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1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8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2DCA-807F-4F8D-B454-D9E7B9052801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1799-CAAA-4DA2-824C-ACF2023F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676017" cy="6131469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Halvetica"/>
              </a:rPr>
              <a:t>	  Simple Library Management System</a:t>
            </a:r>
            <a:endParaRPr lang="ru-RU" sz="8800" dirty="0">
              <a:latin typeface="Ha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0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71450"/>
            <a:ext cx="11468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Users.json</a:t>
            </a:r>
            <a:r>
              <a:rPr lang="en-US" dirty="0" smtClean="0"/>
              <a:t> – users templates for database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144" y="1581785"/>
            <a:ext cx="7585712" cy="48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Documents.json</a:t>
            </a:r>
            <a:r>
              <a:rPr lang="en-US" dirty="0"/>
              <a:t> </a:t>
            </a:r>
            <a:r>
              <a:rPr lang="en-US" dirty="0" smtClean="0"/>
              <a:t>– documents templates for database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5846" y="2506662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690688"/>
            <a:ext cx="7985760" cy="50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1914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4" y="738103"/>
            <a:ext cx="3228571" cy="2371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41" y="680961"/>
            <a:ext cx="3238095" cy="24285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485" y="613172"/>
            <a:ext cx="2628571" cy="2390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13" y="3806805"/>
            <a:ext cx="2228571" cy="1809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0513" y="3135003"/>
            <a:ext cx="241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book with id=2 in the library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389" y="3651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 example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5943" y="243840"/>
            <a:ext cx="19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example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84571" y="182880"/>
            <a:ext cx="196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135003"/>
            <a:ext cx="230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of the book with </a:t>
            </a:r>
            <a:r>
              <a:rPr lang="en-US" dirty="0"/>
              <a:t>id=2 </a:t>
            </a:r>
            <a:r>
              <a:rPr lang="en-US" dirty="0" smtClean="0"/>
              <a:t>in </a:t>
            </a:r>
            <a:r>
              <a:rPr lang="en-US" dirty="0"/>
              <a:t>the hands of the user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304" y="4058333"/>
            <a:ext cx="3666667" cy="2371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6686" y="3596668"/>
            <a:ext cx="2124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Examples of database entries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041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Halvetica</vt:lpstr>
      <vt:lpstr>Тема Office</vt:lpstr>
      <vt:lpstr>   Simple Library Management System</vt:lpstr>
      <vt:lpstr>Презентация PowerPoint</vt:lpstr>
      <vt:lpstr>Users.json – users templates for database </vt:lpstr>
      <vt:lpstr>Documents.json – documents templates for database 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Library Management System</dc:title>
  <dc:creator>Ришат Ризванов</dc:creator>
  <cp:lastModifiedBy>Ришат Ризванов</cp:lastModifiedBy>
  <cp:revision>3</cp:revision>
  <dcterms:created xsi:type="dcterms:W3CDTF">2018-03-05T11:34:19Z</dcterms:created>
  <dcterms:modified xsi:type="dcterms:W3CDTF">2018-03-05T11:41:50Z</dcterms:modified>
</cp:coreProperties>
</file>