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6A5C-3A79-FB45-930F-DA4D60B3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8A7F-1FF4-474E-814C-EEC061B01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ED9F-7375-C94C-BB27-25B5E000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8567-F0A3-4340-8A09-EEDD3757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8885-7DA2-F14C-8979-B9235AC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D3E-07F7-3946-AABA-48C78D2B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A99B-D131-B74F-A78F-A60F449E4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20BB-5255-3E40-91EB-A54DB63F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C310-6A93-4947-B63D-0BD8DAA8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EA3-A8BA-404C-94FB-3FF72E5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8CFBF-B79F-8B40-B351-FEC3C91E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54D-81EE-0242-B5FA-CE745D34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E0B9-6697-8E44-8CCB-FE95D455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9B7D-5BAD-1846-8A0E-6D333F8F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4D1B-967D-EA42-ADCC-9B889077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BCD3-4DA4-EE44-BD5F-88777572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0427-0803-1B40-837D-6C374220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97DF-98A8-584C-8C50-59AE1452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DD78-7638-1749-8E7A-7180A894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9A44-1B5D-184A-87F1-9CFB7EE8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2D0E-6F18-DE45-9DED-278F998D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F082-399F-1743-903E-7C2DF40B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75AC-C567-584B-99CD-4ACBA9C7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F49D-689B-B141-839D-9C6FB55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900F-CC64-D547-B54F-01322FE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4307-82D0-C04D-87D6-84B862B3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9C-5D1E-3045-ACBD-54D27A2A3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F183-4360-C94B-A43B-BF054523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242A-7941-1843-BB65-D6E1031F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BDCB-FFA1-2B42-B0C8-5DB257B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E6DB-DA95-0449-9C1C-DF8FF956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4B54-A415-5047-ACC9-3B9DA4CA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A309-FFE4-CF4C-B427-A0320894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BF86B-3921-AF47-94B8-10DC4C2D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A3B6E-060D-EB45-97F9-A14CAA97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F7884-AC39-1040-B7B3-11E3E26AD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FB6E0-6F04-1742-8D90-DA1A409D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F14E1-CB26-1846-9084-EB16604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519BE-D613-2D4C-99BB-763F8CB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876-CF8B-8A4D-89EA-EB57F3C7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87D85-71B2-CE47-B38B-558BFAF6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0DC8A-F2FA-DD4F-971D-C6A87ED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00C00-B812-8441-83BE-EFC0FD70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8CCAA-35DC-6641-A9CC-82242324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34284-FA82-BF46-BB86-EDEE95E4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8322-A0E6-EF4D-924B-E4B9B95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FF74-8BDF-F34B-B72E-7D5AA67E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3880-B796-E548-805B-20C762C4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74B4E-4B4D-684B-B7A2-AEA387D0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4305-E184-3249-B5CD-5BD96555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2E4BE-ED74-DD48-8993-CEDB7868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2166-DEEF-4C4F-BEB2-59E00794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2B5-546E-9346-A48C-C53B72FE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1894E-FAA2-0F43-8D00-89714CEA5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4C43-DDB6-A14D-A1D1-27605B0A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56F3B-9565-144B-9FE5-8D138B0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4189-82A8-0F4F-BA74-C363C1BD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0533-C496-9647-8C6C-9A4C25E0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081AC-402C-6B46-A26D-EF8D603A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7926-4F63-CB45-823D-114DB512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DC77-7982-384E-A9F1-EA8143AA2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6822-F297-6B4D-86D6-FC1C7B51FE5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7AF4-6C40-FA42-929F-FDA830A1C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9CE0-3819-1B4F-9FC8-628E404B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8EF9-8CD7-1642-A571-CCA29E16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35D8-3A60-FA4D-A7C2-A1CCC3CDE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B941-415D-B54A-B628-B57AD5367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A3AB4-2178-E54A-9BC5-46D653280854}"/>
              </a:ext>
            </a:extLst>
          </p:cNvPr>
          <p:cNvSpPr/>
          <p:nvPr/>
        </p:nvSpPr>
        <p:spPr>
          <a:xfrm>
            <a:off x="3826042" y="348916"/>
            <a:ext cx="3525253" cy="619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8B07CF-4EAD-9445-8283-41ADB4BBE873}"/>
              </a:ext>
            </a:extLst>
          </p:cNvPr>
          <p:cNvSpPr/>
          <p:nvPr/>
        </p:nvSpPr>
        <p:spPr>
          <a:xfrm>
            <a:off x="3823540" y="344155"/>
            <a:ext cx="3525253" cy="1656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50D17-2046-074C-8100-D6C82EDA2F65}"/>
              </a:ext>
            </a:extLst>
          </p:cNvPr>
          <p:cNvSpPr/>
          <p:nvPr/>
        </p:nvSpPr>
        <p:spPr>
          <a:xfrm>
            <a:off x="5072065" y="1414459"/>
            <a:ext cx="1152525" cy="11572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E7D91-760C-1844-9054-134A9D8A1FCB}"/>
              </a:ext>
            </a:extLst>
          </p:cNvPr>
          <p:cNvSpPr txBox="1"/>
          <p:nvPr/>
        </p:nvSpPr>
        <p:spPr>
          <a:xfrm>
            <a:off x="5158330" y="257174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Sana Bhasin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B113C1-CBFB-0D4B-A258-573D4323ECCE}"/>
              </a:ext>
            </a:extLst>
          </p:cNvPr>
          <p:cNvSpPr/>
          <p:nvPr/>
        </p:nvSpPr>
        <p:spPr>
          <a:xfrm>
            <a:off x="3980839" y="3257549"/>
            <a:ext cx="1548000" cy="1257302"/>
          </a:xfrm>
          <a:prstGeom prst="roundRect">
            <a:avLst>
              <a:gd name="adj" fmla="val 9849"/>
            </a:avLst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F2DA8-3D90-C649-AF2B-BD49FC30751C}"/>
              </a:ext>
            </a:extLst>
          </p:cNvPr>
          <p:cNvSpPr/>
          <p:nvPr/>
        </p:nvSpPr>
        <p:spPr>
          <a:xfrm>
            <a:off x="3823540" y="6115049"/>
            <a:ext cx="3525253" cy="43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A59EF41-CBE0-9840-B30A-B6D2559A9592}"/>
              </a:ext>
            </a:extLst>
          </p:cNvPr>
          <p:cNvSpPr/>
          <p:nvPr/>
        </p:nvSpPr>
        <p:spPr>
          <a:xfrm>
            <a:off x="5658923" y="3257547"/>
            <a:ext cx="1548000" cy="1257302"/>
          </a:xfrm>
          <a:prstGeom prst="roundRect">
            <a:avLst>
              <a:gd name="adj" fmla="val 757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800476-8F73-3A48-A81A-2BB30BF56CB3}"/>
              </a:ext>
            </a:extLst>
          </p:cNvPr>
          <p:cNvSpPr/>
          <p:nvPr/>
        </p:nvSpPr>
        <p:spPr>
          <a:xfrm>
            <a:off x="3992871" y="4640165"/>
            <a:ext cx="1548000" cy="1257302"/>
          </a:xfrm>
          <a:prstGeom prst="roundRect">
            <a:avLst>
              <a:gd name="adj" fmla="val 98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282E15-5F47-3149-84B4-4EF42B8BB8AB}"/>
              </a:ext>
            </a:extLst>
          </p:cNvPr>
          <p:cNvSpPr/>
          <p:nvPr/>
        </p:nvSpPr>
        <p:spPr>
          <a:xfrm>
            <a:off x="5688283" y="4629146"/>
            <a:ext cx="1548000" cy="1257302"/>
          </a:xfrm>
          <a:prstGeom prst="roundRect">
            <a:avLst>
              <a:gd name="adj" fmla="val 757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A2E64-2532-9B4A-86DA-A01A3BA5300E}"/>
              </a:ext>
            </a:extLst>
          </p:cNvPr>
          <p:cNvSpPr txBox="1"/>
          <p:nvPr/>
        </p:nvSpPr>
        <p:spPr>
          <a:xfrm>
            <a:off x="4124852" y="337281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6FB05-9D63-3041-B4F5-6F2BD7028DA0}"/>
              </a:ext>
            </a:extLst>
          </p:cNvPr>
          <p:cNvSpPr txBox="1"/>
          <p:nvPr/>
        </p:nvSpPr>
        <p:spPr>
          <a:xfrm>
            <a:off x="4100961" y="4069644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6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Das</dc:creator>
  <cp:lastModifiedBy>Anirban Das</cp:lastModifiedBy>
  <cp:revision>1</cp:revision>
  <dcterms:created xsi:type="dcterms:W3CDTF">2021-09-17T07:38:54Z</dcterms:created>
  <dcterms:modified xsi:type="dcterms:W3CDTF">2021-09-17T07:52:51Z</dcterms:modified>
</cp:coreProperties>
</file>