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2" y="-480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F1FE-AB6E-D743-817F-92F6E3EE31C2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E955-8846-0B41-B557-42750421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2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F1FE-AB6E-D743-817F-92F6E3EE31C2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E955-8846-0B41-B557-42750421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1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2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F1FE-AB6E-D743-817F-92F6E3EE31C2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E955-8846-0B41-B557-42750421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F1FE-AB6E-D743-817F-92F6E3EE31C2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E955-8846-0B41-B557-42750421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1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F1FE-AB6E-D743-817F-92F6E3EE31C2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E955-8846-0B41-B557-42750421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1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F1FE-AB6E-D743-817F-92F6E3EE31C2}" type="datetimeFigureOut">
              <a:rPr lang="en-US" smtClean="0"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E955-8846-0B41-B557-42750421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6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F1FE-AB6E-D743-817F-92F6E3EE31C2}" type="datetimeFigureOut">
              <a:rPr lang="en-US" smtClean="0"/>
              <a:t>4/19/13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E955-8846-0B41-B557-42750421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7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F1FE-AB6E-D743-817F-92F6E3EE31C2}" type="datetimeFigureOut">
              <a:rPr lang="en-US" smtClean="0"/>
              <a:t>4/19/13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E955-8846-0B41-B557-42750421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F1FE-AB6E-D743-817F-92F6E3EE31C2}" type="datetimeFigureOut">
              <a:rPr lang="en-US" smtClean="0"/>
              <a:t>4/19/13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E955-8846-0B41-B557-42750421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F1FE-AB6E-D743-817F-92F6E3EE31C2}" type="datetimeFigureOut">
              <a:rPr lang="en-US" smtClean="0"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E955-8846-0B41-B557-42750421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3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F1FE-AB6E-D743-817F-92F6E3EE31C2}" type="datetimeFigureOut">
              <a:rPr lang="en-US" smtClean="0"/>
              <a:t>4/19/13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E955-8846-0B41-B557-42750421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F1FE-AB6E-D743-817F-92F6E3EE31C2}" type="datetimeFigureOut">
              <a:rPr lang="en-US" smtClean="0"/>
              <a:t>4/19/13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E955-8846-0B41-B557-42750421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6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230672"/>
            <a:ext cx="10058400" cy="1666028"/>
          </a:xfrm>
        </p:spPr>
        <p:txBody>
          <a:bodyPr>
            <a:noAutofit/>
          </a:bodyPr>
          <a:lstStyle/>
          <a:p>
            <a:r>
              <a:rPr lang="en-US" sz="7000" dirty="0" smtClean="0">
                <a:latin typeface="Georgia"/>
                <a:cs typeface="Georgia"/>
              </a:rPr>
              <a:t>Automated </a:t>
            </a:r>
            <a:br>
              <a:rPr lang="en-US" sz="7000" dirty="0" smtClean="0">
                <a:latin typeface="Georgia"/>
                <a:cs typeface="Georgia"/>
              </a:rPr>
            </a:br>
            <a:r>
              <a:rPr lang="en-US" sz="7000" dirty="0" smtClean="0">
                <a:latin typeface="Georgia"/>
                <a:cs typeface="Georgia"/>
              </a:rPr>
              <a:t>Help System for Computer </a:t>
            </a:r>
            <a:br>
              <a:rPr lang="en-US" sz="7000" dirty="0" smtClean="0">
                <a:latin typeface="Georgia"/>
                <a:cs typeface="Georgia"/>
              </a:rPr>
            </a:br>
            <a:r>
              <a:rPr lang="en-US" sz="7000" dirty="0" smtClean="0">
                <a:latin typeface="Georgia"/>
                <a:cs typeface="Georgia"/>
              </a:rPr>
              <a:t>Programming</a:t>
            </a:r>
            <a:endParaRPr lang="en-US" sz="7000" dirty="0">
              <a:latin typeface="Georgia"/>
              <a:cs typeface="Georgia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" y="5838166"/>
            <a:ext cx="10058399" cy="80436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Georgia"/>
                <a:cs typeface="Georgia"/>
              </a:rPr>
              <a:t>Steven Cramer, Departments of Cognitive Science and Economics </a:t>
            </a:r>
          </a:p>
          <a:p>
            <a:r>
              <a:rPr lang="en-US" sz="2000" dirty="0" smtClean="0">
                <a:latin typeface="Georgia"/>
                <a:cs typeface="Georgia"/>
              </a:rPr>
              <a:t> Dr. Chris Fietkiewicz, Department of Electrical Engineering and Computer Science </a:t>
            </a:r>
          </a:p>
          <a:p>
            <a:endParaRPr lang="en-US" sz="2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6339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72704"/>
            <a:ext cx="10058399" cy="1666028"/>
          </a:xfrm>
        </p:spPr>
        <p:txBody>
          <a:bodyPr>
            <a:noAutofit/>
          </a:bodyPr>
          <a:lstStyle/>
          <a:p>
            <a:r>
              <a:rPr lang="en-US" sz="5000" dirty="0" smtClean="0">
                <a:latin typeface="Georgia"/>
                <a:cs typeface="Georgia"/>
              </a:rPr>
              <a:t>An Electronic </a:t>
            </a:r>
            <a:r>
              <a:rPr lang="en-US" sz="5000" dirty="0">
                <a:latin typeface="Georgia"/>
                <a:cs typeface="Georgia"/>
              </a:rPr>
              <a:t>Poster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64280"/>
            <a:ext cx="10058399" cy="804369"/>
          </a:xfrm>
        </p:spPr>
        <p:txBody>
          <a:bodyPr>
            <a:normAutofit/>
          </a:bodyPr>
          <a:lstStyle/>
          <a:p>
            <a:r>
              <a:rPr lang="en-US" sz="2500" dirty="0" err="1">
                <a:latin typeface="Georgia"/>
                <a:cs typeface="Georgia"/>
              </a:rPr>
              <a:t>t</a:t>
            </a:r>
            <a:r>
              <a:rPr lang="en-US" sz="2500" dirty="0" err="1" smtClean="0">
                <a:latin typeface="Georgia"/>
                <a:cs typeface="Georgia"/>
              </a:rPr>
              <a:t>inyurl.com</a:t>
            </a:r>
            <a:r>
              <a:rPr lang="en-US" sz="2500" dirty="0" smtClean="0">
                <a:latin typeface="Georgia"/>
                <a:cs typeface="Georgia"/>
              </a:rPr>
              <a:t>/intersections2013</a:t>
            </a:r>
            <a:endParaRPr lang="en-US" sz="2500" dirty="0">
              <a:latin typeface="Georgia"/>
              <a:cs typeface="Georgia"/>
            </a:endParaRPr>
          </a:p>
        </p:txBody>
      </p:sp>
      <p:pic>
        <p:nvPicPr>
          <p:cNvPr id="4" name="Picture 3" descr="QR_c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391" y="4461671"/>
            <a:ext cx="2515952" cy="25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8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Macintosh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Automated  Help System for Computer  Programming</vt:lpstr>
      <vt:lpstr>An Electronic Poster</vt:lpstr>
    </vt:vector>
  </TitlesOfParts>
  <Company>Case Western Reserve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 Help System for Computer  Programming</dc:title>
  <dc:creator>Steven Cramer</dc:creator>
  <cp:lastModifiedBy>Steven Cramer</cp:lastModifiedBy>
  <cp:revision>2</cp:revision>
  <dcterms:created xsi:type="dcterms:W3CDTF">2013-04-19T06:54:56Z</dcterms:created>
  <dcterms:modified xsi:type="dcterms:W3CDTF">2013-04-19T07:06:05Z</dcterms:modified>
</cp:coreProperties>
</file>