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79" r:id="rId8"/>
    <p:sldId id="280" r:id="rId9"/>
    <p:sldId id="262" r:id="rId10"/>
    <p:sldId id="265" r:id="rId11"/>
    <p:sldId id="266" r:id="rId12"/>
    <p:sldId id="263" r:id="rId13"/>
    <p:sldId id="267" r:id="rId14"/>
    <p:sldId id="268" r:id="rId15"/>
    <p:sldId id="269" r:id="rId16"/>
    <p:sldId id="270" r:id="rId17"/>
    <p:sldId id="271" r:id="rId18"/>
    <p:sldId id="272" r:id="rId19"/>
    <p:sldId id="264" r:id="rId20"/>
    <p:sldId id="273" r:id="rId21"/>
    <p:sldId id="261" r:id="rId22"/>
    <p:sldId id="274" r:id="rId23"/>
    <p:sldId id="275" r:id="rId24"/>
    <p:sldId id="276" r:id="rId25"/>
    <p:sldId id="277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5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4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62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3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33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1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529F04-CEF5-4360-B38A-C8057BDD5598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56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9F04-CEF5-4360-B38A-C8057BDD5598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66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529F04-CEF5-4360-B38A-C8057BDD5598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719EA7-A690-4A62-BCCA-4430AFDBDD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4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CUoMhWAPIc" TargetMode="External"/><Relationship Id="rId2" Type="http://schemas.openxmlformats.org/officeDocument/2006/relationships/hyperlink" Target="https://youtu.be/zlLm5zIaLX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p6Myj9XHRH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 smtClean="0"/>
              <a:t>쇼핑몰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윤민호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7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2)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아니면 미리 남은 재고를 수정해 놓고 주문서를 작성할 것인가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방법을 사용했는데 주문서를 작성하다가 취소를 하거나 그냥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인터넷 창을 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닫아버린다면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        =&gt;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수정된 남은 재고량을 원상복구 시키는 작업이 필요하다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00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 descr="https://raw.githubusercontent.com/src8655/mhshop/master/img/%EC%A3%BC%EB%AC%B8%EC%A4%91%EC%9E%AC%EA%B3%A0%EA%B4%80%EB%A6%AC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4" y="2148840"/>
            <a:ext cx="10834672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1965960"/>
            <a:ext cx="972312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생각한 해결방안</a:t>
            </a:r>
          </a:p>
        </p:txBody>
      </p:sp>
    </p:spTree>
    <p:extLst>
      <p:ext uri="{BB962C8B-B14F-4D97-AF65-F5344CB8AC3E}">
        <p14:creationId xmlns:p14="http://schemas.microsoft.com/office/powerpoint/2010/main" val="195151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재고변경의 동시성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주문을 하면 재고량이 수정되는데 동시에 수정되는 경우 발생되는 문제점을 어떻게 처리할 것인가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52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src8655/mhshop/master/img/%ED%8A%B8%EB%9E%9C%EC%9E%AD%EC%85%9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1"/>
          <a:stretch/>
        </p:blipFill>
        <p:spPr bwMode="auto">
          <a:xfrm>
            <a:off x="701749" y="3017520"/>
            <a:ext cx="10849461" cy="323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처음에는 재고량을 줄이기 전에 구매할 만큼 재고가 존재하는지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SELECT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확인하였다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=&gt;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이렇게 동시에 실행되었을 때 먼저 시작된 트랜잭션이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COMMIT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 때 까지 다른 트랜잭션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SELECT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재고량은 변하지 않는다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25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생각한 해결방안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074" name="Picture 2" descr="https://raw.githubusercontent.com/src8655/mhshop/master/img/%ED%8A%B8%EB%9E%9C%EC%9E%AD%EC%85%98%EA%B2%B0%EA%B3%BC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5" y="2468880"/>
            <a:ext cx="10798425" cy="367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44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검증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464"/>
          <a:stretch/>
        </p:blipFill>
        <p:spPr>
          <a:xfrm>
            <a:off x="1097280" y="2870834"/>
            <a:ext cx="10058400" cy="231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1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45" y="1011981"/>
            <a:ext cx="11964670" cy="41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6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387" y="286603"/>
            <a:ext cx="11372185" cy="57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6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437" y="286603"/>
            <a:ext cx="11086085" cy="577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20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장바구니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비회원에 대한 장바구니 관리는 어떻게 할 것인가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 marL="201168" lvl="1" indent="0">
              <a:lnSpc>
                <a:spcPct val="150000"/>
              </a:lnSpc>
              <a:buNone/>
            </a:pP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처음에는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 테이블과 비슷하게 비회원 테이블을 만들어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관리하고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비회원으로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로그인하면 비회원 장바구니를 볼 수 있는 것을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생각했지만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01168" lvl="1" indent="0">
              <a:lnSpc>
                <a:spcPct val="100000"/>
              </a:lnSpc>
              <a:buNone/>
            </a:pP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84048" lvl="2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"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이럴 거면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그냥 회원가입을 해서 사용하는 것과 무슨 차이인가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?"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 라는 생각이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들어서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84048" lvl="2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"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비회원식별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컬럼을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만들고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 동안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조회를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안 하면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삭제되도록 만들었음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87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26280" y="2286000"/>
            <a:ext cx="6492240" cy="5257800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2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개발환경</a:t>
            </a:r>
            <a:r>
              <a:rPr lang="en-US" altLang="ko-KR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ko-KR" altLang="en-US" sz="2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테스트 </a:t>
            </a:r>
            <a:r>
              <a:rPr lang="ko-KR" altLang="en-US" sz="2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방법</a:t>
            </a:r>
          </a:p>
          <a:p>
            <a:r>
              <a:rPr lang="en-US" altLang="ko-KR" sz="2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800" b="1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sz="2800" b="1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en-US" altLang="ko-KR" sz="2800" b="1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Zipkin</a:t>
            </a:r>
            <a:endParaRPr lang="ko-KR" altLang="en-US" sz="28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28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동영상</a:t>
            </a:r>
            <a:endParaRPr lang="ko-KR" altLang="en-US" sz="28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04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회원일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때 회원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ID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컬럼을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사용하여 식별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사용하는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Front-end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비회원이 최초 접속했을 때 자동 생성한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비회원식별코드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또는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난수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쿠키에 저장하도록 설계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비회원일 경우 쿠키에 저장된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비회원식별코드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함께 장바구니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요청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비회원이 장바구니 리스트를 요청할 때마다 장바구니에 담긴 데이터들의 시간을 현재 시간으로 갱신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인터셉터에서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일정시간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(30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지난 장바구니들은 일괄 제거</a:t>
            </a:r>
          </a:p>
        </p:txBody>
      </p:sp>
    </p:spTree>
    <p:extLst>
      <p:ext uri="{BB962C8B-B14F-4D97-AF65-F5344CB8AC3E}">
        <p14:creationId xmlns:p14="http://schemas.microsoft.com/office/powerpoint/2010/main" val="2609144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b="1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마지막과제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b="1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Zipkin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1" b="1774"/>
          <a:stretch/>
        </p:blipFill>
        <p:spPr>
          <a:xfrm>
            <a:off x="1320526" y="1804087"/>
            <a:ext cx="9611908" cy="4481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45935" y="1368028"/>
            <a:ext cx="500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상품상세보기 페이지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19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마지막과제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Zipkin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1" b="1774"/>
          <a:stretch/>
        </p:blipFill>
        <p:spPr>
          <a:xfrm>
            <a:off x="1320526" y="1804087"/>
            <a:ext cx="9611908" cy="448138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05779" y="2533311"/>
            <a:ext cx="1986459" cy="501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15770" y="3543060"/>
            <a:ext cx="1986459" cy="501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56502" y="4552809"/>
            <a:ext cx="1986459" cy="501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001098" y="5543716"/>
            <a:ext cx="1986459" cy="501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36080" y="2533311"/>
            <a:ext cx="499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 초과된 주문과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일이 지난 비회원 장바구니를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찾는 쿼리가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호출할 때마다 반복되는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문제를 발견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663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마지막과제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Zipkin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생각한 해결방안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: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요청에 이 들어왔을 때 </a:t>
            </a:r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인터셉터에서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무조건 실행되고 시작하기 때문에 문제가 발생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: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하루에 한 번 사용자가 최초 접속했을 때만 검사하도록 수정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998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마지막과제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Zipkin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748" y="2254568"/>
            <a:ext cx="11077464" cy="35213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45022" y="3028809"/>
            <a:ext cx="2416098" cy="598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934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마지막과제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Zipkin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51" y="2188844"/>
            <a:ext cx="11525657" cy="325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동영상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회원가입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장바구니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주문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https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://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youtu.be/zlLm5zIaLXw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비회원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상품목록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장바구니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주문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3"/>
              </a:rPr>
              <a:t>https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3"/>
              </a:rPr>
              <a:t>://youtu.be/_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3"/>
              </a:rPr>
              <a:t>CUoMhWAPIc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관리자페이지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4"/>
              </a:rPr>
              <a:t>https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4"/>
              </a:rPr>
              <a:t>://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4"/>
              </a:rPr>
              <a:t>youtu.be/p6Myj9XHRH4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8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개발환경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테스트 방법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607" y="1970723"/>
            <a:ext cx="7611745" cy="397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1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개발환경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테스트 방법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99" y="2009818"/>
            <a:ext cx="6966469" cy="407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3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인증방법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클라이언트들의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요청에 대한 인증을 어떻게 처리할 것인가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304" y="2513647"/>
            <a:ext cx="5088255" cy="369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5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처음에는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요청할 때 사용자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ID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PW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전달하고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DB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사용자 권한을 확인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84" y="2967037"/>
            <a:ext cx="8212455" cy="245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4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ID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PW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Header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통해 전달하는 것으로 변경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027" y="3247814"/>
            <a:ext cx="8967936" cy="207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3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Oauth2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적용해서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Client id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secret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토큰을 발급받고 액세스토큰으로 인증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2474595"/>
            <a:ext cx="5954078" cy="366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8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고민했던것들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주문 중 재고관리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사용자가 주문서를 작성하고 있는데 다른 사용자가 먼저 구매해서 재고가 부족해진다면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1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주문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실패로 진행할 것인가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아니면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미리 남은 재고를 수정해 놓고 주문서를 작성할 것인가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11220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1538</TotalTime>
  <Words>433</Words>
  <Application>Microsoft Office PowerPoint</Application>
  <PresentationFormat>와이드스크린</PresentationFormat>
  <Paragraphs>78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나눔스퀘어라운드 Bold</vt:lpstr>
      <vt:lpstr>맑은 고딕</vt:lpstr>
      <vt:lpstr>Calibri</vt:lpstr>
      <vt:lpstr>Calibri Light</vt:lpstr>
      <vt:lpstr>추억</vt:lpstr>
      <vt:lpstr>쇼핑몰</vt:lpstr>
      <vt:lpstr>순서</vt:lpstr>
      <vt:lpstr>1. 개발환경 과 테스트 방법</vt:lpstr>
      <vt:lpstr>1. 개발환경 과 테스트 방법</vt:lpstr>
      <vt:lpstr>2. 고민했던것들</vt:lpstr>
      <vt:lpstr>2. 고민했던것들</vt:lpstr>
      <vt:lpstr>2. 고민했던것들</vt:lpstr>
      <vt:lpstr>2. 고민했던것들</vt:lpstr>
      <vt:lpstr>2. 고민했던것들</vt:lpstr>
      <vt:lpstr>2. 고민했던것들</vt:lpstr>
      <vt:lpstr>2. 고민했던것들</vt:lpstr>
      <vt:lpstr>2. 고민했던것들</vt:lpstr>
      <vt:lpstr>2. 고민했던것들</vt:lpstr>
      <vt:lpstr>2. 고민했던것들</vt:lpstr>
      <vt:lpstr>2. 고민했던것들</vt:lpstr>
      <vt:lpstr>3. 고민했던것들</vt:lpstr>
      <vt:lpstr>3. 고민했던것들</vt:lpstr>
      <vt:lpstr>3. 고민했던것들</vt:lpstr>
      <vt:lpstr>2. 고민했던것들</vt:lpstr>
      <vt:lpstr>2. 고민했던것들</vt:lpstr>
      <vt:lpstr>3. 마지막과제 : Zipkin</vt:lpstr>
      <vt:lpstr>3. 마지막과제 : Zipkin</vt:lpstr>
      <vt:lpstr>3. 마지막과제 : Zipkin</vt:lpstr>
      <vt:lpstr>3. 마지막과제 : Zipkin</vt:lpstr>
      <vt:lpstr>3. 마지막과제 : Zipkin</vt:lpstr>
      <vt:lpstr>4. 동영상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화물알선소 종합프로그램</dc:title>
  <dc:creator>윤민호</dc:creator>
  <cp:lastModifiedBy>윤 민호</cp:lastModifiedBy>
  <cp:revision>264</cp:revision>
  <dcterms:created xsi:type="dcterms:W3CDTF">2018-03-08T04:39:35Z</dcterms:created>
  <dcterms:modified xsi:type="dcterms:W3CDTF">2019-08-20T03:53:37Z</dcterms:modified>
</cp:coreProperties>
</file>