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006" autoAdjust="0"/>
  </p:normalViewPr>
  <p:slideViewPr>
    <p:cSldViewPr snapToGrid="0">
      <p:cViewPr>
        <p:scale>
          <a:sx n="75" d="100"/>
          <a:sy n="75" d="100"/>
        </p:scale>
        <p:origin x="1959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7CE7-ADD4-8054-3D75-CAA45EBAE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77E95-EC7D-9684-E282-8DFB9D2C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90BB-58B3-68FF-E056-3050E17A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BA7F-40D3-0AE6-CFE3-D756E4C1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D973-D038-C712-4D71-E70300FF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7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B61B-C10B-165A-2CC7-1C340262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3805B-D213-4E73-CC6E-92E4D40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0056-1D6E-8F0C-E315-76413FF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7EE8-3967-A74A-BAA2-F86795E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D8C9-B2C7-773D-8DFB-8FF9B284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BF606-6D88-5F44-3A7B-8A18BF143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4E4B-9F2C-C6D9-5E24-15487F03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23E0-5894-09A9-34D4-5C59FB50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5BED-9008-199A-A903-5BC35078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3F29-303C-4B6C-5E8E-5CF3C256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A411-4C95-B01E-2CF6-6489A7CE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8744-C8D5-63F5-8430-92752837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C526-C352-0659-6B46-2D59DED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15CD-784B-4C3A-13C9-9ADEBF7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CAFC-531B-FB4C-F79C-B5CFCC0B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2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7798-15E9-DA0A-98C5-CD79A1FF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50B0-4456-981B-EEBE-A2FD292F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F103-C3DD-8D56-E3E8-FB9EEA3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2B98-4A7C-BF01-EEE4-9F18753D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B8DF-6E2F-C2FE-9C18-BEE2ACCA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A3E1-6ED2-6FC7-84F3-25039803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855A-6594-9D91-7566-8E63E04A2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51909-5A80-E245-7AAC-EBEE8CDA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04DE-677A-97E1-68EC-79469E9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1A8DC-EB40-5849-5D46-09BC6D05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734D-AB72-F152-241D-EEE531C8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39F-AF11-B069-0AD7-3D7C0081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4A8DE-8EF9-6EAE-5265-19B9F717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F235-E99D-E889-AB36-AED3236C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27B5-DAC6-3355-FA87-2415B93E7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09E44-83CC-C355-9007-79B8A3BC1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3A9CA-3C93-909B-5A53-FF9FD685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FF2B-A8CD-60F8-002B-6A09C5B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0A66C-392A-F38D-F721-07A4D55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12D5-ED0D-8380-3B65-E81802F1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1577D-C9CF-1B9C-3337-CD1B09E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2F34-96D8-95E1-DF57-D9833530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E19F-27BF-8889-672E-69B6533D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7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347FB-D878-770F-FC42-F1D2E0FD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A55BC-A8B6-818B-F3E9-A8E0611D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4D98-ED33-D220-4647-4F76B3D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3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00E7-6323-9E7E-845F-E2F866AD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4C87-7C87-B8C0-52BA-EF4D48D0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254E-BD32-0FB4-6DAB-556D163E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AB8F6-504C-3049-992D-CC84973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00C5-988B-7564-C55E-2C9B288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636-E32D-434A-F72A-697F4DE0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ACDD-C674-F20F-DB2F-22FE131F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4F3B1-C4BE-D1EF-443A-A3CF54DEB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694D6-D010-D7BD-76BA-AF5BCBAFE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2C13-E769-694A-777F-E3521CE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E9EA2-DE56-30A0-E1A6-C2D8E31A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6FFF-0468-88FF-A1AC-74FB72C6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0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A71E1-8F5A-651D-795C-2AE242B5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C675-38CE-B97E-3FC5-800C05B2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CAFE-7A45-58BD-F556-6F63F6B8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6EFDB-50D6-4033-B4BA-F6D0A98F0C94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465E-ABF3-82AF-85B7-95476E45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7346-3766-D673-B6FA-3B2C1040B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7E3EB-D1A2-4254-BC3F-E3363085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6CAC0B4C-A71A-C43B-2321-05D52D72084B}"/>
              </a:ext>
            </a:extLst>
          </p:cNvPr>
          <p:cNvSpPr/>
          <p:nvPr/>
        </p:nvSpPr>
        <p:spPr>
          <a:xfrm>
            <a:off x="-3781425" y="-1114425"/>
            <a:ext cx="193548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08003-5C89-4DC7-56AA-9BAC9DA4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4" y="-5556028"/>
            <a:ext cx="8391525" cy="427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289B3F-233B-43B7-DF89-330CF7348028}"/>
              </a:ext>
            </a:extLst>
          </p:cNvPr>
          <p:cNvSpPr txBox="1"/>
          <p:nvPr/>
        </p:nvSpPr>
        <p:spPr>
          <a:xfrm>
            <a:off x="4672013" y="1650715"/>
            <a:ext cx="3586162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Higher-Level Positions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6C0EE-10B7-84E3-516B-6CE362E11BDE}"/>
              </a:ext>
            </a:extLst>
          </p:cNvPr>
          <p:cNvSpPr txBox="1"/>
          <p:nvPr/>
        </p:nvSpPr>
        <p:spPr>
          <a:xfrm>
            <a:off x="4672013" y="694365"/>
            <a:ext cx="3586162" cy="52322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New York Police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55038-0AD5-1C9C-3BB0-1EB5A6677FBC}"/>
              </a:ext>
            </a:extLst>
          </p:cNvPr>
          <p:cNvSpPr txBox="1"/>
          <p:nvPr/>
        </p:nvSpPr>
        <p:spPr>
          <a:xfrm>
            <a:off x="4672013" y="2511450"/>
            <a:ext cx="358616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Mid-Level Positions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42564-386F-F420-31FE-9D71D4646B88}"/>
              </a:ext>
            </a:extLst>
          </p:cNvPr>
          <p:cNvSpPr txBox="1"/>
          <p:nvPr/>
        </p:nvSpPr>
        <p:spPr>
          <a:xfrm>
            <a:off x="4672013" y="3372185"/>
            <a:ext cx="358616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Detective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65368-B420-95CF-A967-1CD5B2390403}"/>
              </a:ext>
            </a:extLst>
          </p:cNvPr>
          <p:cNvSpPr txBox="1"/>
          <p:nvPr/>
        </p:nvSpPr>
        <p:spPr>
          <a:xfrm>
            <a:off x="4672013" y="4153235"/>
            <a:ext cx="358616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Police Officer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EDAFD-A802-59B9-FE8A-D858BC401792}"/>
              </a:ext>
            </a:extLst>
          </p:cNvPr>
          <p:cNvSpPr txBox="1"/>
          <p:nvPr/>
        </p:nvSpPr>
        <p:spPr>
          <a:xfrm>
            <a:off x="4672013" y="4749619"/>
            <a:ext cx="358616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Probationary Police Officer, Recruit Officer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DDA82-64BF-73A8-E4FB-13206CFAB176}"/>
              </a:ext>
            </a:extLst>
          </p:cNvPr>
          <p:cNvSpPr txBox="1"/>
          <p:nvPr/>
        </p:nvSpPr>
        <p:spPr>
          <a:xfrm>
            <a:off x="4672013" y="5623002"/>
            <a:ext cx="35861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Cadet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F04E5-8C35-9E74-EFEF-1A29314604F5}"/>
              </a:ext>
            </a:extLst>
          </p:cNvPr>
          <p:cNvSpPr txBox="1"/>
          <p:nvPr/>
        </p:nvSpPr>
        <p:spPr>
          <a:xfrm>
            <a:off x="-1787834" y="1650715"/>
            <a:ext cx="6142886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Chief of Department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D2C2-F915-8C6F-1A14-E602322D4A64}"/>
              </a:ext>
            </a:extLst>
          </p:cNvPr>
          <p:cNvSpPr txBox="1"/>
          <p:nvPr/>
        </p:nvSpPr>
        <p:spPr>
          <a:xfrm>
            <a:off x="-1787834" y="2326784"/>
            <a:ext cx="1942488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Bureau Chief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9E08E-ACB2-ABEB-F7DE-05526118367A}"/>
              </a:ext>
            </a:extLst>
          </p:cNvPr>
          <p:cNvSpPr txBox="1"/>
          <p:nvPr/>
        </p:nvSpPr>
        <p:spPr>
          <a:xfrm>
            <a:off x="316426" y="2326784"/>
            <a:ext cx="1942488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Supervising Chief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DE30F-CE92-21B1-A187-7E78C394710B}"/>
              </a:ext>
            </a:extLst>
          </p:cNvPr>
          <p:cNvSpPr txBox="1"/>
          <p:nvPr/>
        </p:nvSpPr>
        <p:spPr>
          <a:xfrm>
            <a:off x="2412564" y="2326784"/>
            <a:ext cx="1942488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Surgeon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224D1-CDD4-017E-4BA3-62B6D780C62B}"/>
              </a:ext>
            </a:extLst>
          </p:cNvPr>
          <p:cNvSpPr txBox="1"/>
          <p:nvPr/>
        </p:nvSpPr>
        <p:spPr>
          <a:xfrm>
            <a:off x="-1787834" y="3002853"/>
            <a:ext cx="1942488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Assistant Chief Chaplain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F052F-43C6-A7FE-8A1F-2196FE15DD2D}"/>
              </a:ext>
            </a:extLst>
          </p:cNvPr>
          <p:cNvSpPr txBox="1"/>
          <p:nvPr/>
        </p:nvSpPr>
        <p:spPr>
          <a:xfrm>
            <a:off x="316426" y="3002853"/>
            <a:ext cx="1942488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Assistant Chief</a:t>
            </a:r>
          </a:p>
          <a:p>
            <a:pPr lvl="0" algn="ctr"/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E271C-A2FE-70CE-4B4E-5E5825FF7673}"/>
              </a:ext>
            </a:extLst>
          </p:cNvPr>
          <p:cNvSpPr txBox="1"/>
          <p:nvPr/>
        </p:nvSpPr>
        <p:spPr>
          <a:xfrm>
            <a:off x="2412564" y="3002853"/>
            <a:ext cx="1942488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Assistant Chief Surgeon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7A9F8-75CB-6CC1-7A6D-E732BCC5F6C2}"/>
              </a:ext>
            </a:extLst>
          </p:cNvPr>
          <p:cNvSpPr txBox="1"/>
          <p:nvPr/>
        </p:nvSpPr>
        <p:spPr>
          <a:xfrm>
            <a:off x="-1787834" y="3931670"/>
            <a:ext cx="1942488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Deputy Chief</a:t>
            </a:r>
          </a:p>
          <a:p>
            <a:pPr lvl="0" algn="ctr"/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9BDE32-2CB1-4E17-5E9D-77C86B0A0DD0}"/>
              </a:ext>
            </a:extLst>
          </p:cNvPr>
          <p:cNvSpPr txBox="1"/>
          <p:nvPr/>
        </p:nvSpPr>
        <p:spPr>
          <a:xfrm>
            <a:off x="316426" y="3931670"/>
            <a:ext cx="1942488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Deputy Chief Chaplain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4B57E-3171-D783-92E7-825B5BE13B5F}"/>
              </a:ext>
            </a:extLst>
          </p:cNvPr>
          <p:cNvSpPr txBox="1"/>
          <p:nvPr/>
        </p:nvSpPr>
        <p:spPr>
          <a:xfrm>
            <a:off x="2412564" y="3931670"/>
            <a:ext cx="1942488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Deputy Chief Surgeon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D914F-F7E5-8B2A-4CFC-8736A42FCC77}"/>
              </a:ext>
            </a:extLst>
          </p:cNvPr>
          <p:cNvSpPr txBox="1"/>
          <p:nvPr/>
        </p:nvSpPr>
        <p:spPr>
          <a:xfrm>
            <a:off x="-1787834" y="4870101"/>
            <a:ext cx="194248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Inspector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712A2C-55D9-533C-1746-2EC999C6DA0E}"/>
              </a:ext>
            </a:extLst>
          </p:cNvPr>
          <p:cNvSpPr txBox="1"/>
          <p:nvPr/>
        </p:nvSpPr>
        <p:spPr>
          <a:xfrm>
            <a:off x="316426" y="4870101"/>
            <a:ext cx="194248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Chaplain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22AD9-F59E-D1CD-6F04-C4C826A62F19}"/>
              </a:ext>
            </a:extLst>
          </p:cNvPr>
          <p:cNvSpPr txBox="1"/>
          <p:nvPr/>
        </p:nvSpPr>
        <p:spPr>
          <a:xfrm>
            <a:off x="2412564" y="4870101"/>
            <a:ext cx="194248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HelveticaNeueLT Pro 45 Lt" panose="020B0403020202020204" pitchFamily="34" charset="0"/>
              </a:rPr>
              <a:t>Police Surgeon</a:t>
            </a:r>
            <a:endParaRPr lang="zh-CN" altLang="en-US" dirty="0">
              <a:latin typeface="HelveticaNeueLT Pro 45 Lt" panose="020B0403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E2514-28B2-4B50-9A72-CD0030F37C35}"/>
              </a:ext>
            </a:extLst>
          </p:cNvPr>
          <p:cNvSpPr txBox="1"/>
          <p:nvPr/>
        </p:nvSpPr>
        <p:spPr>
          <a:xfrm>
            <a:off x="8602202" y="2514993"/>
            <a:ext cx="3388404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Deputy Inspector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A0482-1535-209E-8210-E1EFA0F4D7A6}"/>
              </a:ext>
            </a:extLst>
          </p:cNvPr>
          <p:cNvSpPr txBox="1"/>
          <p:nvPr/>
        </p:nvSpPr>
        <p:spPr>
          <a:xfrm>
            <a:off x="8602202" y="3350773"/>
            <a:ext cx="338840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Captain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DE1C7-CDFA-8030-F42F-92C67DA900AF}"/>
              </a:ext>
            </a:extLst>
          </p:cNvPr>
          <p:cNvSpPr txBox="1"/>
          <p:nvPr/>
        </p:nvSpPr>
        <p:spPr>
          <a:xfrm>
            <a:off x="8602203" y="4153235"/>
            <a:ext cx="158652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Lieutenant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9AB6EE-ACE3-3B03-1B42-875E898D9C46}"/>
              </a:ext>
            </a:extLst>
          </p:cNvPr>
          <p:cNvSpPr txBox="1"/>
          <p:nvPr/>
        </p:nvSpPr>
        <p:spPr>
          <a:xfrm>
            <a:off x="10423064" y="4153235"/>
            <a:ext cx="158652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Sergeants</a:t>
            </a:r>
            <a:endParaRPr lang="zh-CN" altLang="en-US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559F22-1CA7-8837-E13E-FF217FC49C56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4355052" y="1835381"/>
            <a:ext cx="3169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6B6E50-4804-4C1C-EB56-F20BF1B61C20}"/>
              </a:ext>
            </a:extLst>
          </p:cNvPr>
          <p:cNvCxnSpPr>
            <a:stCxn id="14" idx="3"/>
            <a:endCxn id="32" idx="1"/>
          </p:cNvCxnSpPr>
          <p:nvPr/>
        </p:nvCxnSpPr>
        <p:spPr>
          <a:xfrm>
            <a:off x="8258175" y="2696116"/>
            <a:ext cx="344027" cy="3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E5D3F7-D50A-6D46-F03B-341630D631E0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10296404" y="2884325"/>
            <a:ext cx="0" cy="4664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4C53B75-52E9-CC5D-46D7-AEAB1B547CD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9629371" y="3486202"/>
            <a:ext cx="433130" cy="90093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8114C3-2986-CD20-0E61-F1312118BB3B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16200000" flipH="1">
            <a:off x="10539801" y="3476708"/>
            <a:ext cx="433130" cy="91992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945C11-3621-C728-1868-FA8D02F9905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465094" y="1217585"/>
            <a:ext cx="0" cy="433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CB092E-36BD-7E78-1F86-46CF39A74A8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6465094" y="2020047"/>
            <a:ext cx="0" cy="491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87BF5B-C0F2-709E-8CB4-B814BA0AA9E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465094" y="2880782"/>
            <a:ext cx="0" cy="491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F10D85-B269-BC90-0E54-F3DAF536D36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465094" y="3741517"/>
            <a:ext cx="0" cy="411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5172F6-A530-627A-ECC3-CB1A15024C5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465094" y="4522567"/>
            <a:ext cx="0" cy="227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897D24-0A07-04AE-C76A-F672623A267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465094" y="5395950"/>
            <a:ext cx="0" cy="227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7B8CFD7-AC46-27B1-5C05-0960F6013A1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80142" y="1123316"/>
            <a:ext cx="306737" cy="2100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A7E28B8-C9CC-2E35-BA39-6CC9721A676D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16200000" flipH="1">
            <a:off x="2180340" y="1123315"/>
            <a:ext cx="306737" cy="2100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86B70E-E350-6CEC-F76A-43F0D903BF6A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283609" y="2020047"/>
            <a:ext cx="4061" cy="306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4816C1-B52D-E45A-9DCF-0130290BBF5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287670" y="2696116"/>
            <a:ext cx="0" cy="306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662002-B4BD-3775-4110-3138881C98F8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3383808" y="2696116"/>
            <a:ext cx="0" cy="306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0AA84B-0F15-C00D-3149-6DE5382D151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-816590" y="2696116"/>
            <a:ext cx="0" cy="306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AE0E00-BE48-BF85-AF0E-7C1B6780459E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-816590" y="3649184"/>
            <a:ext cx="0" cy="282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E0ED09-6A53-1495-254F-589C916A6A3B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1287670" y="3649184"/>
            <a:ext cx="0" cy="282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0AB43B-D397-79AB-437D-D85CCFBA18A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3383808" y="3649184"/>
            <a:ext cx="0" cy="282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A28C63-0729-CB28-5A2A-840235CB9B0A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3383808" y="4578001"/>
            <a:ext cx="0" cy="29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5AB642-DE6B-A309-3D9F-D7D434CD6EC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287670" y="4578001"/>
            <a:ext cx="0" cy="29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19565F-7839-AD62-71EE-2E45AECE774A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-816590" y="4578001"/>
            <a:ext cx="0" cy="29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HelveticaNeueLT Pro 45 Lt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Gao</dc:creator>
  <cp:lastModifiedBy>Jin Gao</cp:lastModifiedBy>
  <cp:revision>3</cp:revision>
  <dcterms:created xsi:type="dcterms:W3CDTF">2024-03-09T20:13:06Z</dcterms:created>
  <dcterms:modified xsi:type="dcterms:W3CDTF">2024-03-09T23:39:45Z</dcterms:modified>
</cp:coreProperties>
</file>