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2550" autoAdjust="0"/>
    <p:restoredTop sz="94364" autoAdjust="0"/>
  </p:normalViewPr>
  <p:slideViewPr>
    <p:cSldViewPr>
      <p:cViewPr varScale="1">
        <p:scale>
          <a:sx n="81" d="100"/>
          <a:sy n="81" d="100"/>
        </p:scale>
        <p:origin x="-90" y="-19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304800" y="3314150"/>
            <a:ext cx="10860342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err="1" smtClean="0"/>
              <a:t>Balasubramani</a:t>
            </a:r>
            <a:r>
              <a:rPr lang="en-US" sz="2400" b="1" dirty="0" smtClean="0"/>
              <a:t> A.L</a:t>
            </a:r>
            <a:endParaRPr lang="en-US" sz="2400" b="1" dirty="0"/>
          </a:p>
          <a:p>
            <a:r>
              <a:rPr lang="en-US" sz="2400" b="1" dirty="0"/>
              <a:t>REGISTER NO AND NMID: </a:t>
            </a:r>
            <a:r>
              <a:rPr lang="en-US" sz="2400" b="1" dirty="0" smtClean="0"/>
              <a:t>222403075 </a:t>
            </a:r>
            <a:r>
              <a:rPr lang="en-US" sz="2400" b="1" dirty="0" smtClean="0"/>
              <a:t>and 622D9585891819284EB4980F72296F93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err="1" smtClean="0"/>
              <a:t>B.Sc</a:t>
            </a:r>
            <a:r>
              <a:rPr lang="en-US" sz="2400" b="1" dirty="0" smtClean="0"/>
              <a:t> Computer Science With Data Science</a:t>
            </a:r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err="1" smtClean="0"/>
              <a:t>Sriram</a:t>
            </a:r>
            <a:r>
              <a:rPr lang="en-US" sz="2400" b="1" dirty="0" smtClean="0"/>
              <a:t> Arts &amp; Science college/Madras </a:t>
            </a:r>
            <a:r>
              <a:rPr lang="en-US" sz="2400" b="1" dirty="0" err="1" smtClean="0"/>
              <a:t>Univercity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7075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2895600"/>
            <a:ext cx="8001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GITHUB LINK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7862" y="22860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contains complete source code and deployable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transparency and easy access for recruiters.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version history and collaboration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 or GitHub Pages link can be shared for direct viewing.</a:t>
            </a:r>
          </a:p>
        </p:txBody>
      </p:sp>
    </p:spTree>
    <p:extLst>
      <p:ext uri="{BB962C8B-B14F-4D97-AF65-F5344CB8AC3E}">
        <p14:creationId xmlns:p14="http://schemas.microsoft.com/office/powerpoint/2010/main" xmlns="" val="33832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xmlns="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</TotalTime>
  <Words>511</Words>
  <Application>Microsoft Office PowerPoint</Application>
  <PresentationFormat>Custom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31</cp:revision>
  <dcterms:created xsi:type="dcterms:W3CDTF">2024-03-29T15:07:22Z</dcterms:created>
  <dcterms:modified xsi:type="dcterms:W3CDTF">2025-09-13T06:07:15Z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