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5165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309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340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1329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048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817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754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13682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607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015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8628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8731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415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299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3133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4716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3489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867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038600" y="759733"/>
            <a:ext cx="75438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Roboto" panose="020F0502020204030204" pitchFamily="2" charset="0"/>
              </a:rPr>
              <a:t/>
            </a:r>
            <a:br>
              <a:rPr lang="en-US" i="0" dirty="0">
                <a:effectLst/>
                <a:latin typeface="Roboto" panose="020F0502020204030204" pitchFamily="2" charset="0"/>
              </a:rPr>
            </a:b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2819400"/>
            <a:ext cx="1016952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smtClean="0"/>
              <a:t>     STUDENT NAME  : </a:t>
            </a:r>
            <a:r>
              <a:rPr lang="en-US" sz="2000" b="1" dirty="0" smtClean="0">
                <a:latin typeface="Adobe Devanagari" pitchFamily="18" charset="0"/>
                <a:cs typeface="Adobe Devanagari" pitchFamily="18" charset="0"/>
              </a:rPr>
              <a:t>    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GAYATHRI V</a:t>
            </a:r>
          </a:p>
          <a:p>
            <a:r>
              <a:rPr lang="en-US" sz="2400" b="1" dirty="0" smtClean="0"/>
              <a:t>                  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:</a:t>
            </a:r>
            <a:r>
              <a:rPr lang="en-US" sz="2200" b="1" dirty="0" smtClean="0">
                <a:latin typeface="Adobe Devanagari" pitchFamily="18" charset="0"/>
                <a:cs typeface="Adobe Devanagari" pitchFamily="18" charset="0"/>
              </a:rPr>
              <a:t> 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222403096 AND  autunm18724221212</a:t>
            </a:r>
            <a:endParaRPr lang="en-US" sz="2350" b="1" u="sng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      DEPARTMENT  :      </a:t>
            </a:r>
            <a:r>
              <a:rPr lang="en-US" sz="2350" b="1" u="sng" dirty="0" err="1" smtClean="0">
                <a:latin typeface="Adobe Devanagari" pitchFamily="18" charset="0"/>
                <a:cs typeface="Adobe Devanagari" pitchFamily="18" charset="0"/>
              </a:rPr>
              <a:t>B.Sc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 (Computer science with Data science)</a:t>
            </a:r>
          </a:p>
          <a:p>
            <a:r>
              <a:rPr lang="en-US" sz="2400" b="1" dirty="0" smtClean="0"/>
              <a:t>  </a:t>
            </a:r>
          </a:p>
          <a:p>
            <a:r>
              <a:rPr lang="en-US" sz="2400" b="1" dirty="0" smtClean="0"/>
              <a:t>COLLEGE / UNIVERSITY :    </a:t>
            </a:r>
            <a:r>
              <a:rPr lang="en-US" sz="2350" b="1" u="sng" dirty="0" err="1" smtClean="0">
                <a:latin typeface="Adobe Devanagari" pitchFamily="18" charset="0"/>
                <a:cs typeface="Adobe Devanagari" pitchFamily="18" charset="0"/>
              </a:rPr>
              <a:t>Sriram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 College of Arts and Science</a:t>
            </a:r>
            <a:endParaRPr lang="en-US" sz="2400" b="1" u="sng" dirty="0"/>
          </a:p>
          <a:p>
            <a:r>
              <a:rPr lang="en-US" sz="2400" b="1" dirty="0" smtClean="0"/>
              <a:t>                                                  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/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University of Madras</a:t>
            </a:r>
            <a:endParaRPr lang="en-IN" sz="24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573" y="244925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49587"/>
            <a:ext cx="7162800" cy="2979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4648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https://srcasbsccsds24022-lab.github.io/TNSDC-FWD-DP1/</a:t>
            </a:r>
          </a:p>
        </p:txBody>
      </p:sp>
    </p:spTree>
    <p:extLst>
      <p:ext uri="{BB962C8B-B14F-4D97-AF65-F5344CB8AC3E}">
        <p14:creationId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199" y="199819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2590800"/>
            <a:ext cx="8001000" cy="505200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752600" y="28194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1" y="381001"/>
            <a:ext cx="57150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bg1"/>
                </a:solidFill>
                <a:latin typeface="Arial Black" panose="020B0A04020102020204" pitchFamily="34" charset="0"/>
                <a:cs typeface="Trebuchet MS"/>
              </a:rPr>
              <a:t>POTFOLIO </a:t>
            </a:r>
            <a:r>
              <a:rPr lang="en-IN" sz="3600" b="1" spc="15" dirty="0">
                <a:solidFill>
                  <a:schemeClr val="bg1"/>
                </a:solidFill>
                <a:latin typeface="Arial Black" panose="020B0A04020102020204" pitchFamily="34" charset="0"/>
                <a:cs typeface="Trebuchet MS"/>
              </a:rPr>
              <a:t>DESIGN</a:t>
            </a:r>
            <a:r>
              <a:rPr lang="en-IN" sz="4000" b="1" spc="15" dirty="0">
                <a:solidFill>
                  <a:schemeClr val="bg1"/>
                </a:solidFill>
                <a:latin typeface="Arial Black" panose="020B0A04020102020204" pitchFamily="34" charset="0"/>
                <a:cs typeface="Trebuchet MS"/>
              </a:rPr>
              <a:t> AND LAYOUT</a:t>
            </a:r>
            <a:endParaRPr sz="4000" dirty="0">
              <a:solidFill>
                <a:schemeClr val="bg1"/>
              </a:solidFill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6465" y="2953324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494</TotalTime>
  <Words>527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Adobe Devanagari</vt:lpstr>
      <vt:lpstr>Arial</vt:lpstr>
      <vt:lpstr>Arial Black</vt:lpstr>
      <vt:lpstr>Calibri</vt:lpstr>
      <vt:lpstr>Castellar</vt:lpstr>
      <vt:lpstr>Century Gothic</vt:lpstr>
      <vt:lpstr>Gabriola</vt:lpstr>
      <vt:lpstr>Roboto</vt:lpstr>
      <vt:lpstr>Times New Roman</vt:lpstr>
      <vt:lpstr>Trebuchet MS</vt:lpstr>
      <vt:lpstr>Wingdings 3</vt:lpstr>
      <vt:lpstr>Ion Boardroom</vt:lpstr>
      <vt:lpstr>Digital      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35</cp:revision>
  <dcterms:created xsi:type="dcterms:W3CDTF">2024-03-29T15:07:22Z</dcterms:created>
  <dcterms:modified xsi:type="dcterms:W3CDTF">2025-09-12T08:07:00Z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