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0C1840E6-812E-475B-9144-8D234D159705}">
          <p14:sldIdLst>
            <p14:sldId id="258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742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282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918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521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96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564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26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7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013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678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4" name="Freeform: Shape 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Freeform: Shape 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6" name="Freeform: Shape 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Freeform: Shape 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8" name="Rectangle 2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Picture 3">
            <a:extLst>
              <a:ext uri="{FF2B5EF4-FFF2-40B4-BE49-F238E27FC236}">
                <a16:creationId xmlns:a16="http://schemas.microsoft.com/office/drawing/2014/main" id="{479182FB-0BDA-0C25-FBDD-B8CDA4245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16" r="-1" b="12358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70" name="Rectangle 30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048" y="2359572"/>
            <a:ext cx="12188952" cy="4498428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D233B7-1EEF-CA86-46DA-11F7E778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289438"/>
            <a:ext cx="3763479" cy="81747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Gráfica</a:t>
            </a:r>
            <a:r>
              <a:rPr lang="en-US" sz="4000" dirty="0">
                <a:solidFill>
                  <a:srgbClr val="FFFFFF"/>
                </a:solidFill>
              </a:rPr>
              <a:t> GF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71" name="Freeform: Shape 32">
            <a:extLst>
              <a:ext uri="{FF2B5EF4-FFF2-40B4-BE49-F238E27FC236}">
                <a16:creationId xmlns:a16="http://schemas.microsoft.com/office/drawing/2014/main" id="{D7E5F2E6-2576-4F13-BE41-9E440CAD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78904" y="5460124"/>
            <a:ext cx="3113094" cy="139787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7FAAC1B-D3E5-4871-9701-F77A05E0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403267" y="5956971"/>
            <a:ext cx="642595" cy="581941"/>
            <a:chOff x="10948005" y="3272152"/>
            <a:chExt cx="868640" cy="786648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2" name="Freeform: Shape 35">
              <a:extLst>
                <a:ext uri="{FF2B5EF4-FFF2-40B4-BE49-F238E27FC236}">
                  <a16:creationId xmlns:a16="http://schemas.microsoft.com/office/drawing/2014/main" id="{32CD365C-0089-439E-9AD5-536DC99A3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3" name="Freeform: Shape 36">
              <a:extLst>
                <a:ext uri="{FF2B5EF4-FFF2-40B4-BE49-F238E27FC236}">
                  <a16:creationId xmlns:a16="http://schemas.microsoft.com/office/drawing/2014/main" id="{EBF51C1E-571F-4DCE-AF51-5BBED829F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4" name="Freeform: Shape 37">
              <a:extLst>
                <a:ext uri="{FF2B5EF4-FFF2-40B4-BE49-F238E27FC236}">
                  <a16:creationId xmlns:a16="http://schemas.microsoft.com/office/drawing/2014/main" id="{CB0475DE-7CE7-465A-9C96-4078C6FD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5" name="Graphic 12">
              <a:extLst>
                <a:ext uri="{FF2B5EF4-FFF2-40B4-BE49-F238E27FC236}">
                  <a16:creationId xmlns:a16="http://schemas.microsoft.com/office/drawing/2014/main" id="{9BCFFF62-2802-4BC2-9CBF-D0104F350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15">
              <a:extLst>
                <a:ext uri="{FF2B5EF4-FFF2-40B4-BE49-F238E27FC236}">
                  <a16:creationId xmlns:a16="http://schemas.microsoft.com/office/drawing/2014/main" id="{00028CBB-3027-4767-ACFC-A08350C47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Graphic 15">
              <a:extLst>
                <a:ext uri="{FF2B5EF4-FFF2-40B4-BE49-F238E27FC236}">
                  <a16:creationId xmlns:a16="http://schemas.microsoft.com/office/drawing/2014/main" id="{B9CD950F-D318-4159-AE60-6A9995AD0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46D658B-F7D8-4966-A34A-28F668D0C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29A60AEE-F20A-45C7-AA25-47BDD9BDA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6922" y="3611853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81B33A79-A81E-4904-8E1D-0D72DD3D6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aphic 78">
              <a:extLst>
                <a:ext uri="{FF2B5EF4-FFF2-40B4-BE49-F238E27FC236}">
                  <a16:creationId xmlns:a16="http://schemas.microsoft.com/office/drawing/2014/main" id="{B5C0FF1C-50AF-4814-A13A-38930C452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F23172AA-87FB-4903-A7D7-F0E923269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92CC8A4E-07B7-4711-B6E6-F049ABEC6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8438A0E7-3F95-4F50-BA90-C25BAB25D9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0119B859-823D-4FD1-A608-8FDA4BBB69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4201C27-C972-ECC4-550C-8DD1F9FE91D2}"/>
              </a:ext>
            </a:extLst>
          </p:cNvPr>
          <p:cNvSpPr txBox="1"/>
          <p:nvPr/>
        </p:nvSpPr>
        <p:spPr>
          <a:xfrm>
            <a:off x="546842" y="1168444"/>
            <a:ext cx="221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Oque será feito?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B76B86-C529-86A2-DE11-B3924F268AC0}"/>
              </a:ext>
            </a:extLst>
          </p:cNvPr>
          <p:cNvSpPr txBox="1"/>
          <p:nvPr/>
        </p:nvSpPr>
        <p:spPr>
          <a:xfrm>
            <a:off x="546842" y="1625508"/>
            <a:ext cx="8306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Será feito um site comercial, com a intenção de aumentar as encomendas de </a:t>
            </a:r>
          </a:p>
          <a:p>
            <a:r>
              <a:rPr lang="pt-BR" dirty="0">
                <a:solidFill>
                  <a:schemeClr val="bg1"/>
                </a:solidFill>
              </a:rPr>
              <a:t>trabalhos na gráfica.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72D8DD-CA5A-2773-F1D6-694832969979}"/>
              </a:ext>
            </a:extLst>
          </p:cNvPr>
          <p:cNvSpPr txBox="1"/>
          <p:nvPr/>
        </p:nvSpPr>
        <p:spPr>
          <a:xfrm>
            <a:off x="530225" y="2625008"/>
            <a:ext cx="647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inherit"/>
              </a:rPr>
              <a:t>Dizer o que sua parte do projeto irá agregar no todo (Descrever)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9052AF-CAF7-A73D-9F2A-1BFABAE5C3FF}"/>
              </a:ext>
            </a:extLst>
          </p:cNvPr>
          <p:cNvSpPr txBox="1"/>
          <p:nvPr/>
        </p:nvSpPr>
        <p:spPr>
          <a:xfrm>
            <a:off x="664592" y="3429000"/>
            <a:ext cx="748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Irá agregar na parte de front-</a:t>
            </a:r>
            <a:r>
              <a:rPr lang="pt-BR" dirty="0" err="1">
                <a:solidFill>
                  <a:schemeClr val="bg1"/>
                </a:solidFill>
              </a:rPr>
              <a:t>end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back-end</a:t>
            </a:r>
            <a:r>
              <a:rPr lang="pt-BR" dirty="0">
                <a:solidFill>
                  <a:schemeClr val="bg1"/>
                </a:solidFill>
              </a:rPr>
              <a:t>, trazendo acessibilidade</a:t>
            </a:r>
          </a:p>
          <a:p>
            <a:r>
              <a:rPr lang="pt-BR" dirty="0">
                <a:solidFill>
                  <a:schemeClr val="bg1"/>
                </a:solidFill>
              </a:rPr>
              <a:t>e </a:t>
            </a:r>
            <a:r>
              <a:rPr lang="pt-BR" dirty="0" err="1">
                <a:solidFill>
                  <a:schemeClr val="bg1"/>
                </a:solidFill>
              </a:rPr>
              <a:t>desing</a:t>
            </a:r>
            <a:r>
              <a:rPr lang="pt-BR" dirty="0">
                <a:solidFill>
                  <a:schemeClr val="bg1"/>
                </a:solidFill>
              </a:rPr>
              <a:t> para o </a:t>
            </a:r>
            <a:r>
              <a:rPr lang="pt-BR" dirty="0" err="1">
                <a:solidFill>
                  <a:schemeClr val="bg1"/>
                </a:solidFill>
              </a:rPr>
              <a:t>úsuario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</a:rPr>
              <a:t>Focando em código limpo e com </a:t>
            </a:r>
            <a:r>
              <a:rPr lang="pt-BR" dirty="0" err="1">
                <a:solidFill>
                  <a:schemeClr val="bg1"/>
                </a:solidFill>
              </a:rPr>
              <a:t>resposividade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0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3" descr="Luzes laser néon alinhadas formando um triângulo">
            <a:extLst>
              <a:ext uri="{FF2B5EF4-FFF2-40B4-BE49-F238E27FC236}">
                <a16:creationId xmlns:a16="http://schemas.microsoft.com/office/drawing/2014/main" id="{9B1AF84E-4C7C-DC43-6E34-30EB52BA0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0FE93BD-6DD2-AB17-3B11-BDF8D3530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CAA346-BBEC-72DC-C155-98E9EA4CE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Gráfica GF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B603020E-0941-2843-82D2-D56FCE91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" y="0"/>
            <a:ext cx="12186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1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Avenir Next LT Pro</vt:lpstr>
      <vt:lpstr>Avenir Next LT Pro Light</vt:lpstr>
      <vt:lpstr>Georgia Pro Semibold</vt:lpstr>
      <vt:lpstr>inherit</vt:lpstr>
      <vt:lpstr>RocaVTI</vt:lpstr>
      <vt:lpstr>Gráfica GF 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Gráfica GF  </dc:title>
  <dc:creator>CAIO CESAR</dc:creator>
  <cp:lastModifiedBy>CAIO CESAR CONSIGLIO</cp:lastModifiedBy>
  <cp:revision>1</cp:revision>
  <dcterms:created xsi:type="dcterms:W3CDTF">2023-12-04T11:59:46Z</dcterms:created>
  <dcterms:modified xsi:type="dcterms:W3CDTF">2023-12-04T12:33:10Z</dcterms:modified>
</cp:coreProperties>
</file>