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C5-B3FA-4B3D-9357-3886C4BB5E3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89960" y="1965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" name="Freeform 4"/>
          <p:cNvSpPr/>
          <p:nvPr/>
        </p:nvSpPr>
        <p:spPr>
          <a:xfrm>
            <a:off x="2882631" y="1415277"/>
            <a:ext cx="1791093" cy="641023"/>
          </a:xfrm>
          <a:custGeom>
            <a:avLst/>
            <a:gdLst>
              <a:gd name="connsiteX0" fmla="*/ 122549 w 1791093"/>
              <a:gd name="connsiteY0" fmla="*/ 367646 h 641023"/>
              <a:gd name="connsiteX1" fmla="*/ 122549 w 1791093"/>
              <a:gd name="connsiteY1" fmla="*/ 367646 h 641023"/>
              <a:gd name="connsiteX2" fmla="*/ 320512 w 1791093"/>
              <a:gd name="connsiteY2" fmla="*/ 254524 h 641023"/>
              <a:gd name="connsiteX3" fmla="*/ 405353 w 1791093"/>
              <a:gd name="connsiteY3" fmla="*/ 197963 h 641023"/>
              <a:gd name="connsiteX4" fmla="*/ 452487 w 1791093"/>
              <a:gd name="connsiteY4" fmla="*/ 160256 h 641023"/>
              <a:gd name="connsiteX5" fmla="*/ 593889 w 1791093"/>
              <a:gd name="connsiteY5" fmla="*/ 103695 h 641023"/>
              <a:gd name="connsiteX6" fmla="*/ 650450 w 1791093"/>
              <a:gd name="connsiteY6" fmla="*/ 75415 h 641023"/>
              <a:gd name="connsiteX7" fmla="*/ 744718 w 1791093"/>
              <a:gd name="connsiteY7" fmla="*/ 56561 h 641023"/>
              <a:gd name="connsiteX8" fmla="*/ 970961 w 1791093"/>
              <a:gd name="connsiteY8" fmla="*/ 37707 h 641023"/>
              <a:gd name="connsiteX9" fmla="*/ 1027522 w 1791093"/>
              <a:gd name="connsiteY9" fmla="*/ 28281 h 641023"/>
              <a:gd name="connsiteX10" fmla="*/ 1112363 w 1791093"/>
              <a:gd name="connsiteY10" fmla="*/ 18854 h 641023"/>
              <a:gd name="connsiteX11" fmla="*/ 1187778 w 1791093"/>
              <a:gd name="connsiteY11" fmla="*/ 0 h 641023"/>
              <a:gd name="connsiteX12" fmla="*/ 1451728 w 1791093"/>
              <a:gd name="connsiteY12" fmla="*/ 18854 h 641023"/>
              <a:gd name="connsiteX13" fmla="*/ 1508289 w 1791093"/>
              <a:gd name="connsiteY13" fmla="*/ 47134 h 641023"/>
              <a:gd name="connsiteX14" fmla="*/ 1545996 w 1791093"/>
              <a:gd name="connsiteY14" fmla="*/ 65988 h 641023"/>
              <a:gd name="connsiteX15" fmla="*/ 1574277 w 1791093"/>
              <a:gd name="connsiteY15" fmla="*/ 75415 h 641023"/>
              <a:gd name="connsiteX16" fmla="*/ 1659118 w 1791093"/>
              <a:gd name="connsiteY16" fmla="*/ 122549 h 641023"/>
              <a:gd name="connsiteX17" fmla="*/ 1715679 w 1791093"/>
              <a:gd name="connsiteY17" fmla="*/ 179110 h 641023"/>
              <a:gd name="connsiteX18" fmla="*/ 1762813 w 1791093"/>
              <a:gd name="connsiteY18" fmla="*/ 235670 h 641023"/>
              <a:gd name="connsiteX19" fmla="*/ 1772240 w 1791093"/>
              <a:gd name="connsiteY19" fmla="*/ 282804 h 641023"/>
              <a:gd name="connsiteX20" fmla="*/ 1781666 w 1791093"/>
              <a:gd name="connsiteY20" fmla="*/ 311085 h 641023"/>
              <a:gd name="connsiteX21" fmla="*/ 1791093 w 1791093"/>
              <a:gd name="connsiteY21" fmla="*/ 405353 h 641023"/>
              <a:gd name="connsiteX22" fmla="*/ 1781666 w 1791093"/>
              <a:gd name="connsiteY22" fmla="*/ 499621 h 641023"/>
              <a:gd name="connsiteX23" fmla="*/ 1696825 w 1791093"/>
              <a:gd name="connsiteY23" fmla="*/ 575035 h 641023"/>
              <a:gd name="connsiteX24" fmla="*/ 1640264 w 1791093"/>
              <a:gd name="connsiteY24" fmla="*/ 603316 h 641023"/>
              <a:gd name="connsiteX25" fmla="*/ 1602557 w 1791093"/>
              <a:gd name="connsiteY25" fmla="*/ 612743 h 641023"/>
              <a:gd name="connsiteX26" fmla="*/ 1527143 w 1791093"/>
              <a:gd name="connsiteY26" fmla="*/ 631596 h 641023"/>
              <a:gd name="connsiteX27" fmla="*/ 989815 w 1791093"/>
              <a:gd name="connsiteY27" fmla="*/ 622169 h 641023"/>
              <a:gd name="connsiteX28" fmla="*/ 904974 w 1791093"/>
              <a:gd name="connsiteY28" fmla="*/ 603316 h 641023"/>
              <a:gd name="connsiteX29" fmla="*/ 848413 w 1791093"/>
              <a:gd name="connsiteY29" fmla="*/ 593889 h 641023"/>
              <a:gd name="connsiteX30" fmla="*/ 735291 w 1791093"/>
              <a:gd name="connsiteY30" fmla="*/ 575035 h 641023"/>
              <a:gd name="connsiteX31" fmla="*/ 584462 w 1791093"/>
              <a:gd name="connsiteY31" fmla="*/ 584462 h 641023"/>
              <a:gd name="connsiteX32" fmla="*/ 433633 w 1791093"/>
              <a:gd name="connsiteY32" fmla="*/ 612743 h 641023"/>
              <a:gd name="connsiteX33" fmla="*/ 339365 w 1791093"/>
              <a:gd name="connsiteY33" fmla="*/ 631596 h 641023"/>
              <a:gd name="connsiteX34" fmla="*/ 292231 w 1791093"/>
              <a:gd name="connsiteY34" fmla="*/ 641023 h 641023"/>
              <a:gd name="connsiteX35" fmla="*/ 75415 w 1791093"/>
              <a:gd name="connsiteY35" fmla="*/ 631596 h 641023"/>
              <a:gd name="connsiteX36" fmla="*/ 37708 w 1791093"/>
              <a:gd name="connsiteY36" fmla="*/ 612743 h 641023"/>
              <a:gd name="connsiteX37" fmla="*/ 18854 w 1791093"/>
              <a:gd name="connsiteY37" fmla="*/ 575035 h 641023"/>
              <a:gd name="connsiteX38" fmla="*/ 0 w 1791093"/>
              <a:gd name="connsiteY38" fmla="*/ 546755 h 641023"/>
              <a:gd name="connsiteX39" fmla="*/ 9427 w 1791093"/>
              <a:gd name="connsiteY39" fmla="*/ 452487 h 641023"/>
              <a:gd name="connsiteX40" fmla="*/ 94268 w 1791093"/>
              <a:gd name="connsiteY40" fmla="*/ 405353 h 641023"/>
              <a:gd name="connsiteX41" fmla="*/ 122549 w 1791093"/>
              <a:gd name="connsiteY41" fmla="*/ 367646 h 64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91093" h="641023">
                <a:moveTo>
                  <a:pt x="122549" y="367646"/>
                </a:moveTo>
                <a:lnTo>
                  <a:pt x="122549" y="367646"/>
                </a:lnTo>
                <a:cubicBezTo>
                  <a:pt x="465806" y="149209"/>
                  <a:pt x="9592" y="434531"/>
                  <a:pt x="320512" y="254524"/>
                </a:cubicBezTo>
                <a:cubicBezTo>
                  <a:pt x="349927" y="237494"/>
                  <a:pt x="377695" y="217719"/>
                  <a:pt x="405353" y="197963"/>
                </a:cubicBezTo>
                <a:cubicBezTo>
                  <a:pt x="421726" y="186268"/>
                  <a:pt x="434734" y="169724"/>
                  <a:pt x="452487" y="160256"/>
                </a:cubicBezTo>
                <a:cubicBezTo>
                  <a:pt x="593801" y="84889"/>
                  <a:pt x="499665" y="150806"/>
                  <a:pt x="593889" y="103695"/>
                </a:cubicBezTo>
                <a:cubicBezTo>
                  <a:pt x="612743" y="94268"/>
                  <a:pt x="630331" y="81702"/>
                  <a:pt x="650450" y="75415"/>
                </a:cubicBezTo>
                <a:cubicBezTo>
                  <a:pt x="681036" y="65857"/>
                  <a:pt x="713065" y="61559"/>
                  <a:pt x="744718" y="56561"/>
                </a:cubicBezTo>
                <a:cubicBezTo>
                  <a:pt x="808924" y="46423"/>
                  <a:pt x="913369" y="41547"/>
                  <a:pt x="970961" y="37707"/>
                </a:cubicBezTo>
                <a:cubicBezTo>
                  <a:pt x="989815" y="34565"/>
                  <a:pt x="1008576" y="30807"/>
                  <a:pt x="1027522" y="28281"/>
                </a:cubicBezTo>
                <a:cubicBezTo>
                  <a:pt x="1055727" y="24520"/>
                  <a:pt x="1084342" y="23799"/>
                  <a:pt x="1112363" y="18854"/>
                </a:cubicBezTo>
                <a:cubicBezTo>
                  <a:pt x="1137881" y="14351"/>
                  <a:pt x="1187778" y="0"/>
                  <a:pt x="1187778" y="0"/>
                </a:cubicBezTo>
                <a:cubicBezTo>
                  <a:pt x="1261448" y="3508"/>
                  <a:pt x="1369611" y="2430"/>
                  <a:pt x="1451728" y="18854"/>
                </a:cubicBezTo>
                <a:cubicBezTo>
                  <a:pt x="1484965" y="25502"/>
                  <a:pt x="1478344" y="30023"/>
                  <a:pt x="1508289" y="47134"/>
                </a:cubicBezTo>
                <a:cubicBezTo>
                  <a:pt x="1520490" y="54106"/>
                  <a:pt x="1533080" y="60452"/>
                  <a:pt x="1545996" y="65988"/>
                </a:cubicBezTo>
                <a:cubicBezTo>
                  <a:pt x="1555129" y="69902"/>
                  <a:pt x="1565591" y="70589"/>
                  <a:pt x="1574277" y="75415"/>
                </a:cubicBezTo>
                <a:cubicBezTo>
                  <a:pt x="1671522" y="129440"/>
                  <a:pt x="1595126" y="101218"/>
                  <a:pt x="1659118" y="122549"/>
                </a:cubicBezTo>
                <a:cubicBezTo>
                  <a:pt x="1731375" y="176741"/>
                  <a:pt x="1669731" y="123973"/>
                  <a:pt x="1715679" y="179110"/>
                </a:cubicBezTo>
                <a:cubicBezTo>
                  <a:pt x="1776169" y="251699"/>
                  <a:pt x="1715998" y="165450"/>
                  <a:pt x="1762813" y="235670"/>
                </a:cubicBezTo>
                <a:cubicBezTo>
                  <a:pt x="1765955" y="251381"/>
                  <a:pt x="1768354" y="267260"/>
                  <a:pt x="1772240" y="282804"/>
                </a:cubicBezTo>
                <a:cubicBezTo>
                  <a:pt x="1774650" y="292444"/>
                  <a:pt x="1780155" y="301264"/>
                  <a:pt x="1781666" y="311085"/>
                </a:cubicBezTo>
                <a:cubicBezTo>
                  <a:pt x="1786468" y="342297"/>
                  <a:pt x="1787951" y="373930"/>
                  <a:pt x="1791093" y="405353"/>
                </a:cubicBezTo>
                <a:cubicBezTo>
                  <a:pt x="1787951" y="436776"/>
                  <a:pt x="1790341" y="469257"/>
                  <a:pt x="1781666" y="499621"/>
                </a:cubicBezTo>
                <a:cubicBezTo>
                  <a:pt x="1773524" y="528117"/>
                  <a:pt x="1717807" y="568041"/>
                  <a:pt x="1696825" y="575035"/>
                </a:cubicBezTo>
                <a:cubicBezTo>
                  <a:pt x="1577658" y="614759"/>
                  <a:pt x="1768187" y="548491"/>
                  <a:pt x="1640264" y="603316"/>
                </a:cubicBezTo>
                <a:cubicBezTo>
                  <a:pt x="1628356" y="608420"/>
                  <a:pt x="1615204" y="609933"/>
                  <a:pt x="1602557" y="612743"/>
                </a:cubicBezTo>
                <a:cubicBezTo>
                  <a:pt x="1534300" y="627911"/>
                  <a:pt x="1577680" y="614750"/>
                  <a:pt x="1527143" y="631596"/>
                </a:cubicBezTo>
                <a:lnTo>
                  <a:pt x="989815" y="622169"/>
                </a:lnTo>
                <a:cubicBezTo>
                  <a:pt x="918373" y="619901"/>
                  <a:pt x="954028" y="614217"/>
                  <a:pt x="904974" y="603316"/>
                </a:cubicBezTo>
                <a:cubicBezTo>
                  <a:pt x="886315" y="599170"/>
                  <a:pt x="867218" y="597308"/>
                  <a:pt x="848413" y="593889"/>
                </a:cubicBezTo>
                <a:cubicBezTo>
                  <a:pt x="747327" y="575509"/>
                  <a:pt x="861744" y="593100"/>
                  <a:pt x="735291" y="575035"/>
                </a:cubicBezTo>
                <a:cubicBezTo>
                  <a:pt x="685015" y="578177"/>
                  <a:pt x="634630" y="579901"/>
                  <a:pt x="584462" y="584462"/>
                </a:cubicBezTo>
                <a:cubicBezTo>
                  <a:pt x="557520" y="586911"/>
                  <a:pt x="443992" y="610671"/>
                  <a:pt x="433633" y="612743"/>
                </a:cubicBezTo>
                <a:lnTo>
                  <a:pt x="339365" y="631596"/>
                </a:lnTo>
                <a:lnTo>
                  <a:pt x="292231" y="641023"/>
                </a:lnTo>
                <a:cubicBezTo>
                  <a:pt x="219959" y="637881"/>
                  <a:pt x="147313" y="639585"/>
                  <a:pt x="75415" y="631596"/>
                </a:cubicBezTo>
                <a:cubicBezTo>
                  <a:pt x="61448" y="630044"/>
                  <a:pt x="47645" y="622680"/>
                  <a:pt x="37708" y="612743"/>
                </a:cubicBezTo>
                <a:cubicBezTo>
                  <a:pt x="27771" y="602806"/>
                  <a:pt x="25826" y="587236"/>
                  <a:pt x="18854" y="575035"/>
                </a:cubicBezTo>
                <a:cubicBezTo>
                  <a:pt x="13233" y="565198"/>
                  <a:pt x="6285" y="556182"/>
                  <a:pt x="0" y="546755"/>
                </a:cubicBezTo>
                <a:cubicBezTo>
                  <a:pt x="3142" y="515332"/>
                  <a:pt x="-4696" y="480732"/>
                  <a:pt x="9427" y="452487"/>
                </a:cubicBezTo>
                <a:cubicBezTo>
                  <a:pt x="34135" y="403072"/>
                  <a:pt x="62086" y="424663"/>
                  <a:pt x="94268" y="405353"/>
                </a:cubicBezTo>
                <a:cubicBezTo>
                  <a:pt x="101889" y="400780"/>
                  <a:pt x="117835" y="373931"/>
                  <a:pt x="122549" y="3676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Freeform 5"/>
          <p:cNvSpPr/>
          <p:nvPr/>
        </p:nvSpPr>
        <p:spPr>
          <a:xfrm>
            <a:off x="2969227" y="2080179"/>
            <a:ext cx="558333" cy="509048"/>
          </a:xfrm>
          <a:custGeom>
            <a:avLst/>
            <a:gdLst>
              <a:gd name="connsiteX0" fmla="*/ 38890 w 558333"/>
              <a:gd name="connsiteY0" fmla="*/ 65988 h 509048"/>
              <a:gd name="connsiteX1" fmla="*/ 38890 w 558333"/>
              <a:gd name="connsiteY1" fmla="*/ 65988 h 509048"/>
              <a:gd name="connsiteX2" fmla="*/ 1183 w 558333"/>
              <a:gd name="connsiteY2" fmla="*/ 150829 h 509048"/>
              <a:gd name="connsiteX3" fmla="*/ 20037 w 558333"/>
              <a:gd name="connsiteY3" fmla="*/ 273378 h 509048"/>
              <a:gd name="connsiteX4" fmla="*/ 38890 w 558333"/>
              <a:gd name="connsiteY4" fmla="*/ 311085 h 509048"/>
              <a:gd name="connsiteX5" fmla="*/ 67171 w 558333"/>
              <a:gd name="connsiteY5" fmla="*/ 358219 h 509048"/>
              <a:gd name="connsiteX6" fmla="*/ 95451 w 558333"/>
              <a:gd name="connsiteY6" fmla="*/ 386499 h 509048"/>
              <a:gd name="connsiteX7" fmla="*/ 114305 w 558333"/>
              <a:gd name="connsiteY7" fmla="*/ 414780 h 509048"/>
              <a:gd name="connsiteX8" fmla="*/ 199146 w 558333"/>
              <a:gd name="connsiteY8" fmla="*/ 480767 h 509048"/>
              <a:gd name="connsiteX9" fmla="*/ 255707 w 558333"/>
              <a:gd name="connsiteY9" fmla="*/ 499621 h 509048"/>
              <a:gd name="connsiteX10" fmla="*/ 283987 w 558333"/>
              <a:gd name="connsiteY10" fmla="*/ 509048 h 509048"/>
              <a:gd name="connsiteX11" fmla="*/ 444243 w 558333"/>
              <a:gd name="connsiteY11" fmla="*/ 490194 h 509048"/>
              <a:gd name="connsiteX12" fmla="*/ 472523 w 558333"/>
              <a:gd name="connsiteY12" fmla="*/ 480767 h 509048"/>
              <a:gd name="connsiteX13" fmla="*/ 538511 w 558333"/>
              <a:gd name="connsiteY13" fmla="*/ 386499 h 509048"/>
              <a:gd name="connsiteX14" fmla="*/ 538511 w 558333"/>
              <a:gd name="connsiteY14" fmla="*/ 169683 h 509048"/>
              <a:gd name="connsiteX15" fmla="*/ 481950 w 558333"/>
              <a:gd name="connsiteY15" fmla="*/ 122549 h 509048"/>
              <a:gd name="connsiteX16" fmla="*/ 425389 w 558333"/>
              <a:gd name="connsiteY16" fmla="*/ 75415 h 509048"/>
              <a:gd name="connsiteX17" fmla="*/ 397109 w 558333"/>
              <a:gd name="connsiteY17" fmla="*/ 65988 h 509048"/>
              <a:gd name="connsiteX18" fmla="*/ 368828 w 558333"/>
              <a:gd name="connsiteY18" fmla="*/ 47134 h 509048"/>
              <a:gd name="connsiteX19" fmla="*/ 312268 w 558333"/>
              <a:gd name="connsiteY19" fmla="*/ 28281 h 509048"/>
              <a:gd name="connsiteX20" fmla="*/ 283987 w 558333"/>
              <a:gd name="connsiteY20" fmla="*/ 18854 h 509048"/>
              <a:gd name="connsiteX21" fmla="*/ 255707 w 558333"/>
              <a:gd name="connsiteY21" fmla="*/ 9427 h 509048"/>
              <a:gd name="connsiteX22" fmla="*/ 208573 w 558333"/>
              <a:gd name="connsiteY22" fmla="*/ 0 h 509048"/>
              <a:gd name="connsiteX23" fmla="*/ 76597 w 558333"/>
              <a:gd name="connsiteY23" fmla="*/ 9427 h 509048"/>
              <a:gd name="connsiteX24" fmla="*/ 48317 w 558333"/>
              <a:gd name="connsiteY24" fmla="*/ 18854 h 509048"/>
              <a:gd name="connsiteX25" fmla="*/ 29463 w 558333"/>
              <a:gd name="connsiteY25" fmla="*/ 47134 h 509048"/>
              <a:gd name="connsiteX26" fmla="*/ 38890 w 558333"/>
              <a:gd name="connsiteY26" fmla="*/ 65988 h 50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8333" h="509048">
                <a:moveTo>
                  <a:pt x="38890" y="65988"/>
                </a:moveTo>
                <a:lnTo>
                  <a:pt x="38890" y="65988"/>
                </a:lnTo>
                <a:cubicBezTo>
                  <a:pt x="26321" y="94268"/>
                  <a:pt x="6010" y="120260"/>
                  <a:pt x="1183" y="150829"/>
                </a:cubicBezTo>
                <a:cubicBezTo>
                  <a:pt x="-3285" y="179128"/>
                  <a:pt x="5307" y="239008"/>
                  <a:pt x="20037" y="273378"/>
                </a:cubicBezTo>
                <a:cubicBezTo>
                  <a:pt x="25572" y="286294"/>
                  <a:pt x="32065" y="298801"/>
                  <a:pt x="38890" y="311085"/>
                </a:cubicBezTo>
                <a:cubicBezTo>
                  <a:pt x="47788" y="327102"/>
                  <a:pt x="56177" y="343561"/>
                  <a:pt x="67171" y="358219"/>
                </a:cubicBezTo>
                <a:cubicBezTo>
                  <a:pt x="75170" y="368884"/>
                  <a:pt x="86917" y="376258"/>
                  <a:pt x="95451" y="386499"/>
                </a:cubicBezTo>
                <a:cubicBezTo>
                  <a:pt x="102704" y="395203"/>
                  <a:pt x="107052" y="406076"/>
                  <a:pt x="114305" y="414780"/>
                </a:cubicBezTo>
                <a:cubicBezTo>
                  <a:pt x="133075" y="437304"/>
                  <a:pt x="174890" y="472681"/>
                  <a:pt x="199146" y="480767"/>
                </a:cubicBezTo>
                <a:lnTo>
                  <a:pt x="255707" y="499621"/>
                </a:lnTo>
                <a:lnTo>
                  <a:pt x="283987" y="509048"/>
                </a:lnTo>
                <a:cubicBezTo>
                  <a:pt x="353396" y="503264"/>
                  <a:pt x="385277" y="504936"/>
                  <a:pt x="444243" y="490194"/>
                </a:cubicBezTo>
                <a:cubicBezTo>
                  <a:pt x="453883" y="487784"/>
                  <a:pt x="463096" y="483909"/>
                  <a:pt x="472523" y="480767"/>
                </a:cubicBezTo>
                <a:cubicBezTo>
                  <a:pt x="518945" y="411133"/>
                  <a:pt x="496634" y="442333"/>
                  <a:pt x="538511" y="386499"/>
                </a:cubicBezTo>
                <a:cubicBezTo>
                  <a:pt x="565285" y="306180"/>
                  <a:pt x="564595" y="319663"/>
                  <a:pt x="538511" y="169683"/>
                </a:cubicBezTo>
                <a:cubicBezTo>
                  <a:pt x="535710" y="153577"/>
                  <a:pt x="492862" y="131642"/>
                  <a:pt x="481950" y="122549"/>
                </a:cubicBezTo>
                <a:cubicBezTo>
                  <a:pt x="450672" y="96484"/>
                  <a:pt x="460502" y="92971"/>
                  <a:pt x="425389" y="75415"/>
                </a:cubicBezTo>
                <a:cubicBezTo>
                  <a:pt x="416501" y="70971"/>
                  <a:pt x="405997" y="70432"/>
                  <a:pt x="397109" y="65988"/>
                </a:cubicBezTo>
                <a:cubicBezTo>
                  <a:pt x="386975" y="60921"/>
                  <a:pt x="379181" y="51735"/>
                  <a:pt x="368828" y="47134"/>
                </a:cubicBezTo>
                <a:cubicBezTo>
                  <a:pt x="350668" y="39063"/>
                  <a:pt x="331121" y="34565"/>
                  <a:pt x="312268" y="28281"/>
                </a:cubicBezTo>
                <a:lnTo>
                  <a:pt x="283987" y="18854"/>
                </a:lnTo>
                <a:cubicBezTo>
                  <a:pt x="274560" y="15712"/>
                  <a:pt x="265451" y="11376"/>
                  <a:pt x="255707" y="9427"/>
                </a:cubicBezTo>
                <a:lnTo>
                  <a:pt x="208573" y="0"/>
                </a:lnTo>
                <a:cubicBezTo>
                  <a:pt x="164581" y="3142"/>
                  <a:pt x="120399" y="4274"/>
                  <a:pt x="76597" y="9427"/>
                </a:cubicBezTo>
                <a:cubicBezTo>
                  <a:pt x="66728" y="10588"/>
                  <a:pt x="56076" y="12647"/>
                  <a:pt x="48317" y="18854"/>
                </a:cubicBezTo>
                <a:cubicBezTo>
                  <a:pt x="39470" y="25932"/>
                  <a:pt x="35748" y="37707"/>
                  <a:pt x="29463" y="47134"/>
                </a:cubicBezTo>
                <a:cubicBezTo>
                  <a:pt x="18050" y="81377"/>
                  <a:pt x="37319" y="62846"/>
                  <a:pt x="38890" y="659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" name="Freeform 7"/>
          <p:cNvSpPr/>
          <p:nvPr/>
        </p:nvSpPr>
        <p:spPr>
          <a:xfrm rot="1525854">
            <a:off x="3601226" y="2002381"/>
            <a:ext cx="815940" cy="514347"/>
          </a:xfrm>
          <a:custGeom>
            <a:avLst/>
            <a:gdLst>
              <a:gd name="connsiteX0" fmla="*/ 122548 w 801278"/>
              <a:gd name="connsiteY0" fmla="*/ 301658 h 631596"/>
              <a:gd name="connsiteX1" fmla="*/ 122548 w 801278"/>
              <a:gd name="connsiteY1" fmla="*/ 301658 h 631596"/>
              <a:gd name="connsiteX2" fmla="*/ 179109 w 801278"/>
              <a:gd name="connsiteY2" fmla="*/ 235670 h 631596"/>
              <a:gd name="connsiteX3" fmla="*/ 207390 w 801278"/>
              <a:gd name="connsiteY3" fmla="*/ 207390 h 631596"/>
              <a:gd name="connsiteX4" fmla="*/ 226243 w 801278"/>
              <a:gd name="connsiteY4" fmla="*/ 169683 h 631596"/>
              <a:gd name="connsiteX5" fmla="*/ 292231 w 801278"/>
              <a:gd name="connsiteY5" fmla="*/ 94268 h 631596"/>
              <a:gd name="connsiteX6" fmla="*/ 301658 w 801278"/>
              <a:gd name="connsiteY6" fmla="*/ 65988 h 631596"/>
              <a:gd name="connsiteX7" fmla="*/ 329938 w 801278"/>
              <a:gd name="connsiteY7" fmla="*/ 56561 h 631596"/>
              <a:gd name="connsiteX8" fmla="*/ 395926 w 801278"/>
              <a:gd name="connsiteY8" fmla="*/ 18854 h 631596"/>
              <a:gd name="connsiteX9" fmla="*/ 452486 w 801278"/>
              <a:gd name="connsiteY9" fmla="*/ 0 h 631596"/>
              <a:gd name="connsiteX10" fmla="*/ 641023 w 801278"/>
              <a:gd name="connsiteY10" fmla="*/ 9427 h 631596"/>
              <a:gd name="connsiteX11" fmla="*/ 697583 w 801278"/>
              <a:gd name="connsiteY11" fmla="*/ 37707 h 631596"/>
              <a:gd name="connsiteX12" fmla="*/ 725864 w 801278"/>
              <a:gd name="connsiteY12" fmla="*/ 47134 h 631596"/>
              <a:gd name="connsiteX13" fmla="*/ 754144 w 801278"/>
              <a:gd name="connsiteY13" fmla="*/ 65988 h 631596"/>
              <a:gd name="connsiteX14" fmla="*/ 801278 w 801278"/>
              <a:gd name="connsiteY14" fmla="*/ 150829 h 631596"/>
              <a:gd name="connsiteX15" fmla="*/ 763571 w 801278"/>
              <a:gd name="connsiteY15" fmla="*/ 254524 h 631596"/>
              <a:gd name="connsiteX16" fmla="*/ 725864 w 801278"/>
              <a:gd name="connsiteY16" fmla="*/ 301658 h 631596"/>
              <a:gd name="connsiteX17" fmla="*/ 678730 w 801278"/>
              <a:gd name="connsiteY17" fmla="*/ 348792 h 631596"/>
              <a:gd name="connsiteX18" fmla="*/ 650449 w 801278"/>
              <a:gd name="connsiteY18" fmla="*/ 386499 h 631596"/>
              <a:gd name="connsiteX19" fmla="*/ 631596 w 801278"/>
              <a:gd name="connsiteY19" fmla="*/ 414779 h 631596"/>
              <a:gd name="connsiteX20" fmla="*/ 603315 w 801278"/>
              <a:gd name="connsiteY20" fmla="*/ 424206 h 631596"/>
              <a:gd name="connsiteX21" fmla="*/ 546754 w 801278"/>
              <a:gd name="connsiteY21" fmla="*/ 509047 h 631596"/>
              <a:gd name="connsiteX22" fmla="*/ 499620 w 801278"/>
              <a:gd name="connsiteY22" fmla="*/ 565608 h 631596"/>
              <a:gd name="connsiteX23" fmla="*/ 461913 w 801278"/>
              <a:gd name="connsiteY23" fmla="*/ 584462 h 631596"/>
              <a:gd name="connsiteX24" fmla="*/ 424206 w 801278"/>
              <a:gd name="connsiteY24" fmla="*/ 612742 h 631596"/>
              <a:gd name="connsiteX25" fmla="*/ 348792 w 801278"/>
              <a:gd name="connsiteY25" fmla="*/ 631596 h 631596"/>
              <a:gd name="connsiteX26" fmla="*/ 103695 w 801278"/>
              <a:gd name="connsiteY26" fmla="*/ 622169 h 631596"/>
              <a:gd name="connsiteX27" fmla="*/ 47134 w 801278"/>
              <a:gd name="connsiteY27" fmla="*/ 603316 h 631596"/>
              <a:gd name="connsiteX28" fmla="*/ 28280 w 801278"/>
              <a:gd name="connsiteY28" fmla="*/ 575035 h 631596"/>
              <a:gd name="connsiteX29" fmla="*/ 0 w 801278"/>
              <a:gd name="connsiteY29" fmla="*/ 518474 h 631596"/>
              <a:gd name="connsiteX30" fmla="*/ 37707 w 801278"/>
              <a:gd name="connsiteY30" fmla="*/ 405353 h 631596"/>
              <a:gd name="connsiteX31" fmla="*/ 94268 w 801278"/>
              <a:gd name="connsiteY31" fmla="*/ 348792 h 631596"/>
              <a:gd name="connsiteX32" fmla="*/ 131975 w 801278"/>
              <a:gd name="connsiteY32" fmla="*/ 282804 h 631596"/>
              <a:gd name="connsiteX33" fmla="*/ 122548 w 801278"/>
              <a:gd name="connsiteY33" fmla="*/ 301658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1278" h="631596">
                <a:moveTo>
                  <a:pt x="122548" y="301658"/>
                </a:moveTo>
                <a:lnTo>
                  <a:pt x="122548" y="301658"/>
                </a:lnTo>
                <a:cubicBezTo>
                  <a:pt x="141402" y="279662"/>
                  <a:pt x="159729" y="257203"/>
                  <a:pt x="179109" y="235670"/>
                </a:cubicBezTo>
                <a:cubicBezTo>
                  <a:pt x="188027" y="225761"/>
                  <a:pt x="199641" y="218238"/>
                  <a:pt x="207390" y="207390"/>
                </a:cubicBezTo>
                <a:cubicBezTo>
                  <a:pt x="215558" y="195955"/>
                  <a:pt x="218448" y="181375"/>
                  <a:pt x="226243" y="169683"/>
                </a:cubicBezTo>
                <a:cubicBezTo>
                  <a:pt x="249260" y="135156"/>
                  <a:pt x="264975" y="121524"/>
                  <a:pt x="292231" y="94268"/>
                </a:cubicBezTo>
                <a:cubicBezTo>
                  <a:pt x="295373" y="84841"/>
                  <a:pt x="294632" y="73014"/>
                  <a:pt x="301658" y="65988"/>
                </a:cubicBezTo>
                <a:cubicBezTo>
                  <a:pt x="308684" y="58962"/>
                  <a:pt x="321050" y="61005"/>
                  <a:pt x="329938" y="56561"/>
                </a:cubicBezTo>
                <a:cubicBezTo>
                  <a:pt x="397967" y="22545"/>
                  <a:pt x="313284" y="51911"/>
                  <a:pt x="395926" y="18854"/>
                </a:cubicBezTo>
                <a:cubicBezTo>
                  <a:pt x="414378" y="11473"/>
                  <a:pt x="452486" y="0"/>
                  <a:pt x="452486" y="0"/>
                </a:cubicBezTo>
                <a:cubicBezTo>
                  <a:pt x="515332" y="3142"/>
                  <a:pt x="578335" y="3976"/>
                  <a:pt x="641023" y="9427"/>
                </a:cubicBezTo>
                <a:cubicBezTo>
                  <a:pt x="669704" y="11921"/>
                  <a:pt x="672832" y="25332"/>
                  <a:pt x="697583" y="37707"/>
                </a:cubicBezTo>
                <a:cubicBezTo>
                  <a:pt x="706471" y="42151"/>
                  <a:pt x="716437" y="43992"/>
                  <a:pt x="725864" y="47134"/>
                </a:cubicBezTo>
                <a:cubicBezTo>
                  <a:pt x="735291" y="53419"/>
                  <a:pt x="746684" y="57462"/>
                  <a:pt x="754144" y="65988"/>
                </a:cubicBezTo>
                <a:cubicBezTo>
                  <a:pt x="789051" y="105882"/>
                  <a:pt x="788330" y="111987"/>
                  <a:pt x="801278" y="150829"/>
                </a:cubicBezTo>
                <a:cubicBezTo>
                  <a:pt x="783445" y="293488"/>
                  <a:pt x="813318" y="179903"/>
                  <a:pt x="763571" y="254524"/>
                </a:cubicBezTo>
                <a:cubicBezTo>
                  <a:pt x="727145" y="309163"/>
                  <a:pt x="789110" y="259492"/>
                  <a:pt x="725864" y="301658"/>
                </a:cubicBezTo>
                <a:cubicBezTo>
                  <a:pt x="675587" y="377071"/>
                  <a:pt x="741575" y="285947"/>
                  <a:pt x="678730" y="348792"/>
                </a:cubicBezTo>
                <a:cubicBezTo>
                  <a:pt x="667620" y="359902"/>
                  <a:pt x="659581" y="373714"/>
                  <a:pt x="650449" y="386499"/>
                </a:cubicBezTo>
                <a:cubicBezTo>
                  <a:pt x="643864" y="395718"/>
                  <a:pt x="640443" y="407702"/>
                  <a:pt x="631596" y="414779"/>
                </a:cubicBezTo>
                <a:cubicBezTo>
                  <a:pt x="623837" y="420987"/>
                  <a:pt x="612742" y="421064"/>
                  <a:pt x="603315" y="424206"/>
                </a:cubicBezTo>
                <a:lnTo>
                  <a:pt x="546754" y="509047"/>
                </a:lnTo>
                <a:cubicBezTo>
                  <a:pt x="531718" y="531601"/>
                  <a:pt x="522720" y="549108"/>
                  <a:pt x="499620" y="565608"/>
                </a:cubicBezTo>
                <a:cubicBezTo>
                  <a:pt x="488185" y="573776"/>
                  <a:pt x="473830" y="577014"/>
                  <a:pt x="461913" y="584462"/>
                </a:cubicBezTo>
                <a:cubicBezTo>
                  <a:pt x="448590" y="592789"/>
                  <a:pt x="437847" y="604947"/>
                  <a:pt x="424206" y="612742"/>
                </a:cubicBezTo>
                <a:cubicBezTo>
                  <a:pt x="408597" y="621662"/>
                  <a:pt x="360729" y="629209"/>
                  <a:pt x="348792" y="631596"/>
                </a:cubicBezTo>
                <a:cubicBezTo>
                  <a:pt x="267093" y="628454"/>
                  <a:pt x="185097" y="629800"/>
                  <a:pt x="103695" y="622169"/>
                </a:cubicBezTo>
                <a:cubicBezTo>
                  <a:pt x="83908" y="620314"/>
                  <a:pt x="47134" y="603316"/>
                  <a:pt x="47134" y="603316"/>
                </a:cubicBezTo>
                <a:cubicBezTo>
                  <a:pt x="40849" y="593889"/>
                  <a:pt x="33347" y="585169"/>
                  <a:pt x="28280" y="575035"/>
                </a:cubicBezTo>
                <a:cubicBezTo>
                  <a:pt x="-10754" y="496969"/>
                  <a:pt x="54037" y="599534"/>
                  <a:pt x="0" y="518474"/>
                </a:cubicBezTo>
                <a:cubicBezTo>
                  <a:pt x="9114" y="445564"/>
                  <a:pt x="-4370" y="452106"/>
                  <a:pt x="37707" y="405353"/>
                </a:cubicBezTo>
                <a:cubicBezTo>
                  <a:pt x="55544" y="385534"/>
                  <a:pt x="94268" y="348792"/>
                  <a:pt x="94268" y="348792"/>
                </a:cubicBezTo>
                <a:cubicBezTo>
                  <a:pt x="109925" y="317477"/>
                  <a:pt x="111988" y="309454"/>
                  <a:pt x="131975" y="282804"/>
                </a:cubicBezTo>
                <a:cubicBezTo>
                  <a:pt x="134641" y="279249"/>
                  <a:pt x="124119" y="298516"/>
                  <a:pt x="122548" y="3016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0" name="Freeform 9"/>
          <p:cNvSpPr/>
          <p:nvPr/>
        </p:nvSpPr>
        <p:spPr>
          <a:xfrm>
            <a:off x="4382678" y="1828800"/>
            <a:ext cx="651101" cy="480767"/>
          </a:xfrm>
          <a:custGeom>
            <a:avLst/>
            <a:gdLst>
              <a:gd name="connsiteX0" fmla="*/ 236322 w 651101"/>
              <a:gd name="connsiteY0" fmla="*/ 94268 h 480767"/>
              <a:gd name="connsiteX1" fmla="*/ 236322 w 651101"/>
              <a:gd name="connsiteY1" fmla="*/ 94268 h 480767"/>
              <a:gd name="connsiteX2" fmla="*/ 330590 w 651101"/>
              <a:gd name="connsiteY2" fmla="*/ 65988 h 480767"/>
              <a:gd name="connsiteX3" fmla="*/ 358870 w 651101"/>
              <a:gd name="connsiteY3" fmla="*/ 47134 h 480767"/>
              <a:gd name="connsiteX4" fmla="*/ 424858 w 651101"/>
              <a:gd name="connsiteY4" fmla="*/ 28280 h 480767"/>
              <a:gd name="connsiteX5" fmla="*/ 490845 w 651101"/>
              <a:gd name="connsiteY5" fmla="*/ 0 h 480767"/>
              <a:gd name="connsiteX6" fmla="*/ 528553 w 651101"/>
              <a:gd name="connsiteY6" fmla="*/ 9427 h 480767"/>
              <a:gd name="connsiteX7" fmla="*/ 556833 w 651101"/>
              <a:gd name="connsiteY7" fmla="*/ 28280 h 480767"/>
              <a:gd name="connsiteX8" fmla="*/ 585113 w 651101"/>
              <a:gd name="connsiteY8" fmla="*/ 37707 h 480767"/>
              <a:gd name="connsiteX9" fmla="*/ 603967 w 651101"/>
              <a:gd name="connsiteY9" fmla="*/ 65988 h 480767"/>
              <a:gd name="connsiteX10" fmla="*/ 632247 w 651101"/>
              <a:gd name="connsiteY10" fmla="*/ 94268 h 480767"/>
              <a:gd name="connsiteX11" fmla="*/ 651101 w 651101"/>
              <a:gd name="connsiteY11" fmla="*/ 150829 h 480767"/>
              <a:gd name="connsiteX12" fmla="*/ 632247 w 651101"/>
              <a:gd name="connsiteY12" fmla="*/ 216817 h 480767"/>
              <a:gd name="connsiteX13" fmla="*/ 613394 w 651101"/>
              <a:gd name="connsiteY13" fmla="*/ 245097 h 480767"/>
              <a:gd name="connsiteX14" fmla="*/ 603967 w 651101"/>
              <a:gd name="connsiteY14" fmla="*/ 273377 h 480767"/>
              <a:gd name="connsiteX15" fmla="*/ 547406 w 651101"/>
              <a:gd name="connsiteY15" fmla="*/ 292231 h 480767"/>
              <a:gd name="connsiteX16" fmla="*/ 462565 w 651101"/>
              <a:gd name="connsiteY16" fmla="*/ 348792 h 480767"/>
              <a:gd name="connsiteX17" fmla="*/ 434285 w 651101"/>
              <a:gd name="connsiteY17" fmla="*/ 367645 h 480767"/>
              <a:gd name="connsiteX18" fmla="*/ 387150 w 651101"/>
              <a:gd name="connsiteY18" fmla="*/ 424206 h 480767"/>
              <a:gd name="connsiteX19" fmla="*/ 330590 w 651101"/>
              <a:gd name="connsiteY19" fmla="*/ 461913 h 480767"/>
              <a:gd name="connsiteX20" fmla="*/ 245748 w 651101"/>
              <a:gd name="connsiteY20" fmla="*/ 480767 h 480767"/>
              <a:gd name="connsiteX21" fmla="*/ 104346 w 651101"/>
              <a:gd name="connsiteY21" fmla="*/ 471340 h 480767"/>
              <a:gd name="connsiteX22" fmla="*/ 76066 w 651101"/>
              <a:gd name="connsiteY22" fmla="*/ 461913 h 480767"/>
              <a:gd name="connsiteX23" fmla="*/ 38359 w 651101"/>
              <a:gd name="connsiteY23" fmla="*/ 452487 h 480767"/>
              <a:gd name="connsiteX24" fmla="*/ 652 w 651101"/>
              <a:gd name="connsiteY24" fmla="*/ 395926 h 480767"/>
              <a:gd name="connsiteX25" fmla="*/ 19505 w 651101"/>
              <a:gd name="connsiteY25" fmla="*/ 329938 h 480767"/>
              <a:gd name="connsiteX26" fmla="*/ 38359 w 651101"/>
              <a:gd name="connsiteY26" fmla="*/ 301658 h 480767"/>
              <a:gd name="connsiteX27" fmla="*/ 66639 w 651101"/>
              <a:gd name="connsiteY27" fmla="*/ 273377 h 480767"/>
              <a:gd name="connsiteX28" fmla="*/ 113773 w 651101"/>
              <a:gd name="connsiteY28" fmla="*/ 235670 h 480767"/>
              <a:gd name="connsiteX29" fmla="*/ 160907 w 651101"/>
              <a:gd name="connsiteY29" fmla="*/ 150829 h 480767"/>
              <a:gd name="connsiteX30" fmla="*/ 189188 w 651101"/>
              <a:gd name="connsiteY30" fmla="*/ 131975 h 480767"/>
              <a:gd name="connsiteX31" fmla="*/ 198614 w 651101"/>
              <a:gd name="connsiteY31" fmla="*/ 103695 h 480767"/>
              <a:gd name="connsiteX32" fmla="*/ 226895 w 651101"/>
              <a:gd name="connsiteY32" fmla="*/ 84841 h 480767"/>
              <a:gd name="connsiteX33" fmla="*/ 236322 w 651101"/>
              <a:gd name="connsiteY33" fmla="*/ 94268 h 48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1101" h="480767">
                <a:moveTo>
                  <a:pt x="236322" y="94268"/>
                </a:moveTo>
                <a:lnTo>
                  <a:pt x="236322" y="94268"/>
                </a:lnTo>
                <a:cubicBezTo>
                  <a:pt x="267745" y="84841"/>
                  <a:pt x="299971" y="77765"/>
                  <a:pt x="330590" y="65988"/>
                </a:cubicBezTo>
                <a:cubicBezTo>
                  <a:pt x="341164" y="61921"/>
                  <a:pt x="348457" y="51597"/>
                  <a:pt x="358870" y="47134"/>
                </a:cubicBezTo>
                <a:cubicBezTo>
                  <a:pt x="401166" y="29007"/>
                  <a:pt x="388161" y="46628"/>
                  <a:pt x="424858" y="28280"/>
                </a:cubicBezTo>
                <a:cubicBezTo>
                  <a:pt x="489959" y="-4270"/>
                  <a:pt x="412367" y="19620"/>
                  <a:pt x="490845" y="0"/>
                </a:cubicBezTo>
                <a:cubicBezTo>
                  <a:pt x="503414" y="3142"/>
                  <a:pt x="516644" y="4323"/>
                  <a:pt x="528553" y="9427"/>
                </a:cubicBezTo>
                <a:cubicBezTo>
                  <a:pt x="538966" y="13890"/>
                  <a:pt x="546700" y="23213"/>
                  <a:pt x="556833" y="28280"/>
                </a:cubicBezTo>
                <a:cubicBezTo>
                  <a:pt x="565721" y="32724"/>
                  <a:pt x="575686" y="34565"/>
                  <a:pt x="585113" y="37707"/>
                </a:cubicBezTo>
                <a:cubicBezTo>
                  <a:pt x="591398" y="47134"/>
                  <a:pt x="596714" y="57284"/>
                  <a:pt x="603967" y="65988"/>
                </a:cubicBezTo>
                <a:cubicBezTo>
                  <a:pt x="612501" y="76229"/>
                  <a:pt x="625773" y="82614"/>
                  <a:pt x="632247" y="94268"/>
                </a:cubicBezTo>
                <a:cubicBezTo>
                  <a:pt x="641898" y="111641"/>
                  <a:pt x="651101" y="150829"/>
                  <a:pt x="651101" y="150829"/>
                </a:cubicBezTo>
                <a:cubicBezTo>
                  <a:pt x="648081" y="162911"/>
                  <a:pt x="639009" y="203293"/>
                  <a:pt x="632247" y="216817"/>
                </a:cubicBezTo>
                <a:cubicBezTo>
                  <a:pt x="627180" y="226950"/>
                  <a:pt x="618461" y="234964"/>
                  <a:pt x="613394" y="245097"/>
                </a:cubicBezTo>
                <a:cubicBezTo>
                  <a:pt x="608950" y="253985"/>
                  <a:pt x="612053" y="267601"/>
                  <a:pt x="603967" y="273377"/>
                </a:cubicBezTo>
                <a:cubicBezTo>
                  <a:pt x="587795" y="284928"/>
                  <a:pt x="547406" y="292231"/>
                  <a:pt x="547406" y="292231"/>
                </a:cubicBezTo>
                <a:lnTo>
                  <a:pt x="462565" y="348792"/>
                </a:lnTo>
                <a:lnTo>
                  <a:pt x="434285" y="367645"/>
                </a:lnTo>
                <a:cubicBezTo>
                  <a:pt x="417525" y="392785"/>
                  <a:pt x="412277" y="404663"/>
                  <a:pt x="387150" y="424206"/>
                </a:cubicBezTo>
                <a:cubicBezTo>
                  <a:pt x="369264" y="438117"/>
                  <a:pt x="352572" y="456417"/>
                  <a:pt x="330590" y="461913"/>
                </a:cubicBezTo>
                <a:cubicBezTo>
                  <a:pt x="277338" y="475226"/>
                  <a:pt x="305587" y="468799"/>
                  <a:pt x="245748" y="480767"/>
                </a:cubicBezTo>
                <a:cubicBezTo>
                  <a:pt x="198614" y="477625"/>
                  <a:pt x="151296" y="476557"/>
                  <a:pt x="104346" y="471340"/>
                </a:cubicBezTo>
                <a:cubicBezTo>
                  <a:pt x="94470" y="470243"/>
                  <a:pt x="85620" y="464643"/>
                  <a:pt x="76066" y="461913"/>
                </a:cubicBezTo>
                <a:cubicBezTo>
                  <a:pt x="63609" y="458354"/>
                  <a:pt x="50928" y="455629"/>
                  <a:pt x="38359" y="452487"/>
                </a:cubicBezTo>
                <a:cubicBezTo>
                  <a:pt x="25790" y="433633"/>
                  <a:pt x="-4843" y="417909"/>
                  <a:pt x="652" y="395926"/>
                </a:cubicBezTo>
                <a:cubicBezTo>
                  <a:pt x="3673" y="383842"/>
                  <a:pt x="12742" y="343464"/>
                  <a:pt x="19505" y="329938"/>
                </a:cubicBezTo>
                <a:cubicBezTo>
                  <a:pt x="24572" y="319805"/>
                  <a:pt x="31106" y="310362"/>
                  <a:pt x="38359" y="301658"/>
                </a:cubicBezTo>
                <a:cubicBezTo>
                  <a:pt x="46894" y="291416"/>
                  <a:pt x="58104" y="283619"/>
                  <a:pt x="66639" y="273377"/>
                </a:cubicBezTo>
                <a:cubicBezTo>
                  <a:pt x="99438" y="234018"/>
                  <a:pt x="67349" y="251145"/>
                  <a:pt x="113773" y="235670"/>
                </a:cubicBezTo>
                <a:cubicBezTo>
                  <a:pt x="123597" y="206200"/>
                  <a:pt x="133124" y="169351"/>
                  <a:pt x="160907" y="150829"/>
                </a:cubicBezTo>
                <a:lnTo>
                  <a:pt x="189188" y="131975"/>
                </a:lnTo>
                <a:cubicBezTo>
                  <a:pt x="192330" y="122548"/>
                  <a:pt x="192407" y="111454"/>
                  <a:pt x="198614" y="103695"/>
                </a:cubicBezTo>
                <a:cubicBezTo>
                  <a:pt x="205692" y="94848"/>
                  <a:pt x="217831" y="91639"/>
                  <a:pt x="226895" y="84841"/>
                </a:cubicBezTo>
                <a:cubicBezTo>
                  <a:pt x="230450" y="82175"/>
                  <a:pt x="234751" y="92697"/>
                  <a:pt x="236322" y="942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1" name="Oval 10"/>
          <p:cNvSpPr/>
          <p:nvPr/>
        </p:nvSpPr>
        <p:spPr>
          <a:xfrm>
            <a:off x="4419600" y="1812617"/>
            <a:ext cx="91440" cy="914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4511040" y="16764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294" y="193641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724" y="148832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W</a:t>
            </a:r>
            <a:r>
              <a:rPr lang="en-US" sz="1200" b="1" i="1" baseline="-25000" dirty="0" smtClean="0"/>
              <a:t>1</a:t>
            </a:r>
            <a:endParaRPr lang="en-US" sz="1200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0681" y="216140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436" y="215508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 smtClean="0"/>
              <a:t>3</a:t>
            </a:r>
            <a:endParaRPr lang="en-US" sz="1200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3776" y="198120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 smtClean="0"/>
              <a:t>4</a:t>
            </a:r>
            <a:endParaRPr lang="en-US" sz="1200" b="1" i="1" baseline="-25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07341"/>
              </p:ext>
            </p:extLst>
          </p:nvPr>
        </p:nvGraphicFramePr>
        <p:xfrm>
          <a:off x="5361778" y="1479214"/>
          <a:ext cx="29440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54"/>
                <a:gridCol w="819124"/>
                <a:gridCol w="968056"/>
                <a:gridCol w="788988"/>
              </a:tblGrid>
              <a:tr h="274320"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Secondary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Tertiary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651760" y="1667444"/>
            <a:ext cx="4206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00929" y="16217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880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7" name="Oval 6"/>
          <p:cNvSpPr/>
          <p:nvPr/>
        </p:nvSpPr>
        <p:spPr>
          <a:xfrm>
            <a:off x="6156960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0200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880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t’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688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t”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3150512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0" y="128538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emp</a:t>
            </a:r>
            <a:r>
              <a:rPr lang="en-US" i="1" baseline="-25000" dirty="0" smtClean="0"/>
              <a:t>t</a:t>
            </a:r>
            <a:endParaRPr lang="en-US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010266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”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4716" y="201026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’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8587" y="201026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/>
              <a:t>t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2692" y="1285386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temp</a:t>
            </a:r>
            <a:r>
              <a:rPr lang="en-US" i="1" baseline="-25000" dirty="0" smtClean="0"/>
              <a:t>t'</a:t>
            </a:r>
            <a:endParaRPr lang="en-US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285386"/>
            <a:ext cx="7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temp</a:t>
            </a:r>
            <a:r>
              <a:rPr lang="en-US" i="1" baseline="-25000" dirty="0" smtClean="0"/>
              <a:t>t"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4157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hfyu</dc:creator>
  <cp:lastModifiedBy>hfyu</cp:lastModifiedBy>
  <cp:revision>8</cp:revision>
  <dcterms:created xsi:type="dcterms:W3CDTF">2015-03-29T19:48:51Z</dcterms:created>
  <dcterms:modified xsi:type="dcterms:W3CDTF">2015-03-30T00:38:10Z</dcterms:modified>
</cp:coreProperties>
</file>