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77" r:id="rId6"/>
    <p:sldId id="276" r:id="rId7"/>
    <p:sldId id="275" r:id="rId8"/>
    <p:sldId id="284" r:id="rId9"/>
    <p:sldId id="273" r:id="rId10"/>
    <p:sldId id="283" r:id="rId11"/>
  </p:sldIdLst>
  <p:sldSz cx="9144000" cy="5143500" type="screen16x9"/>
  <p:notesSz cx="6858000" cy="9144000"/>
  <p:embeddedFontLst>
    <p:embeddedFont>
      <p:font typeface="Barlow SemiBold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Barlow Light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DDDE53-BA8E-4E00-AA70-F4D82C241327}">
  <a:tblStyle styleId="{D3DDDE53-BA8E-4E00-AA70-F4D82C2413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87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Contentos de formar parte de tu proyecto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0"/>
          <p:cNvSpPr txBox="1"/>
          <p:nvPr/>
        </p:nvSpPr>
        <p:spPr>
          <a:xfrm>
            <a:off x="991798" y="1232754"/>
            <a:ext cx="7081937" cy="65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Brothers SA – Siempre en tus proyectos.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5" name="Google Shape;1075;p40"/>
          <p:cNvGrpSpPr/>
          <p:nvPr/>
        </p:nvGrpSpPr>
        <p:grpSpPr>
          <a:xfrm>
            <a:off x="651340" y="3768114"/>
            <a:ext cx="7762851" cy="892418"/>
            <a:chOff x="801125" y="3213932"/>
            <a:chExt cx="7762851" cy="892418"/>
          </a:xfrm>
        </p:grpSpPr>
        <p:grpSp>
          <p:nvGrpSpPr>
            <p:cNvPr id="1076" name="Google Shape;1076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77" name="Google Shape;1077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Acompañandote en cada pasos que das.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79" name="Google Shape;1079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0" name="Google Shape;1080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</a:t>
                </a:r>
                <a:r>
                  <a:rPr lang="en" sz="1200" dirty="0" smtClean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de compromiso desde el dia 0.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2" name="Google Shape;1082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3" name="Google Shape;1083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 smtClean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Nos preocupamos por tus intereses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5" name="Google Shape;1085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86" name="Google Shape;1086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Web que se ajustan a tu diseño.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2" name="Google Shape;1086;p40"/>
          <p:cNvSpPr txBox="1"/>
          <p:nvPr/>
        </p:nvSpPr>
        <p:spPr>
          <a:xfrm>
            <a:off x="866950" y="2110188"/>
            <a:ext cx="7005214" cy="125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s-ES" sz="12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Términos </a:t>
            </a:r>
            <a:r>
              <a:rPr lang="es-E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y Condiciones </a:t>
            </a:r>
            <a:r>
              <a:rPr lang="es-ES" sz="12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 :</a:t>
            </a:r>
          </a:p>
          <a:p>
            <a:pPr lvl="0" algn="ctr"/>
            <a:r>
              <a:rPr lang="es-ES" sz="12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s-E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El pago se </a:t>
            </a:r>
            <a:r>
              <a:rPr lang="es-ES" sz="12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realizará </a:t>
            </a:r>
            <a:r>
              <a:rPr lang="es-E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50% al iniciar el proyecto y 50% al finalizar. </a:t>
            </a:r>
            <a:endParaRPr lang="es-ES" sz="1200" dirty="0">
              <a:solidFill>
                <a:srgbClr val="434343"/>
              </a:solidFill>
              <a:latin typeface="Montserrat"/>
              <a:ea typeface="Montserrat"/>
              <a:cs typeface="Montserrat"/>
            </a:endParaRPr>
          </a:p>
          <a:p>
            <a:pPr lvl="0" algn="ctr"/>
            <a:r>
              <a:rPr lang="es-ES" sz="12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s-E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Una vez aprobado el </a:t>
            </a:r>
            <a:r>
              <a:rPr lang="es-ES" sz="12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presupuesto </a:t>
            </a:r>
            <a:r>
              <a:rPr lang="es-E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se redactará un breve contrato que tendrá que ser firmado por cliente y </a:t>
            </a:r>
            <a:r>
              <a:rPr lang="es-ES" sz="12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proveedor </a:t>
            </a:r>
            <a:r>
              <a:rPr lang="es-ES"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</a:rPr>
              <a:t>con los servicios y clausulas detallados.</a:t>
            </a:r>
            <a:endParaRPr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Presupuesto de tu web</a:t>
            </a:r>
            <a:endParaRPr dirty="0"/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 smtClean="0"/>
              <a:t>Trabajo:</a:t>
            </a:r>
            <a:endParaRPr sz="1200" dirty="0"/>
          </a:p>
          <a:p>
            <a:pPr marL="0" lvl="0" indent="0">
              <a:buNone/>
            </a:pPr>
            <a:r>
              <a:rPr lang="en" sz="1200" dirty="0" smtClean="0"/>
              <a:t>Proyecto N</a:t>
            </a:r>
            <a:r>
              <a:rPr lang="en" sz="1200" dirty="0"/>
              <a:t>° </a:t>
            </a:r>
            <a:r>
              <a:rPr lang="en" sz="1200" dirty="0" smtClean="0"/>
              <a:t>: </a:t>
            </a:r>
            <a:r>
              <a:rPr lang="en" sz="1200" dirty="0"/>
              <a:t>15</a:t>
            </a:r>
            <a:endParaRPr sz="1200" b="1" dirty="0"/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 smtClean="0"/>
              <a:t>Nombre de la empresa: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T</a:t>
            </a:r>
            <a:r>
              <a:rPr lang="en" sz="1800" dirty="0" smtClean="0"/>
              <a:t>odo Ecomerce SRL.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/>
              <a:t>Fecha 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200" dirty="0" smtClean="0"/>
              <a:t>1/12/2021</a:t>
            </a:r>
            <a:endParaRPr sz="1200" dirty="0"/>
          </a:p>
        </p:txBody>
      </p:sp>
      <p:sp>
        <p:nvSpPr>
          <p:cNvPr id="524" name="Google Shape;524;p14"/>
          <p:cNvSpPr txBox="1">
            <a:spLocks noGrp="1"/>
          </p:cNvSpPr>
          <p:nvPr>
            <p:ph type="body" idx="2"/>
          </p:nvPr>
        </p:nvSpPr>
        <p:spPr>
          <a:xfrm>
            <a:off x="988500" y="3524925"/>
            <a:ext cx="75159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>
                <a:solidFill>
                  <a:schemeClr val="dk2"/>
                </a:solidFill>
              </a:rPr>
              <a:t>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>
                <a:solidFill>
                  <a:schemeClr val="dk2"/>
                </a:solidFill>
              </a:rPr>
              <a:t>	</a:t>
            </a:r>
            <a:r>
              <a:rPr lang="es-ES" sz="1200" dirty="0" smtClean="0">
                <a:solidFill>
                  <a:schemeClr val="dk2"/>
                </a:solidFill>
              </a:rPr>
              <a:t>		</a:t>
            </a:r>
            <a:r>
              <a:rPr lang="es-ES" sz="1200" dirty="0" smtClean="0">
                <a:solidFill>
                  <a:schemeClr val="dk2"/>
                </a:solidFill>
              </a:rPr>
              <a:t>Presupuesto valido hasta 1-2-2021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dirty="0" smtClean="0">
                <a:solidFill>
                  <a:schemeClr val="dk2"/>
                </a:solidFill>
              </a:rPr>
              <a:t>En caso de abonar en pesos AR$ sujeto a cotización del día.</a:t>
            </a:r>
            <a:r>
              <a:rPr lang="es-ES" sz="1200" dirty="0" smtClean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41080" y="2116243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Descripción de Servicio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Procesos a realizar.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661100" y="1599700"/>
            <a:ext cx="3045285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ES" dirty="0" smtClean="0"/>
              <a:t>Descripción</a:t>
            </a:r>
            <a:endParaRPr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Instalacion + Configuracion WordPress</a:t>
            </a:r>
            <a:endParaRPr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Diseño del Site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Desarollo del Site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Seo Standar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Mantenimiento web</a:t>
            </a:r>
            <a:endParaRPr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 smtClean="0"/>
              <a:t>Cantidad</a:t>
            </a:r>
          </a:p>
          <a:p>
            <a:r>
              <a:rPr lang="es-ES" dirty="0" smtClean="0"/>
              <a:t>1</a:t>
            </a:r>
          </a:p>
          <a:p>
            <a:r>
              <a:rPr lang="es-ES" dirty="0" smtClean="0"/>
              <a:t>1	</a:t>
            </a:r>
          </a:p>
          <a:p>
            <a:r>
              <a:rPr lang="es-ES" dirty="0" smtClean="0"/>
              <a:t>1</a:t>
            </a:r>
          </a:p>
          <a:p>
            <a:r>
              <a:rPr lang="es-ES" dirty="0" smtClean="0"/>
              <a:t>1</a:t>
            </a:r>
          </a:p>
          <a:p>
            <a:r>
              <a:rPr lang="es-ES" dirty="0" smtClean="0"/>
              <a:t>1	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3"/>
          </p:nvPr>
        </p:nvSpPr>
        <p:spPr>
          <a:xfrm>
            <a:off x="6247000" y="1599700"/>
            <a:ext cx="2782699" cy="2890100"/>
          </a:xfrm>
        </p:spPr>
        <p:txBody>
          <a:bodyPr/>
          <a:lstStyle/>
          <a:p>
            <a:r>
              <a:rPr lang="es-ES" dirty="0" smtClean="0"/>
              <a:t>Sub Total</a:t>
            </a:r>
          </a:p>
          <a:p>
            <a:r>
              <a:rPr lang="es-ES" dirty="0" smtClean="0"/>
              <a:t>200 usd.</a:t>
            </a:r>
          </a:p>
          <a:p>
            <a:r>
              <a:rPr lang="es-ES" dirty="0"/>
              <a:t>3</a:t>
            </a:r>
            <a:r>
              <a:rPr lang="es-ES" dirty="0" smtClean="0"/>
              <a:t>00 usd.</a:t>
            </a:r>
          </a:p>
          <a:p>
            <a:r>
              <a:rPr lang="es-ES" dirty="0"/>
              <a:t>6</a:t>
            </a:r>
            <a:r>
              <a:rPr lang="es-ES" dirty="0" smtClean="0"/>
              <a:t>00 usd.</a:t>
            </a:r>
          </a:p>
          <a:p>
            <a:r>
              <a:rPr lang="es-ES" dirty="0" smtClean="0"/>
              <a:t>150 usd.</a:t>
            </a:r>
            <a:endParaRPr lang="en-US" dirty="0" smtClean="0"/>
          </a:p>
          <a:p>
            <a:r>
              <a:rPr lang="es-ES" dirty="0" smtClean="0"/>
              <a:t>90 usd.</a:t>
            </a:r>
          </a:p>
          <a:p>
            <a:pPr marL="114300" indent="0">
              <a:buNone/>
            </a:pPr>
            <a:r>
              <a:rPr lang="es-ES" dirty="0" smtClean="0"/>
              <a:t>Precio Total : 1340 USD$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4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41" name="Google Shape;741;p3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742" name="Google Shape;742;p34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743" name="Google Shape;74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7" name="Google Shape;747;p34"/>
          <p:cNvSpPr txBox="1">
            <a:spLocks noGrp="1"/>
          </p:cNvSpPr>
          <p:nvPr>
            <p:ph type="body" idx="4294967295"/>
          </p:nvPr>
        </p:nvSpPr>
        <p:spPr>
          <a:xfrm>
            <a:off x="1277293" y="373700"/>
            <a:ext cx="24996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 smtClean="0">
                <a:latin typeface="Barlow SemiBold"/>
                <a:ea typeface="Barlow SemiBold"/>
                <a:cs typeface="Barlow SemiBold"/>
                <a:sym typeface="Barlow SemiBold"/>
              </a:rPr>
              <a:t>Pagina Web Desktop</a:t>
            </a:r>
            <a:endParaRPr sz="2000"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Personalizaremos el diseño Web escritorio con el aspecto deseado.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3"/>
          <p:cNvSpPr/>
          <p:nvPr/>
        </p:nvSpPr>
        <p:spPr>
          <a:xfrm>
            <a:off x="479135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29" name="Google Shape;729;p33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730" name="Google Shape;730;p33"/>
          <p:cNvGrpSpPr/>
          <p:nvPr/>
        </p:nvGrpSpPr>
        <p:grpSpPr>
          <a:xfrm>
            <a:off x="4726652" y="465959"/>
            <a:ext cx="2736410" cy="4222433"/>
            <a:chOff x="2112475" y="238125"/>
            <a:chExt cx="3395050" cy="5238750"/>
          </a:xfrm>
        </p:grpSpPr>
        <p:sp>
          <p:nvSpPr>
            <p:cNvPr id="731" name="Google Shape;73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35" name="Google Shape;735;p33"/>
          <p:cNvSpPr txBox="1">
            <a:spLocks noGrp="1"/>
          </p:cNvSpPr>
          <p:nvPr>
            <p:ph type="body" idx="4294967295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 smtClean="0">
                <a:latin typeface="Barlow SemiBold"/>
                <a:ea typeface="Barlow SemiBold"/>
                <a:cs typeface="Barlow SemiBold"/>
                <a:sym typeface="Barlow SemiBold"/>
              </a:rPr>
              <a:t>Adaptación Tablet.</a:t>
            </a:r>
            <a:endParaRPr sz="2000"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Nuestro objetivo 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/>
              <a:t>T</a:t>
            </a:r>
            <a:r>
              <a:rPr lang="en" sz="2000" dirty="0" smtClean="0"/>
              <a:t>u web sera totalmente adaptable a dispostivos mobiles.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>
            <a:spLocks noGrp="1"/>
          </p:cNvSpPr>
          <p:nvPr>
            <p:ph type="body" idx="4294967295"/>
          </p:nvPr>
        </p:nvSpPr>
        <p:spPr>
          <a:xfrm>
            <a:off x="1557275" y="373700"/>
            <a:ext cx="2840700" cy="43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000" dirty="0" smtClean="0">
                <a:latin typeface="Barlow SemiBold"/>
                <a:ea typeface="Barlow SemiBold"/>
                <a:cs typeface="Barlow SemiBold"/>
                <a:sym typeface="Barlow SemiBold"/>
              </a:rPr>
              <a:t>Versión Mobile</a:t>
            </a:r>
            <a:endParaRPr sz="2000" dirty="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Adaptaremos la web con un diseño atractivo , moderno y fluido a cualquier dispositvo android / IOS.</a:t>
            </a:r>
            <a:endParaRPr sz="2000" dirty="0"/>
          </a:p>
        </p:txBody>
      </p:sp>
      <p:sp>
        <p:nvSpPr>
          <p:cNvPr id="717" name="Google Shape;717;p32"/>
          <p:cNvSpPr/>
          <p:nvPr/>
        </p:nvSpPr>
        <p:spPr>
          <a:xfrm>
            <a:off x="509076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 dirty="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8" name="Google Shape;718;p32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719" name="Google Shape;719;p32"/>
          <p:cNvGrpSpPr/>
          <p:nvPr/>
        </p:nvGrpSpPr>
        <p:grpSpPr>
          <a:xfrm>
            <a:off x="5031637" y="373572"/>
            <a:ext cx="2119546" cy="4396359"/>
            <a:chOff x="2547150" y="238125"/>
            <a:chExt cx="2525675" cy="5238750"/>
          </a:xfrm>
        </p:grpSpPr>
        <p:sp>
          <p:nvSpPr>
            <p:cNvPr id="720" name="Google Shape;720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541080" y="2116243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Descripción de Desarrollo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08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Detalles.</a:t>
            </a:r>
            <a:endParaRPr dirty="0"/>
          </a:p>
        </p:txBody>
      </p:sp>
      <p:sp>
        <p:nvSpPr>
          <p:cNvPr id="698" name="Google Shape;698;p30"/>
          <p:cNvSpPr txBox="1">
            <a:spLocks noGrp="1"/>
          </p:cNvSpPr>
          <p:nvPr>
            <p:ph type="body" idx="1"/>
          </p:nvPr>
        </p:nvSpPr>
        <p:spPr>
          <a:xfrm>
            <a:off x="771019" y="1412663"/>
            <a:ext cx="2652055" cy="16214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200" b="1" dirty="0"/>
              <a:t>Instalación y Configuración del WordPress</a:t>
            </a:r>
            <a:r>
              <a:rPr lang="es-ES" sz="1100" dirty="0"/>
              <a:t> - Instalación y configuración de la última versión del CMS WordPress. - Instalación y configuración del Theme - Instalación y configuración de los plugins básicos (Revolution Slider, JsComposer, Contact Form y All in One).</a:t>
            </a:r>
            <a:endParaRPr sz="1100" dirty="0"/>
          </a:p>
        </p:txBody>
      </p:sp>
      <p:sp>
        <p:nvSpPr>
          <p:cNvPr id="699" name="Google Shape;699;p30"/>
          <p:cNvSpPr txBox="1">
            <a:spLocks noGrp="1"/>
          </p:cNvSpPr>
          <p:nvPr>
            <p:ph type="body" idx="2"/>
          </p:nvPr>
        </p:nvSpPr>
        <p:spPr>
          <a:xfrm>
            <a:off x="3423074" y="1407555"/>
            <a:ext cx="2823926" cy="1626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1200" b="1" dirty="0"/>
              <a:t>Diseño del Site - </a:t>
            </a:r>
            <a:r>
              <a:rPr lang="es-ES" sz="1100" dirty="0"/>
              <a:t>Diseño de los frameworks para definir la estructura del site. - Diseño de las páginas ( Home, Servicio Comunidad, Oficinas, Colegios, About us y Contacto) en versión Desktop y Mobile.</a:t>
            </a:r>
            <a:endParaRPr sz="1100" dirty="0"/>
          </a:p>
        </p:txBody>
      </p:sp>
      <p:sp>
        <p:nvSpPr>
          <p:cNvPr id="700" name="Google Shape;700;p30"/>
          <p:cNvSpPr txBox="1">
            <a:spLocks noGrp="1"/>
          </p:cNvSpPr>
          <p:nvPr>
            <p:ph type="body" idx="3"/>
          </p:nvPr>
        </p:nvSpPr>
        <p:spPr>
          <a:xfrm>
            <a:off x="6247000" y="1407555"/>
            <a:ext cx="2595663" cy="16265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200" b="1" dirty="0"/>
              <a:t>Desarrollo del Site - </a:t>
            </a:r>
            <a:r>
              <a:rPr lang="es-ES" sz="1100" dirty="0"/>
              <a:t>Creación y desarrollo de las páginas diseñadas previamente. </a:t>
            </a:r>
            <a:r>
              <a:rPr lang="es-ES" sz="1100" dirty="0"/>
              <a:t>- Implementación de formulario en la página de Contacto</a:t>
            </a:r>
            <a:endParaRPr sz="1100" dirty="0"/>
          </a:p>
        </p:txBody>
      </p:sp>
      <p:sp>
        <p:nvSpPr>
          <p:cNvPr id="701" name="Google Shape;701;p3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702" name="Google Shape;702;p30"/>
          <p:cNvSpPr txBox="1">
            <a:spLocks noGrp="1"/>
          </p:cNvSpPr>
          <p:nvPr>
            <p:ph type="body" idx="1"/>
          </p:nvPr>
        </p:nvSpPr>
        <p:spPr>
          <a:xfrm>
            <a:off x="771018" y="3030180"/>
            <a:ext cx="2741109" cy="1541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200" b="1" dirty="0"/>
              <a:t>SEO Basic </a:t>
            </a:r>
            <a:r>
              <a:rPr lang="en-US" sz="1200" dirty="0"/>
              <a:t>- Instalación de Google Analytics para medir las visitas del site. - Instalación de plugin SEO Yoast. - Registrar el site en Search Console. </a:t>
            </a:r>
            <a:r>
              <a:rPr lang="en-US" sz="1200" dirty="0" smtClean="0"/>
              <a:t>– Enviar  </a:t>
            </a:r>
            <a:r>
              <a:rPr lang="en-US" sz="1200" dirty="0"/>
              <a:t>Sitemap a Google</a:t>
            </a:r>
            <a:endParaRPr sz="1200" dirty="0"/>
          </a:p>
        </p:txBody>
      </p:sp>
      <p:sp>
        <p:nvSpPr>
          <p:cNvPr id="703" name="Google Shape;703;p30"/>
          <p:cNvSpPr txBox="1">
            <a:spLocks noGrp="1"/>
          </p:cNvSpPr>
          <p:nvPr>
            <p:ph type="body" idx="2"/>
          </p:nvPr>
        </p:nvSpPr>
        <p:spPr>
          <a:xfrm>
            <a:off x="3706437" y="3123699"/>
            <a:ext cx="4797763" cy="14482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ctr">
              <a:spcBef>
                <a:spcPts val="0"/>
              </a:spcBef>
              <a:buSzPts val="2400"/>
              <a:buNone/>
            </a:pPr>
            <a:r>
              <a:rPr lang="en-US" b="1" dirty="0"/>
              <a:t>Mantenimiento </a:t>
            </a:r>
            <a:r>
              <a:rPr lang="en-US" b="1" dirty="0" smtClean="0"/>
              <a:t>web :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Servicio incluido en el paquete , pero el pago del mismo es mensual.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E</a:t>
            </a:r>
            <a:r>
              <a:rPr lang="en" sz="1200" dirty="0" smtClean="0"/>
              <a:t>sto se debe a que queremos la mejor experiencia con nuestros clientes.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smtClean="0"/>
              <a:t>P</a:t>
            </a:r>
            <a:r>
              <a:rPr lang="en" sz="1200" dirty="0" smtClean="0"/>
              <a:t>or este motivo el mantenimiento solo esta autorizado a  </a:t>
            </a:r>
            <a:r>
              <a:rPr lang="en" sz="1000" b="1" dirty="0"/>
              <a:t>BROTHERS </a:t>
            </a:r>
            <a:r>
              <a:rPr lang="en" sz="1000" b="1" dirty="0" smtClean="0"/>
              <a:t>SA.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 smtClean="0"/>
              <a:t>Contrato definido al momento de realizar el primer pago.</a:t>
            </a:r>
            <a:endParaRPr sz="1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430</Words>
  <Application>Microsoft Office PowerPoint</Application>
  <PresentationFormat>Presentación en pantalla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Barlow SemiBold</vt:lpstr>
      <vt:lpstr>Montserrat</vt:lpstr>
      <vt:lpstr>Barlow Light</vt:lpstr>
      <vt:lpstr>Calibri</vt:lpstr>
      <vt:lpstr>Arial</vt:lpstr>
      <vt:lpstr>Lodovico template</vt:lpstr>
      <vt:lpstr>Contentos de formar parte de tu proyecto</vt:lpstr>
      <vt:lpstr>Presupuesto de tu web</vt:lpstr>
      <vt:lpstr>Descripción de Servicio</vt:lpstr>
      <vt:lpstr>Procesos a realizar.</vt:lpstr>
      <vt:lpstr>Presentación de PowerPoint</vt:lpstr>
      <vt:lpstr>Presentación de PowerPoint</vt:lpstr>
      <vt:lpstr>Presentación de PowerPoint</vt:lpstr>
      <vt:lpstr>Descripción de Desarrollo</vt:lpstr>
      <vt:lpstr>Detalles.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Contentos de formar parte de tu proyecto</dc:title>
  <dc:creator>david robledo</dc:creator>
  <cp:lastModifiedBy>david robledo</cp:lastModifiedBy>
  <cp:revision>6</cp:revision>
  <dcterms:modified xsi:type="dcterms:W3CDTF">2021-12-02T00:49:16Z</dcterms:modified>
</cp:coreProperties>
</file>