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yagaraj, Vinoth /IN" userId="25906f24-1e4e-4d93-b234-33462b572062" providerId="ADAL" clId="{941DED27-F614-452D-937A-F5DA60B62200}"/>
    <pc:docChg chg="custSel addSld modSld sldOrd">
      <pc:chgData name="Thiyagaraj, Vinoth /IN" userId="25906f24-1e4e-4d93-b234-33462b572062" providerId="ADAL" clId="{941DED27-F614-452D-937A-F5DA60B62200}" dt="2021-07-22T06:26:43.098" v="364" actId="478"/>
      <pc:docMkLst>
        <pc:docMk/>
      </pc:docMkLst>
      <pc:sldChg chg="delSp mod">
        <pc:chgData name="Thiyagaraj, Vinoth /IN" userId="25906f24-1e4e-4d93-b234-33462b572062" providerId="ADAL" clId="{941DED27-F614-452D-937A-F5DA60B62200}" dt="2021-07-22T06:26:43.098" v="364" actId="478"/>
        <pc:sldMkLst>
          <pc:docMk/>
          <pc:sldMk cId="1151381742" sldId="261"/>
        </pc:sldMkLst>
        <pc:spChg chg="del">
          <ac:chgData name="Thiyagaraj, Vinoth /IN" userId="25906f24-1e4e-4d93-b234-33462b572062" providerId="ADAL" clId="{941DED27-F614-452D-937A-F5DA60B62200}" dt="2021-07-22T06:26:43.098" v="364" actId="478"/>
          <ac:spMkLst>
            <pc:docMk/>
            <pc:sldMk cId="1151381742" sldId="261"/>
            <ac:spMk id="7" creationId="{39452A2B-4FEF-4FE3-B6D7-2008AC65093C}"/>
          </ac:spMkLst>
        </pc:spChg>
      </pc:sldChg>
      <pc:sldChg chg="modSp new mod ord">
        <pc:chgData name="Thiyagaraj, Vinoth /IN" userId="25906f24-1e4e-4d93-b234-33462b572062" providerId="ADAL" clId="{941DED27-F614-452D-937A-F5DA60B62200}" dt="2021-07-22T06:19:00.170" v="363" actId="20577"/>
        <pc:sldMkLst>
          <pc:docMk/>
          <pc:sldMk cId="314526619" sldId="265"/>
        </pc:sldMkLst>
        <pc:spChg chg="mod">
          <ac:chgData name="Thiyagaraj, Vinoth /IN" userId="25906f24-1e4e-4d93-b234-33462b572062" providerId="ADAL" clId="{941DED27-F614-452D-937A-F5DA60B62200}" dt="2021-07-22T06:16:48.967" v="347" actId="113"/>
          <ac:spMkLst>
            <pc:docMk/>
            <pc:sldMk cId="314526619" sldId="265"/>
            <ac:spMk id="2" creationId="{EA834FA9-9D51-4123-872E-FFF35633AE7F}"/>
          </ac:spMkLst>
        </pc:spChg>
        <pc:spChg chg="mod">
          <ac:chgData name="Thiyagaraj, Vinoth /IN" userId="25906f24-1e4e-4d93-b234-33462b572062" providerId="ADAL" clId="{941DED27-F614-452D-937A-F5DA60B62200}" dt="2021-07-22T06:19:00.170" v="363" actId="20577"/>
          <ac:spMkLst>
            <pc:docMk/>
            <pc:sldMk cId="314526619" sldId="265"/>
            <ac:spMk id="3" creationId="{CEADD5AC-D2A1-49C4-A3BE-2555FB20E6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B34F-85D2-43E0-A516-5BF6E4609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26499-7934-4E3D-8484-3766C801F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47659-6452-4BD6-83DB-5EB96A75E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5765-C21A-4AB5-9C43-684066470CE7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5F505-8D95-4FA0-880E-6227BE7AF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C54BF-0D81-412C-88D1-A8DC86F7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9704-9BBC-41EA-898C-37B68032C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00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B84D-E4AD-4186-A6FD-3E5A88859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BA967-8D1B-4161-B653-D2E4FACB4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5C377-508F-4EA3-894F-4EF8F53A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5765-C21A-4AB5-9C43-684066470CE7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746A0-6391-42D2-9497-368D7288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0D9F1-6269-4489-9B64-C1C5EA60B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9704-9BBC-41EA-898C-37B68032C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04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E4277-91EE-45B9-A1C2-2CBD08761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73E30-D217-4EF1-9478-6EAA3C73E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4C9B5-751C-4F49-BC74-E747DC14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5765-C21A-4AB5-9C43-684066470CE7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6BD93-181F-4B58-BBD2-427443D7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A2757-E623-4585-9807-BD1D7547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9704-9BBC-41EA-898C-37B68032C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33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98FD9-0A1A-46F7-B76F-9B4E4F82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05892-7432-4324-B40E-D45FB12C2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9C295-F2F6-4806-BC24-0ED9612D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5765-C21A-4AB5-9C43-684066470CE7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69E2B-81FF-4A75-BF1D-067F8226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7EF3B-D740-45DB-89A0-A8C6D8C0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9704-9BBC-41EA-898C-37B68032C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28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EFD8E-43AF-4633-A232-2D128A75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EFD8E-A31A-4815-AE68-FE350DF59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3BBD7-DB38-4CE9-9FBD-0D3B359E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5765-C21A-4AB5-9C43-684066470CE7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E18BE-4623-4B0A-A5F1-169A7787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609FB-8023-4A08-B931-85DA1185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9704-9BBC-41EA-898C-37B68032C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54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59B7-4A63-4B25-AC09-68881707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60A53-B534-403D-A448-D7FA5626C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11D9E-A3B2-43F6-816C-75CC52C23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3BCC1-5314-4A33-9BDE-B2969F5F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5765-C21A-4AB5-9C43-684066470CE7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4D5D6-C57B-474D-AB28-B26EBFBA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8DF33-AB19-4B38-9510-0369C7FF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9704-9BBC-41EA-898C-37B68032C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86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3489-CAE0-4A71-BCD2-38B0ED32A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C065F-371F-4818-B3DC-CBF2B9E7F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8FB1A-ABCC-424F-AC0C-E82C469F8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E6FE6-33FC-4C66-A5C1-80D93CCC6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C4240-1412-4329-8824-9942DC945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65FE0-A841-4ACE-BD26-51B9AA9D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5765-C21A-4AB5-9C43-684066470CE7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AD999E-74B2-4282-B0F5-DD3851C0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B17058-1654-417D-A979-541B922A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9704-9BBC-41EA-898C-37B68032C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81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FDE0B-DE1F-4E15-A354-B9289D2C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C62C3C-1AED-48AA-9516-1CF44DF9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5765-C21A-4AB5-9C43-684066470CE7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EE97E-B219-4868-84B8-2D80AA60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7F442-14F6-4712-88C1-6B8742DB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9704-9BBC-41EA-898C-37B68032C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64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045C1-81B3-4503-8EF4-3DFEAA98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5765-C21A-4AB5-9C43-684066470CE7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577C5-1204-4A6C-86EE-311A53A5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97FAD-51C3-4D0C-9CF9-35E17D13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9704-9BBC-41EA-898C-37B68032C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24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80B1-0160-48FB-BA55-FC51CE15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5A30-36BD-4354-9429-0B688618F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D1344-DF35-478B-ABB0-8441C33B0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6DE15-51ED-460E-8BBF-9983685B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5765-C21A-4AB5-9C43-684066470CE7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BF1B5-3410-4B32-82B5-2984736F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6ADA9-9325-40D1-A420-4026AE8A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9704-9BBC-41EA-898C-37B68032C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40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331E-6DA2-40CF-9EBB-AC2AD6B8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87390-CD41-490E-99FD-34D6DEAEB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9F2F3-FB15-4672-B33F-D450D2178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8AF48-5C11-4F25-A8A3-B6F2C0EF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5765-C21A-4AB5-9C43-684066470CE7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CE26E-E0B6-41EC-8B92-57F92DD7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89F8B-46D0-4CCF-A7D9-539E1A37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9704-9BBC-41EA-898C-37B68032C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36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9E329-AEDB-4E7D-AA2A-25AFCDD0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9D155-B748-4F2B-94E5-4725ED4EE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9C0D6-9242-4FA7-B49D-93B0081FE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A5765-C21A-4AB5-9C43-684066470CE7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EB869-B995-4259-A5E4-9930F09E5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B4A4E-85A6-44E1-A63E-52182D07A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99704-9BBC-41EA-898C-37B68032C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78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4FA9-9D51-4123-872E-FFF35633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1. Instructions for </a:t>
            </a:r>
            <a:r>
              <a:rPr lang="en-IN" b="1" dirty="0">
                <a:solidFill>
                  <a:schemeClr val="accent1"/>
                </a:solidFill>
              </a:rPr>
              <a:t>HTML Emailer</a:t>
            </a:r>
            <a:r>
              <a:rPr lang="en-IN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D5AC-D2A1-49C4-A3BE-2555FB20E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en-IN" dirty="0"/>
              <a:t>Width should be 1024px.</a:t>
            </a:r>
          </a:p>
          <a:p>
            <a:pPr>
              <a:spcAft>
                <a:spcPts val="1000"/>
              </a:spcAft>
            </a:pPr>
            <a:r>
              <a:rPr lang="en-IN" dirty="0"/>
              <a:t>Layout should be in table format and internal and inline CSS only.</a:t>
            </a:r>
          </a:p>
          <a:p>
            <a:pPr>
              <a:spcAft>
                <a:spcPts val="1000"/>
              </a:spcAft>
            </a:pPr>
            <a:r>
              <a:rPr lang="en-IN" dirty="0"/>
              <a:t>Create any medical relevant banner image 1024 x 450 dimension.</a:t>
            </a:r>
          </a:p>
          <a:p>
            <a:pPr>
              <a:spcAft>
                <a:spcPts val="1000"/>
              </a:spcAft>
            </a:pPr>
            <a:r>
              <a:rPr lang="en-IN" dirty="0"/>
              <a:t>Total layout in responsive mode for mobile devices.</a:t>
            </a:r>
          </a:p>
          <a:p>
            <a:pPr>
              <a:spcAft>
                <a:spcPts val="1000"/>
              </a:spcAft>
            </a:pPr>
            <a:r>
              <a:rPr lang="en-IN" dirty="0"/>
              <a:t>Font Style, Icons and </a:t>
            </a:r>
            <a:r>
              <a:rPr lang="en-IN" dirty="0" err="1"/>
              <a:t>colors</a:t>
            </a:r>
            <a:r>
              <a:rPr lang="en-IN" dirty="0"/>
              <a:t> use as per reference PDF document.</a:t>
            </a:r>
          </a:p>
          <a:p>
            <a:pPr>
              <a:spcAft>
                <a:spcPts val="1000"/>
              </a:spcAft>
            </a:pPr>
            <a:r>
              <a:rPr lang="en-IN" dirty="0"/>
              <a:t>Use www.sanofi.com URL for all hyperlinks.</a:t>
            </a:r>
          </a:p>
          <a:p>
            <a:pPr>
              <a:spcAft>
                <a:spcPts val="1000"/>
              </a:spcAft>
            </a:pPr>
            <a:r>
              <a:rPr lang="en-IN" dirty="0"/>
              <a:t>Try to match the HTML </a:t>
            </a:r>
            <a:r>
              <a:rPr lang="en-IN" dirty="0" err="1"/>
              <a:t>ouput</a:t>
            </a:r>
            <a:r>
              <a:rPr lang="en-IN" dirty="0"/>
              <a:t> exactly with PDF document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A84E10-E00B-456B-BEB0-B581C56C69D6}"/>
              </a:ext>
            </a:extLst>
          </p:cNvPr>
          <p:cNvSpPr/>
          <p:nvPr/>
        </p:nvSpPr>
        <p:spPr>
          <a:xfrm>
            <a:off x="9359153" y="0"/>
            <a:ext cx="2832847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Assessment 1/2</a:t>
            </a:r>
          </a:p>
        </p:txBody>
      </p:sp>
    </p:spTree>
    <p:extLst>
      <p:ext uri="{BB962C8B-B14F-4D97-AF65-F5344CB8AC3E}">
        <p14:creationId xmlns:p14="http://schemas.microsoft.com/office/powerpoint/2010/main" val="31452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4FA9-9D51-4123-872E-FFF35633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2. Instructions for </a:t>
            </a:r>
            <a:r>
              <a:rPr lang="en-IN" b="1" dirty="0">
                <a:solidFill>
                  <a:schemeClr val="accent1"/>
                </a:solidFill>
              </a:rPr>
              <a:t>Webpage</a:t>
            </a:r>
            <a:r>
              <a:rPr lang="en-IN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D5AC-D2A1-49C4-A3BE-2555FB20E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Aft>
                <a:spcPts val="1000"/>
              </a:spcAft>
            </a:pPr>
            <a:r>
              <a:rPr lang="en-IN" dirty="0"/>
              <a:t>Layout width should be 100% in all devices.</a:t>
            </a:r>
          </a:p>
          <a:p>
            <a:pPr>
              <a:spcAft>
                <a:spcPts val="1000"/>
              </a:spcAft>
            </a:pPr>
            <a:r>
              <a:rPr lang="en-IN" dirty="0"/>
              <a:t>Add animation to background circular lines (like scaling effect and fade out continues)</a:t>
            </a:r>
          </a:p>
          <a:p>
            <a:pPr>
              <a:spcAft>
                <a:spcPts val="1000"/>
              </a:spcAft>
            </a:pPr>
            <a:r>
              <a:rPr lang="en-IN" dirty="0"/>
              <a:t>Add popup videos like reference page 2 (HTML 5 player). When an user click on any icon, video popup will appear with closing functionality.</a:t>
            </a:r>
          </a:p>
          <a:p>
            <a:pPr>
              <a:spcAft>
                <a:spcPts val="1000"/>
              </a:spcAft>
            </a:pPr>
            <a:r>
              <a:rPr lang="en-IN" dirty="0"/>
              <a:t>Total layout in responsive mode for all devices.</a:t>
            </a:r>
          </a:p>
          <a:p>
            <a:pPr>
              <a:spcAft>
                <a:spcPts val="1000"/>
              </a:spcAft>
            </a:pPr>
            <a:r>
              <a:rPr lang="en-IN" dirty="0"/>
              <a:t>Font style, Icons and </a:t>
            </a:r>
            <a:r>
              <a:rPr lang="en-IN" dirty="0" err="1"/>
              <a:t>colors</a:t>
            </a:r>
            <a:r>
              <a:rPr lang="en-IN" dirty="0"/>
              <a:t> use from reference PDF document.</a:t>
            </a:r>
          </a:p>
          <a:p>
            <a:pPr>
              <a:spcAft>
                <a:spcPts val="1000"/>
              </a:spcAft>
            </a:pPr>
            <a:r>
              <a:rPr lang="en-IN" dirty="0"/>
              <a:t>All three white circle, text and icons should be clickable for video popup.</a:t>
            </a:r>
          </a:p>
          <a:p>
            <a:pPr>
              <a:spcAft>
                <a:spcPts val="1000"/>
              </a:spcAft>
            </a:pPr>
            <a:r>
              <a:rPr lang="en-IN" dirty="0"/>
              <a:t>Use any three small testing videos for video popup (like below URL)</a:t>
            </a:r>
          </a:p>
          <a:p>
            <a:pPr>
              <a:spcAft>
                <a:spcPts val="1000"/>
              </a:spcAft>
            </a:pPr>
            <a:r>
              <a:rPr lang="en-IN" dirty="0"/>
              <a:t>https://test-videos.co.uk/vids/bigbuckbunny/mp4/h265/1080/Big_Buck_Bunny_1080_10s_1MB.mp4</a:t>
            </a:r>
          </a:p>
          <a:p>
            <a:pPr>
              <a:spcAft>
                <a:spcPts val="1000"/>
              </a:spcAft>
            </a:pPr>
            <a:r>
              <a:rPr lang="en-IN" dirty="0"/>
              <a:t>Try to match the </a:t>
            </a:r>
            <a:r>
              <a:rPr lang="en-IN" dirty="0" err="1"/>
              <a:t>ouput</a:t>
            </a:r>
            <a:r>
              <a:rPr lang="en-IN" dirty="0"/>
              <a:t> exactly with PDF document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D4A3C7-F892-48EE-9B6A-B932AC9E638A}"/>
              </a:ext>
            </a:extLst>
          </p:cNvPr>
          <p:cNvSpPr/>
          <p:nvPr/>
        </p:nvSpPr>
        <p:spPr>
          <a:xfrm>
            <a:off x="9359153" y="0"/>
            <a:ext cx="2832847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Assessment 2/2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535345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228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1. Instructions for HTML Emailer:</vt:lpstr>
      <vt:lpstr>2. Instructions for Webpage: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Sanofi Q2 Updates</dc:title>
  <dc:creator>Thiyagaraj, Vinoth /IN</dc:creator>
  <cp:lastModifiedBy>Thiyagaraj, Vinoth /IN</cp:lastModifiedBy>
  <cp:revision>8</cp:revision>
  <dcterms:created xsi:type="dcterms:W3CDTF">2021-07-22T05:37:46Z</dcterms:created>
  <dcterms:modified xsi:type="dcterms:W3CDTF">2022-11-18T07:42:48Z</dcterms:modified>
</cp:coreProperties>
</file>