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9" r:id="rId11"/>
    <p:sldId id="265" r:id="rId12"/>
    <p:sldId id="271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Primena</a:t>
            </a:r>
            <a:r>
              <a:rPr lang="en-US" dirty="0" smtClean="0"/>
              <a:t> </a:t>
            </a:r>
            <a:r>
              <a:rPr lang="en-US" dirty="0" err="1" smtClean="0"/>
              <a:t>biztalk</a:t>
            </a:r>
            <a:r>
              <a:rPr lang="en-US" dirty="0" smtClean="0"/>
              <a:t> server</a:t>
            </a:r>
            <a:r>
              <a:rPr lang="sr-Latn-RS" dirty="0" smtClean="0"/>
              <a:t>a</a:t>
            </a:r>
            <a:r>
              <a:rPr lang="en-US" dirty="0" smtClean="0"/>
              <a:t> u </a:t>
            </a:r>
            <a:r>
              <a:rPr lang="en-US" dirty="0" err="1" smtClean="0"/>
              <a:t>orkestraciji</a:t>
            </a:r>
            <a:r>
              <a:rPr lang="en-US" dirty="0" smtClean="0"/>
              <a:t> </a:t>
            </a:r>
            <a:r>
              <a:rPr lang="en-US" dirty="0" err="1" smtClean="0"/>
              <a:t>procesa</a:t>
            </a:r>
            <a:r>
              <a:rPr lang="en-US" dirty="0" smtClean="0"/>
              <a:t> </a:t>
            </a:r>
            <a:r>
              <a:rPr lang="en-US" dirty="0" err="1" smtClean="0"/>
              <a:t>javne</a:t>
            </a:r>
            <a:r>
              <a:rPr lang="en-US" dirty="0" smtClean="0"/>
              <a:t> </a:t>
            </a:r>
            <a:r>
              <a:rPr lang="en-US" dirty="0" err="1" smtClean="0"/>
              <a:t>uprave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Student: S</a:t>
            </a:r>
            <a:r>
              <a:rPr lang="sr-Latn-R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rđan</a:t>
            </a:r>
            <a:r>
              <a:rPr lang="sr-Latn-R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sr-Latn-R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mlađenović</a:t>
            </a:r>
            <a:r>
              <a:rPr lang="sr-Latn-R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	</a:t>
            </a:r>
          </a:p>
          <a:p>
            <a:r>
              <a:rPr lang="sr-Latn-R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Mentor: </a:t>
            </a:r>
            <a:r>
              <a:rPr lang="sr-Latn-R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prof</a:t>
            </a:r>
            <a:r>
              <a:rPr lang="sr-Latn-R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dr Slađan </a:t>
            </a:r>
            <a:r>
              <a:rPr lang="sr-Latn-R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babarogić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090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Arhitektura </a:t>
            </a:r>
            <a:r>
              <a:rPr lang="sr-Latn-RS" i="1" dirty="0" err="1"/>
              <a:t>biztalk</a:t>
            </a:r>
            <a:r>
              <a:rPr lang="sr-Latn-RS" i="1" dirty="0"/>
              <a:t> </a:t>
            </a:r>
            <a:r>
              <a:rPr lang="sr-Latn-RS" dirty="0"/>
              <a:t>servera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/>
              <a:t>Baza podataka</a:t>
            </a:r>
          </a:p>
          <a:p>
            <a:pPr lvl="1"/>
            <a:r>
              <a:rPr lang="sr-Latn-RS" i="1" dirty="0"/>
              <a:t>SSODB </a:t>
            </a:r>
          </a:p>
          <a:p>
            <a:pPr lvl="1"/>
            <a:r>
              <a:rPr lang="sr-Latn-RS" i="1" dirty="0" err="1"/>
              <a:t>BizTalkRuleEngineDb</a:t>
            </a:r>
            <a:r>
              <a:rPr lang="sr-Latn-RS" i="1" dirty="0"/>
              <a:t> </a:t>
            </a:r>
          </a:p>
          <a:p>
            <a:pPr lvl="1"/>
            <a:r>
              <a:rPr lang="sr-Latn-RS" i="1" dirty="0" err="1"/>
              <a:t>BizTalkMsgboxDb</a:t>
            </a:r>
            <a:r>
              <a:rPr lang="sr-Latn-RS" i="1" dirty="0"/>
              <a:t> </a:t>
            </a:r>
          </a:p>
          <a:p>
            <a:pPr lvl="1"/>
            <a:r>
              <a:rPr lang="sr-Latn-RS" i="1" dirty="0"/>
              <a:t>BizTalk </a:t>
            </a:r>
            <a:r>
              <a:rPr lang="sr-Latn-RS" i="1" dirty="0" err="1"/>
              <a:t>DTADb</a:t>
            </a:r>
            <a:r>
              <a:rPr lang="sr-Latn-RS" i="1" dirty="0"/>
              <a:t> </a:t>
            </a:r>
          </a:p>
          <a:p>
            <a:r>
              <a:rPr lang="sr-Latn-RS" dirty="0"/>
              <a:t>Portovi</a:t>
            </a:r>
          </a:p>
          <a:p>
            <a:pPr lvl="1"/>
            <a:r>
              <a:rPr lang="sr-Latn-RS" dirty="0"/>
              <a:t>Prijemni portovi</a:t>
            </a:r>
          </a:p>
          <a:p>
            <a:pPr lvl="1"/>
            <a:r>
              <a:rPr lang="sr-Latn-RS" dirty="0"/>
              <a:t>Portovi slanja</a:t>
            </a:r>
          </a:p>
          <a:p>
            <a:r>
              <a:rPr lang="sr-Latn-RS" dirty="0" smtClean="0"/>
              <a:t>Orkestracije – </a:t>
            </a:r>
            <a:r>
              <a:rPr lang="sr-Latn-RS" i="1" dirty="0" err="1" smtClean="0"/>
              <a:t>Business</a:t>
            </a:r>
            <a:r>
              <a:rPr lang="sr-Latn-RS" i="1" dirty="0" smtClean="0"/>
              <a:t> </a:t>
            </a:r>
            <a:r>
              <a:rPr lang="sr-Latn-RS" i="1" dirty="0" err="1" smtClean="0"/>
              <a:t>Rule</a:t>
            </a:r>
            <a:r>
              <a:rPr lang="sr-Latn-RS" i="1" dirty="0" smtClean="0"/>
              <a:t> </a:t>
            </a:r>
            <a:r>
              <a:rPr lang="sr-Latn-RS" i="1" dirty="0" err="1" smtClean="0"/>
              <a:t>Engine</a:t>
            </a:r>
            <a:endParaRPr lang="sr-Latn-R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04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sr-Latn-RS" i="1" dirty="0" err="1" smtClean="0"/>
              <a:t>Biztalk</a:t>
            </a:r>
            <a:r>
              <a:rPr lang="sr-Latn-RS" i="1" dirty="0" smtClean="0"/>
              <a:t> </a:t>
            </a:r>
            <a:r>
              <a:rPr lang="sr-Latn-RS" dirty="0" smtClean="0"/>
              <a:t>orkestracije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sr-Latn-RS" dirty="0" smtClean="0"/>
          </a:p>
          <a:p>
            <a:pPr marL="0" indent="0">
              <a:buNone/>
            </a:pPr>
            <a:endParaRPr lang="sr-Latn-RS" dirty="0" smtClean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312" y="939339"/>
            <a:ext cx="6764198" cy="575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224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Mapiranje poruka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746" y="2249488"/>
            <a:ext cx="8837333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851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Testiranje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662" y="1548448"/>
            <a:ext cx="8925502" cy="494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387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Zaključak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Stabilna, </a:t>
            </a:r>
            <a:r>
              <a:rPr lang="sr-Latn-RS" dirty="0" err="1" smtClean="0"/>
              <a:t>robustna</a:t>
            </a:r>
            <a:r>
              <a:rPr lang="sr-Latn-RS" dirty="0" smtClean="0"/>
              <a:t>, </a:t>
            </a:r>
            <a:r>
              <a:rPr lang="sr-Latn-RS" dirty="0" err="1" smtClean="0"/>
              <a:t>skalabilna</a:t>
            </a:r>
            <a:r>
              <a:rPr lang="sr-Latn-RS" dirty="0" smtClean="0"/>
              <a:t> platforma</a:t>
            </a:r>
          </a:p>
          <a:p>
            <a:r>
              <a:rPr lang="sr-Latn-RS" dirty="0" smtClean="0"/>
              <a:t>Odstupanje od standarda pravi problem</a:t>
            </a:r>
          </a:p>
          <a:p>
            <a:r>
              <a:rPr lang="sr-Latn-RS" dirty="0" smtClean="0"/>
              <a:t>Automatizacija procesa obrade zahteva</a:t>
            </a:r>
          </a:p>
          <a:p>
            <a:r>
              <a:rPr lang="sr-Latn-RS" dirty="0" smtClean="0"/>
              <a:t>Neizbežan uticaj ljudskog faktora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186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Primena</a:t>
            </a:r>
            <a:r>
              <a:rPr lang="en-US" dirty="0" smtClean="0"/>
              <a:t> </a:t>
            </a:r>
            <a:r>
              <a:rPr lang="en-US" dirty="0" err="1" smtClean="0"/>
              <a:t>biztalk</a:t>
            </a:r>
            <a:r>
              <a:rPr lang="en-US" dirty="0" smtClean="0"/>
              <a:t> server</a:t>
            </a:r>
            <a:r>
              <a:rPr lang="sr-Latn-RS" dirty="0" smtClean="0"/>
              <a:t>a</a:t>
            </a:r>
            <a:r>
              <a:rPr lang="en-US" dirty="0" smtClean="0"/>
              <a:t> u </a:t>
            </a:r>
            <a:r>
              <a:rPr lang="en-US" dirty="0" err="1" smtClean="0"/>
              <a:t>orkestraciji</a:t>
            </a:r>
            <a:r>
              <a:rPr lang="en-US" dirty="0" smtClean="0"/>
              <a:t> </a:t>
            </a:r>
            <a:r>
              <a:rPr lang="en-US" dirty="0" err="1" smtClean="0"/>
              <a:t>procesa</a:t>
            </a:r>
            <a:r>
              <a:rPr lang="en-US" dirty="0" smtClean="0"/>
              <a:t> </a:t>
            </a:r>
            <a:r>
              <a:rPr lang="en-US" dirty="0" err="1" smtClean="0"/>
              <a:t>javne</a:t>
            </a:r>
            <a:r>
              <a:rPr lang="en-US" dirty="0" smtClean="0"/>
              <a:t> </a:t>
            </a:r>
            <a:r>
              <a:rPr lang="en-US" dirty="0" err="1" smtClean="0"/>
              <a:t>uprave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Student: S</a:t>
            </a:r>
            <a:r>
              <a:rPr lang="sr-Latn-R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rđan</a:t>
            </a:r>
            <a:r>
              <a:rPr lang="sr-Latn-R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sr-Latn-R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mlađenović</a:t>
            </a:r>
            <a:r>
              <a:rPr lang="sr-Latn-R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	</a:t>
            </a:r>
          </a:p>
          <a:p>
            <a:r>
              <a:rPr lang="sr-Latn-R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Mentor: </a:t>
            </a:r>
            <a:r>
              <a:rPr lang="sr-Latn-R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prof</a:t>
            </a:r>
            <a:r>
              <a:rPr lang="sr-Latn-R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dr Slađan </a:t>
            </a:r>
            <a:r>
              <a:rPr lang="sr-Latn-R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babarogić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960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37607"/>
            <a:ext cx="9905999" cy="415359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</a:t>
            </a:r>
            <a:r>
              <a:rPr lang="sr-Latn-RS" dirty="0" err="1" smtClean="0"/>
              <a:t>ržavna</a:t>
            </a:r>
            <a:r>
              <a:rPr lang="sr-Latn-RS" dirty="0" smtClean="0"/>
              <a:t> uprava</a:t>
            </a:r>
          </a:p>
          <a:p>
            <a:r>
              <a:rPr lang="sr-Latn-RS" dirty="0" smtClean="0"/>
              <a:t>Osnovni procesi javne uprave</a:t>
            </a:r>
          </a:p>
          <a:p>
            <a:r>
              <a:rPr lang="sr-Latn-RS" dirty="0" smtClean="0"/>
              <a:t>Koncepti </a:t>
            </a:r>
            <a:r>
              <a:rPr lang="sr-Latn-RS" i="1" dirty="0" err="1" smtClean="0"/>
              <a:t>xml</a:t>
            </a:r>
            <a:r>
              <a:rPr lang="sr-Latn-RS" dirty="0" smtClean="0"/>
              <a:t>-a</a:t>
            </a:r>
          </a:p>
          <a:p>
            <a:r>
              <a:rPr lang="sr-Latn-RS" i="1" dirty="0" err="1" smtClean="0"/>
              <a:t>Soap</a:t>
            </a:r>
            <a:r>
              <a:rPr lang="sr-Latn-RS" i="1" dirty="0" smtClean="0"/>
              <a:t> </a:t>
            </a:r>
          </a:p>
          <a:p>
            <a:r>
              <a:rPr lang="sr-Latn-RS" i="1" dirty="0" err="1" smtClean="0"/>
              <a:t>Soa</a:t>
            </a:r>
            <a:r>
              <a:rPr lang="sr-Latn-RS" i="1" dirty="0" smtClean="0"/>
              <a:t> </a:t>
            </a:r>
            <a:r>
              <a:rPr lang="sr-Latn-RS" dirty="0" smtClean="0"/>
              <a:t>servisi</a:t>
            </a:r>
          </a:p>
          <a:p>
            <a:r>
              <a:rPr lang="sr-Latn-RS" dirty="0"/>
              <a:t>Osnovni koncepti i namena </a:t>
            </a:r>
            <a:r>
              <a:rPr lang="sr-Latn-RS" i="1" dirty="0" err="1" smtClean="0"/>
              <a:t>Biztalk</a:t>
            </a:r>
            <a:r>
              <a:rPr lang="sr-Latn-RS" i="1" dirty="0" smtClean="0"/>
              <a:t> </a:t>
            </a:r>
            <a:r>
              <a:rPr lang="sr-Latn-RS" dirty="0" smtClean="0"/>
              <a:t>servera</a:t>
            </a:r>
          </a:p>
          <a:p>
            <a:r>
              <a:rPr lang="sr-Latn-RS" dirty="0"/>
              <a:t>Arhitektura </a:t>
            </a:r>
            <a:r>
              <a:rPr lang="sr-Latn-RS" i="1" dirty="0" err="1" smtClean="0"/>
              <a:t>Biztalk</a:t>
            </a:r>
            <a:r>
              <a:rPr lang="sr-Latn-RS" i="1" dirty="0" smtClean="0"/>
              <a:t> </a:t>
            </a:r>
            <a:r>
              <a:rPr lang="sr-Latn-RS" dirty="0" smtClean="0"/>
              <a:t>servera</a:t>
            </a:r>
          </a:p>
          <a:p>
            <a:r>
              <a:rPr lang="sr-Latn-RS" i="1" dirty="0" err="1"/>
              <a:t>Biztalk</a:t>
            </a:r>
            <a:r>
              <a:rPr lang="sr-Latn-RS" i="1" dirty="0"/>
              <a:t> </a:t>
            </a:r>
            <a:r>
              <a:rPr lang="sr-Latn-RS" dirty="0" smtClean="0"/>
              <a:t>orkestracije</a:t>
            </a:r>
          </a:p>
          <a:p>
            <a:r>
              <a:rPr lang="sr-Latn-RS" dirty="0"/>
              <a:t>Testiranje</a:t>
            </a:r>
            <a:endParaRPr lang="sr-Latn-RS" dirty="0" smtClean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06057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Državna uprava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Osnovni činioci javne uprave</a:t>
            </a:r>
            <a:endParaRPr lang="en-US" dirty="0" smtClean="0"/>
          </a:p>
          <a:p>
            <a:r>
              <a:rPr lang="en-US" dirty="0" err="1" smtClean="0"/>
              <a:t>Integracija</a:t>
            </a:r>
            <a:r>
              <a:rPr lang="en-US" dirty="0" smtClean="0"/>
              <a:t> </a:t>
            </a:r>
            <a:r>
              <a:rPr lang="en-US" dirty="0" err="1" smtClean="0"/>
              <a:t>sistema</a:t>
            </a:r>
            <a:r>
              <a:rPr lang="en-US" dirty="0" smtClean="0"/>
              <a:t> </a:t>
            </a:r>
            <a:r>
              <a:rPr lang="en-US" dirty="0" err="1" smtClean="0"/>
              <a:t>javnih</a:t>
            </a:r>
            <a:r>
              <a:rPr lang="en-US" dirty="0" smtClean="0"/>
              <a:t> </a:t>
            </a:r>
            <a:r>
              <a:rPr lang="en-US" dirty="0" err="1" smtClean="0"/>
              <a:t>institucija</a:t>
            </a:r>
            <a:endParaRPr lang="sr-Latn-RS" dirty="0" smtClean="0"/>
          </a:p>
          <a:p>
            <a:r>
              <a:rPr lang="sr-Latn-RS" dirty="0" smtClean="0"/>
              <a:t>Veze državnih organa</a:t>
            </a:r>
          </a:p>
          <a:p>
            <a:r>
              <a:rPr lang="sr-Latn-RS" dirty="0" smtClean="0"/>
              <a:t>Odnos javne uprave sa građanima</a:t>
            </a:r>
          </a:p>
          <a:p>
            <a:r>
              <a:rPr lang="sr-Latn-RS" dirty="0" smtClean="0"/>
              <a:t>Elektronska javna uprava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19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Osnovni procesi javne uprave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Kreiranje usluga</a:t>
            </a:r>
          </a:p>
          <a:p>
            <a:pPr lvl="1"/>
            <a:r>
              <a:rPr lang="sr-Latn-RS" dirty="0" smtClean="0"/>
              <a:t>Definisanje šablona usluga</a:t>
            </a:r>
          </a:p>
          <a:p>
            <a:pPr lvl="1"/>
            <a:r>
              <a:rPr lang="sr-Latn-RS" dirty="0" smtClean="0"/>
              <a:t>Dodeljivanje prava</a:t>
            </a:r>
          </a:p>
          <a:p>
            <a:r>
              <a:rPr lang="sr-Latn-RS" dirty="0" smtClean="0"/>
              <a:t>Podnošenje zahteva</a:t>
            </a:r>
          </a:p>
          <a:p>
            <a:pPr lvl="1"/>
            <a:r>
              <a:rPr lang="sr-Latn-RS" dirty="0" smtClean="0"/>
              <a:t>Autorizacija korisnika</a:t>
            </a:r>
          </a:p>
          <a:p>
            <a:pPr lvl="1"/>
            <a:r>
              <a:rPr lang="sr-Latn-RS" dirty="0" smtClean="0"/>
              <a:t>Pozivanje eksternih servisa</a:t>
            </a:r>
          </a:p>
          <a:p>
            <a:r>
              <a:rPr lang="sr-Latn-RS" dirty="0" smtClean="0"/>
              <a:t>Administracija institucija i korisnika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891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koncepti XML-a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Struktura podataka</a:t>
            </a:r>
          </a:p>
          <a:p>
            <a:r>
              <a:rPr lang="sr-Latn-RS" i="1" dirty="0" smtClean="0"/>
              <a:t>XML </a:t>
            </a:r>
            <a:r>
              <a:rPr lang="sr-Latn-RS" i="1" dirty="0" err="1" smtClean="0"/>
              <a:t>schemas</a:t>
            </a:r>
            <a:endParaRPr lang="sr-Latn-RS" i="1" dirty="0" smtClean="0"/>
          </a:p>
          <a:p>
            <a:r>
              <a:rPr lang="sr-Latn-RS" i="1" dirty="0" err="1" smtClean="0"/>
              <a:t>xPath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27401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i="1" dirty="0" err="1" smtClean="0"/>
              <a:t>Soap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sr-Latn-RS" i="1" dirty="0" smtClean="0"/>
              <a:t>B2B </a:t>
            </a:r>
            <a:r>
              <a:rPr lang="sr-Latn-RS" dirty="0" smtClean="0"/>
              <a:t>komunikacija</a:t>
            </a:r>
          </a:p>
          <a:p>
            <a:r>
              <a:rPr lang="sr-Latn-RS" dirty="0" smtClean="0"/>
              <a:t>Struktura poruke</a:t>
            </a:r>
          </a:p>
          <a:p>
            <a:pPr marL="457200" lvl="1" indent="0">
              <a:buNone/>
            </a:pPr>
            <a:r>
              <a:rPr lang="sr-Latn-RS" i="1" dirty="0"/>
              <a:t>&lt;</a:t>
            </a:r>
            <a:r>
              <a:rPr lang="sr-Latn-RS" i="1" dirty="0" err="1"/>
              <a:t>SOAP-ENV:Envelope</a:t>
            </a:r>
            <a:endParaRPr lang="en-US" dirty="0"/>
          </a:p>
          <a:p>
            <a:pPr marL="457200" lvl="1" indent="0">
              <a:buNone/>
            </a:pPr>
            <a:r>
              <a:rPr lang="sr-Latn-RS" i="1" dirty="0" err="1"/>
              <a:t>xmlns:SOAP-ENV</a:t>
            </a:r>
            <a:r>
              <a:rPr lang="sr-Latn-RS" i="1" dirty="0"/>
              <a:t>="http://schemas.xmlsoap.org/soap/envelope/"</a:t>
            </a:r>
            <a:endParaRPr lang="en-US" dirty="0"/>
          </a:p>
          <a:p>
            <a:pPr marL="457200" lvl="1" indent="0">
              <a:buNone/>
            </a:pPr>
            <a:r>
              <a:rPr lang="sr-Latn-RS" i="1" dirty="0" err="1"/>
              <a:t>SOAP-ENV:encodingStyle</a:t>
            </a:r>
            <a:r>
              <a:rPr lang="sr-Latn-RS" i="1" dirty="0"/>
              <a:t>="http://schemas.xmlsoap.org/soap/encoding/"&gt;</a:t>
            </a:r>
            <a:endParaRPr lang="en-US" dirty="0"/>
          </a:p>
          <a:p>
            <a:pPr marL="457200" lvl="1" indent="0">
              <a:buNone/>
            </a:pPr>
            <a:r>
              <a:rPr lang="sr-Latn-RS" i="1" dirty="0"/>
              <a:t>&lt;</a:t>
            </a:r>
            <a:r>
              <a:rPr lang="sr-Latn-RS" i="1" dirty="0" err="1"/>
              <a:t>SOAP-ENV:Body</a:t>
            </a:r>
            <a:r>
              <a:rPr lang="sr-Latn-RS" i="1" dirty="0"/>
              <a:t>&gt;</a:t>
            </a:r>
            <a:endParaRPr lang="en-US" dirty="0"/>
          </a:p>
          <a:p>
            <a:pPr marL="457200" lvl="1" indent="0">
              <a:buNone/>
            </a:pPr>
            <a:r>
              <a:rPr lang="sr-Latn-RS" i="1" dirty="0" smtClean="0"/>
              <a:t>	&lt;</a:t>
            </a:r>
            <a:r>
              <a:rPr lang="sr-Latn-RS" i="1" dirty="0" err="1"/>
              <a:t>m:GetLastTradePrice</a:t>
            </a:r>
            <a:r>
              <a:rPr lang="sr-Latn-RS" i="1" dirty="0"/>
              <a:t> </a:t>
            </a:r>
            <a:r>
              <a:rPr lang="sr-Latn-RS" i="1" dirty="0" err="1"/>
              <a:t>xmlns:m</a:t>
            </a:r>
            <a:r>
              <a:rPr lang="sr-Latn-RS" i="1" dirty="0"/>
              <a:t>="Some-URI"&gt;</a:t>
            </a:r>
            <a:endParaRPr lang="en-US" dirty="0"/>
          </a:p>
          <a:p>
            <a:pPr marL="457200" lvl="1" indent="0">
              <a:buNone/>
            </a:pPr>
            <a:r>
              <a:rPr lang="sr-Latn-RS" i="1" dirty="0" smtClean="0"/>
              <a:t>		&lt;</a:t>
            </a:r>
            <a:r>
              <a:rPr lang="sr-Latn-RS" i="1" dirty="0" err="1"/>
              <a:t>symbol</a:t>
            </a:r>
            <a:r>
              <a:rPr lang="sr-Latn-RS" i="1" dirty="0"/>
              <a:t>&gt;DIS&lt;/</a:t>
            </a:r>
            <a:r>
              <a:rPr lang="sr-Latn-RS" i="1" dirty="0" err="1"/>
              <a:t>symbol</a:t>
            </a:r>
            <a:r>
              <a:rPr lang="sr-Latn-RS" i="1" dirty="0"/>
              <a:t>&gt;</a:t>
            </a:r>
            <a:endParaRPr lang="en-US" dirty="0"/>
          </a:p>
          <a:p>
            <a:pPr marL="457200" lvl="1" indent="0">
              <a:buNone/>
            </a:pPr>
            <a:r>
              <a:rPr lang="sr-Latn-RS" i="1" dirty="0" smtClean="0"/>
              <a:t>	&lt;/</a:t>
            </a:r>
            <a:r>
              <a:rPr lang="sr-Latn-RS" i="1" dirty="0" err="1"/>
              <a:t>m:GetLastTradePrice</a:t>
            </a:r>
            <a:r>
              <a:rPr lang="sr-Latn-RS" i="1" dirty="0"/>
              <a:t>&gt;</a:t>
            </a:r>
            <a:endParaRPr lang="en-US" dirty="0"/>
          </a:p>
          <a:p>
            <a:pPr marL="457200" lvl="1" indent="0">
              <a:buNone/>
            </a:pPr>
            <a:r>
              <a:rPr lang="sr-Latn-RS" i="1" dirty="0"/>
              <a:t>&lt;/</a:t>
            </a:r>
            <a:r>
              <a:rPr lang="sr-Latn-RS" i="1" dirty="0" err="1"/>
              <a:t>SOAP-ENV:Body</a:t>
            </a:r>
            <a:r>
              <a:rPr lang="sr-Latn-RS" i="1" dirty="0"/>
              <a:t>&gt;</a:t>
            </a:r>
            <a:endParaRPr lang="en-US" dirty="0"/>
          </a:p>
          <a:p>
            <a:pPr marL="457200" lvl="1" indent="0">
              <a:buNone/>
            </a:pPr>
            <a:r>
              <a:rPr lang="sr-Latn-RS" i="1" dirty="0"/>
              <a:t>&lt;/</a:t>
            </a:r>
            <a:r>
              <a:rPr lang="sr-Latn-RS" i="1" dirty="0" err="1"/>
              <a:t>SOAP-ENV:Envelope</a:t>
            </a:r>
            <a:r>
              <a:rPr lang="sr-Latn-RS" i="1" dirty="0"/>
              <a:t>&gt;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7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i="1" dirty="0" smtClean="0"/>
              <a:t>SOA </a:t>
            </a:r>
            <a:r>
              <a:rPr lang="sr-Latn-RS" dirty="0" smtClean="0"/>
              <a:t>servisi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Definicija servisa</a:t>
            </a:r>
          </a:p>
          <a:p>
            <a:r>
              <a:rPr lang="sr-Latn-RS" i="1" dirty="0" smtClean="0"/>
              <a:t>.</a:t>
            </a:r>
            <a:r>
              <a:rPr lang="sr-Latn-RS" i="1" dirty="0" err="1" smtClean="0"/>
              <a:t>wsdl</a:t>
            </a:r>
            <a:endParaRPr lang="sr-Latn-RS" i="1" dirty="0" smtClean="0"/>
          </a:p>
          <a:p>
            <a:r>
              <a:rPr lang="sr-Latn-RS" dirty="0" smtClean="0"/>
              <a:t>Veb servisi i </a:t>
            </a:r>
            <a:r>
              <a:rPr lang="sr-Latn-RS" i="1" dirty="0" smtClean="0"/>
              <a:t>WCF </a:t>
            </a:r>
            <a:r>
              <a:rPr lang="sr-Latn-RS" dirty="0" smtClean="0"/>
              <a:t>servisi</a:t>
            </a:r>
          </a:p>
          <a:p>
            <a:r>
              <a:rPr lang="sr-Latn-RS" dirty="0" smtClean="0"/>
              <a:t>Poređenje </a:t>
            </a:r>
            <a:r>
              <a:rPr lang="sr-Latn-RS" i="1" dirty="0" smtClean="0"/>
              <a:t>SOAP </a:t>
            </a:r>
            <a:r>
              <a:rPr lang="sr-Latn-RS" dirty="0" smtClean="0"/>
              <a:t>i </a:t>
            </a:r>
            <a:r>
              <a:rPr lang="sr-Latn-RS" i="1" dirty="0" smtClean="0"/>
              <a:t>REST </a:t>
            </a:r>
            <a:r>
              <a:rPr lang="sr-Latn-RS" dirty="0" smtClean="0"/>
              <a:t>protokola</a:t>
            </a:r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767637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Osnovni koncepti i namena </a:t>
            </a:r>
            <a:r>
              <a:rPr lang="sr-Latn-RS" i="1" dirty="0" err="1" smtClean="0"/>
              <a:t>biztalk</a:t>
            </a:r>
            <a:r>
              <a:rPr lang="sr-Latn-RS" i="1" dirty="0" smtClean="0"/>
              <a:t> </a:t>
            </a:r>
            <a:r>
              <a:rPr lang="sr-Latn-RS" dirty="0" smtClean="0"/>
              <a:t>servera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630" y="1922521"/>
            <a:ext cx="6747566" cy="419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930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Arhitektura </a:t>
            </a:r>
            <a:r>
              <a:rPr lang="sr-Latn-RS" i="1" dirty="0" err="1" smtClean="0"/>
              <a:t>biztalk</a:t>
            </a:r>
            <a:r>
              <a:rPr lang="sr-Latn-RS" i="1" dirty="0" smtClean="0"/>
              <a:t> </a:t>
            </a:r>
            <a:r>
              <a:rPr lang="sr-Latn-RS" dirty="0" smtClean="0"/>
              <a:t>servera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440" y="1889270"/>
            <a:ext cx="6863946" cy="426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790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78</TotalTime>
  <Words>195</Words>
  <Application>Microsoft Office PowerPoint</Application>
  <PresentationFormat>Widescreen</PresentationFormat>
  <Paragraphs>71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Tw Cen MT</vt:lpstr>
      <vt:lpstr>Circuit</vt:lpstr>
      <vt:lpstr>Primena biztalk servera u orkestraciji procesa javne uprave</vt:lpstr>
      <vt:lpstr>Agenda</vt:lpstr>
      <vt:lpstr>Državna uprava</vt:lpstr>
      <vt:lpstr>Osnovni procesi javne uprave</vt:lpstr>
      <vt:lpstr>koncepti XML-a </vt:lpstr>
      <vt:lpstr>Soap</vt:lpstr>
      <vt:lpstr>SOA servisi</vt:lpstr>
      <vt:lpstr>Osnovni koncepti i namena biztalk servera</vt:lpstr>
      <vt:lpstr>Arhitektura biztalk servera</vt:lpstr>
      <vt:lpstr>Arhitektura biztalk servera</vt:lpstr>
      <vt:lpstr>Biztalk orkestracije</vt:lpstr>
      <vt:lpstr>Mapiranje poruka</vt:lpstr>
      <vt:lpstr>Testiranje</vt:lpstr>
      <vt:lpstr>Zaključak</vt:lpstr>
      <vt:lpstr>Primena biztalk servera u orkestraciji procesa javne uprave</vt:lpstr>
    </vt:vector>
  </TitlesOfParts>
  <Company>S&amp;T Serbia d.o.o.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Primena biztalk server u orkestraciji procesa javne uprave</dc:title>
  <dc:creator>Mladjenovic Srdjan</dc:creator>
  <cp:lastModifiedBy>Mladjenovic Srdjan</cp:lastModifiedBy>
  <cp:revision>47</cp:revision>
  <dcterms:created xsi:type="dcterms:W3CDTF">2017-09-26T11:26:11Z</dcterms:created>
  <dcterms:modified xsi:type="dcterms:W3CDTF">2017-09-26T12:44:57Z</dcterms:modified>
</cp:coreProperties>
</file>