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s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s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s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s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s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s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s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265500" y="1233175"/>
            <a:ext cx="4045198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265500" y="2803075"/>
            <a:ext cx="4045198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s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s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s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sr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04.png"/><Relationship Id="rId10" Type="http://schemas.openxmlformats.org/officeDocument/2006/relationships/image" Target="../media/image07.png"/><Relationship Id="rId9" Type="http://schemas.openxmlformats.org/officeDocument/2006/relationships/image" Target="../media/image06.png"/><Relationship Id="rId5" Type="http://schemas.openxmlformats.org/officeDocument/2006/relationships/image" Target="../media/image08.png"/><Relationship Id="rId6" Type="http://schemas.openxmlformats.org/officeDocument/2006/relationships/image" Target="../media/image11.png"/><Relationship Id="rId7" Type="http://schemas.openxmlformats.org/officeDocument/2006/relationships/image" Target="../media/image09.png"/><Relationship Id="rId8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Relationship Id="rId4" Type="http://schemas.openxmlformats.org/officeDocument/2006/relationships/image" Target="../media/image01.png"/><Relationship Id="rId5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sr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Face </a:t>
            </a:r>
            <a:r>
              <a:rPr lang="sr"/>
              <a:t>D</a:t>
            </a:r>
            <a:r>
              <a:rPr b="0" i="0" lang="sr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etection, </a:t>
            </a:r>
            <a:r>
              <a:rPr lang="sr"/>
              <a:t>T</a:t>
            </a:r>
            <a:r>
              <a:rPr b="0" i="0" lang="sr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racking and </a:t>
            </a:r>
            <a:r>
              <a:rPr lang="sr"/>
              <a:t>R</a:t>
            </a:r>
            <a:r>
              <a:rPr b="0" i="0" lang="sr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ecognition</a:t>
            </a:r>
          </a:p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sr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Srdjan Dobrijević RA192/2012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sr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Aleksandar Marković RA182/2012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sr"/>
              <a:t>Face Detection, Tracking and Recognition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87" y="2618500"/>
            <a:ext cx="130492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2262" y="2618500"/>
            <a:ext cx="1234924" cy="129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2125" y="2669148"/>
            <a:ext cx="1400175" cy="129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0100" y="1123500"/>
            <a:ext cx="873324" cy="88854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287800" y="3950200"/>
            <a:ext cx="1400099" cy="3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 sz="1100"/>
              <a:t>Detekcija lica pomoću haar klasifikatora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2005662" y="3950200"/>
            <a:ext cx="1565100" cy="60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 sz="1100"/>
              <a:t>Konvertovanje slike u grayscale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888525" y="4160875"/>
            <a:ext cx="10782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555525" y="3062750"/>
            <a:ext cx="1234799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8862" y="2821923"/>
            <a:ext cx="1788487" cy="88855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5122462" y="3950200"/>
            <a:ext cx="17613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 sz="1100"/>
              <a:t>Iz obučavajućeg skupa se pomoću “Eigenfaces” algoritma vrši prepoznavanje lica, ukoliko postoji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7641075" y="3950200"/>
            <a:ext cx="12347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 sz="1100"/>
              <a:t>Krajnji rezultat, ukoliko je lice prepoznato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142700" y="1349125"/>
            <a:ext cx="4066799" cy="60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 sz="1800"/>
              <a:t>Postupak identifikacije: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93225" y="2162887"/>
            <a:ext cx="290774" cy="50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5400000">
            <a:off x="1577537" y="3177337"/>
            <a:ext cx="264825" cy="46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flipH="1" rot="-5400000">
            <a:off x="7012585" y="3171438"/>
            <a:ext cx="304300" cy="43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s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Face Detection, Tracking and Recognition</a:t>
            </a: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9076" y="1047750"/>
            <a:ext cx="6375401" cy="342899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1369075" y="4552950"/>
            <a:ext cx="6375401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s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Primer krajnjeg rezultata aplikacije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s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Face Detection, Tracking and Recognition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sr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Motivacija: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-"/>
            </a:pPr>
            <a:r>
              <a:rPr b="0" i="0" lang="s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Lice je deo čovekove spoljašnosti, na osnovu koje se ljudi međusobno prepoznaju, i u poslednjih desetak godina uloženi su intenzivni napori da se takva sposobnost razvije i kod kompjutera. Danas je detekcija i prepoznavanje lica jedno od uspešnijih primena analize slike. Razlog tome je kako komercijalna tako i bezbednosna primena.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s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Face Detection, Tracking and Recognition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sr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Primeri: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-"/>
            </a:pPr>
            <a:r>
              <a:rPr b="0" i="0" lang="s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Detekcija lica na digitalnim kamerama, radi boljeg fokusiranja slike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-"/>
            </a:pPr>
            <a:r>
              <a:rPr b="0" i="0" lang="s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Društvene mreže kao što je Facebook koriste prepoznavanje lica za automatsku preporuku tagovanja osobe na slici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-"/>
            </a:pPr>
            <a:r>
              <a:rPr b="0" i="0" lang="s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Aerodromske službe obezbeđenja, banke, vojne baze, različite ustanove kojima je potreban visok stepen obezbeđenja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-"/>
            </a:pPr>
            <a:r>
              <a:rPr b="0" i="0" lang="s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 video igrama moguće je koristiti kamere i različite senzore radi identifikacije igrača.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s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Face Detection, Tracking and Recognition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sr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Opis: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-"/>
            </a:pPr>
            <a:r>
              <a:rPr b="0" i="0" lang="s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Ova aplikacija će putem web kamere detektovati i pratiti lica koja se budu nalazila neposredno u blizini računara, i potom identifikovati ako se ta lica nalaze u postojećoj bazi. Korisniku će biti omogućeno da doda lice u bazu ako se ono već ne nalazi u istoj.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sr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sr"/>
              <a:t>Face Detection, Tracking and Recognition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sr" sz="2400"/>
              <a:t>Implementacija:</a:t>
            </a: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sr" sz="1400"/>
              <a:t>Za detekciju lica koristi se Haar kaskadni klasifikator. On pretstavlja efektnu metodu za detekciju objekata, u ovom slučaju, ljudskog lica. Algoritmu je potreban veći broj slika, kako pozitivnih(slike lica), tako i negativnih(slike bez lica) kako bi obučio klasifikator. Ovaj program koristi već obučeni klasifikator za detekciju lica("haarcascade_frontalface_default”).</a:t>
            </a:r>
          </a:p>
          <a:p>
            <a:pPr indent="-228600" lvl="0" marL="457200" rtl="0">
              <a:spcBef>
                <a:spcPts val="1600"/>
              </a:spcBef>
              <a:spcAft>
                <a:spcPts val="0"/>
              </a:spcAft>
              <a:buChar char="●"/>
            </a:pPr>
            <a:r>
              <a:rPr lang="sr" sz="1400"/>
              <a:t>Za identifikaciju lica koristićemo Fotometrijski metod(eigenfaces): Ovaj algoritam se bazira na pristupu „sopstvenih lica“(eigenfaces), koji predstavlja PCA(principal component analysis) metodu u kojoj se mali skup bitnih karakteristika koristi da bi se opisale varijacije između slika lica.</a:t>
            </a:r>
            <a:br>
              <a:rPr lang="sr" sz="1400"/>
            </a:br>
            <a:r>
              <a:rPr lang="sr" sz="1400"/>
              <a:t>Pored eigenfaces metode, metode koje se jos koriste za identifikaciju lica su: Geometrijski metod identifikacije lica (facial metrics) i trodimenzionalni metod.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44125" y="32175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sr"/>
              <a:t>Face Detection, Tracking and Recognition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/>
              <a:t>Haarove karakteristike: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sr" sz="1400"/>
              <a:t> Pravougane su i računaju se kao razlika nekoliko suma piksela unutar različitih pravougaonih područja slike. Vrednosti dobijene ovim računom predstavljaju prisustvo ili odsustvo nekih karakteristika slike kao što su ivice, uglovi i slično.</a:t>
            </a:r>
            <a:br>
              <a:rPr lang="sr" sz="1400"/>
            </a:b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sr" sz="1400"/>
              <a:t>Tri različita tipa karakteristika u Viola-Jones metodi: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sr"/>
              <a:t>Two rectangle(edge features) - Računa razliku suma piksela u dva pravougla horizontalna ili vertikalna predela istog oblika i veličine.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sr"/>
              <a:t>Three rectangle(line features) - Računa razliku sume piksela dva spoljna pravougaonika i sume piksela centralnog pravougaonika(uz tri spojena pravougaonika istog oblika i veličine).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sr"/>
              <a:t>Four rectangle features - Računa razliku sume piksela dijagonalnih parova pravougaonika(uz četiri spojena pravougaonika istog oblika i veličine).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sr"/>
              <a:t>Face Detection, Tracking and Recognition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/>
              <a:t>Slike tipova: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75" y="2017225"/>
            <a:ext cx="2556000" cy="211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1425" y="2017225"/>
            <a:ext cx="2556000" cy="211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2025" y="2017225"/>
            <a:ext cx="2048874" cy="211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sr"/>
              <a:t>Face Detection, Tracking and Recognition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/>
              <a:t>Obučavanje sistema za prepoznavanje lica(Eigenfaces):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r" sz="1400"/>
              <a:t>Prvo je potrebno učitati fotografije koje služe za obučavanje sistema. Nakon toga se iz tih slika izvlače određene gradivne jedinice kao što su oči, nos, usta… </a:t>
            </a:r>
            <a:br>
              <a:rPr lang="sr" sz="1400"/>
            </a:br>
            <a:r>
              <a:rPr lang="sr" sz="1400"/>
              <a:t>Gradivne jedinice se skladište u sistem i služe za kasnija poređenja.</a:t>
            </a:r>
            <a:br>
              <a:rPr lang="sr" sz="1400"/>
            </a:b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sr" sz="1400"/>
              <a:t>Dvodimenziona slika svake gradivne jedinice se naziva svojstveno lice (eigenface).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600" y="3156675"/>
            <a:ext cx="5694475" cy="88004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1401000" y="4036725"/>
            <a:ext cx="56946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 sz="1100"/>
              <a:t>Svaki eigenface potencira određenu karakteristiku: simetrija lica, veličina nosa, usta...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sr"/>
              <a:t>Face Detection, Tracking and Recognition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sr" sz="1400"/>
              <a:t>Svako ljudsko lice se može predstaviti kao kombinacija više svojstvenih lica(eigenface). Na primer, jedno lice može biti izgrađeno od 55% svojstvenog lica br.1, 10% svojstvenog lica br.2, itd.</a:t>
            </a:r>
            <a:br>
              <a:rPr lang="sr" sz="1400"/>
            </a:b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sr" sz="1400"/>
              <a:t>Da bi se moglo vršiti poređenje ulazne slike sa svojstvenim licima, one moraju biti iste veličine. </a:t>
            </a:r>
            <a:br>
              <a:rPr lang="sr" sz="1400"/>
            </a:b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sr" sz="1400"/>
              <a:t>Potrebno je izvršiti normalizaciju kako bi se podudarile pozicije oko čiju i usta na slikama. </a:t>
            </a:r>
            <a:br>
              <a:rPr lang="sr" sz="1400"/>
            </a:b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sr" sz="1400"/>
              <a:t>Na osnovu numerickih vrednosti koje nosi svako svojstveno lice, sistem poredi ulaznu sliku i sliku lica iz baze podataka, proizvodeci skor podudarnosti.</a:t>
            </a:r>
            <a:br>
              <a:rPr lang="sr" sz="1400"/>
            </a:b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sr" sz="1400"/>
              <a:t>Skor podudarnosti predstavlja otisak lica(faceprint) u fotometrijskim sistemima. To je lista vrednosti, jedna vrednost za svako svojstveno lice.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