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A317-F3D1-D761-2ABC-CF76B069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94653-004B-D408-EED5-26AA0503C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94DF-E1AC-78C8-5FB9-F4BA0737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54E-AEF2-4B67-9DEA-D1076C765F50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DA33-DAB3-7DC3-BC28-C15C58D4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7C39-2076-E117-0FE7-81CFA959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863-6C06-4FE3-94CA-F7D61514E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F25A-2916-336B-B17A-5C128098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A040-E56E-D28D-3A39-0BCD2EE1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ABBB-A967-5E47-A62C-EE363332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54E-AEF2-4B67-9DEA-D1076C765F50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091A-50E6-0648-9F57-4CF8199E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C6728-1A97-5435-40C4-2A2C4B40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863-6C06-4FE3-94CA-F7D61514E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8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02DC1-BD4C-C24C-3A3B-8FA62ACD0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0E48C-F855-E584-1CF4-425209C02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3022-FCA2-A816-FA4A-ED143D2C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54E-AEF2-4B67-9DEA-D1076C765F50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27D6-2EB6-4A4F-FB28-BA66F39C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C162-9257-62E8-22CA-349472EE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863-6C06-4FE3-94CA-F7D61514E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2EE3-A74C-F34F-E64D-26F1BDD7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2FAB-8CB4-7B24-A255-906BDCEE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DF67-6654-40B1-0A76-AB79E878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54E-AEF2-4B67-9DEA-D1076C765F50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95A9-14B8-CA84-FB8A-C73D6999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09F44-2916-F036-A4B9-93AD5443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863-6C06-4FE3-94CA-F7D61514E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0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3804-5EBD-D726-D80E-73E9CF93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A4A28-BD46-4887-8A3F-1624E7D7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ECD27-BA9A-E74A-E46B-B84262BB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54E-AEF2-4B67-9DEA-D1076C765F50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68044-06FB-D6CB-8371-F56C59EF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9CF6-B617-3DA4-0FDC-C4BAA1CD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863-6C06-4FE3-94CA-F7D61514E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9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37DC-E9B0-B441-B277-A714F6BC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3DB5-3632-1CDC-9D7B-24DE4E855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1E1F4-02C9-1767-11DC-B7C14A14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5FAF2-EE25-0D78-CA19-2BF0B0D4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54E-AEF2-4B67-9DEA-D1076C765F50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B539F-31A0-9E43-1A74-A7AEC2EA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9E2-2C75-62FF-1C45-A10297EF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863-6C06-4FE3-94CA-F7D61514E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23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80FC-EB8B-F809-EE1E-0DFA8AFC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6055C-FFD9-820A-A7E5-BE75FD62E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51BA5-E4CA-CE9E-D668-051DBDE77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27982-224D-8130-330C-4F107F6FD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11207-DAAF-8F6C-8659-8A2CFBDD7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FA62E-56B6-887D-470D-97C491AB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54E-AEF2-4B67-9DEA-D1076C765F50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0945A-1B0E-456B-E7FB-021AAA3D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9D1FC-05E4-5BF2-7910-6D05B223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863-6C06-4FE3-94CA-F7D61514E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1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E7F8-2796-0C83-B326-9BC766B6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C357A-B121-5FCD-6CAC-F49B3C47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54E-AEF2-4B67-9DEA-D1076C765F50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40BBF-29B3-9B86-9199-C102C00F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3A8A4-CF48-2374-A6A1-E2607D9C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863-6C06-4FE3-94CA-F7D61514E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3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679D7-1C0B-125B-AAE9-F1B50F5D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54E-AEF2-4B67-9DEA-D1076C765F50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3D40E-4CAC-3D8B-1B4D-A9B78B7A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05B04-1D38-4E36-40D5-B97CB7DC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863-6C06-4FE3-94CA-F7D61514E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9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C0F0-E6C1-30C7-AF9B-287BD28A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80DD-1D29-3B38-745C-CAB525AD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D2FBE-A331-B462-E795-C74D9797B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9314E-BEBE-63A2-C2AC-7464A6AA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54E-AEF2-4B67-9DEA-D1076C765F50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BBFA3-31E6-5270-866B-7B29A2B6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E62B-A470-45C0-7326-4AC3E3CB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863-6C06-4FE3-94CA-F7D61514E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4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7B20-E0D0-BEE1-AD57-F476556E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73FA4-97BC-E0D6-B5D8-89E23655A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A994-63A9-01AB-62F3-A375E432B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887B-9752-98C3-43F5-7FD5AFCF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54E-AEF2-4B67-9DEA-D1076C765F50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5834D-7B80-C7C9-46C1-83B8BB92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7E01-ACF6-516E-769C-08712380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863-6C06-4FE3-94CA-F7D61514E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99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E755D-78F0-E20E-043F-38F4E46F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45C6-B67C-B08B-7985-D2DA914D8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E459D-A4E3-093A-83E3-968B1903F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254E-AEF2-4B67-9DEA-D1076C765F50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37B2B-7B37-1055-10C1-220EC7164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DD58-EDE4-7BEC-0DDE-3F27C005A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86863-6C06-4FE3-94CA-F7D61514E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35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F38D-22C3-9D10-9C2B-12A766C10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FORMS TAGS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29762-BCA7-FDAC-5409-95C09A858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C.LAKSHMI SREE</a:t>
            </a:r>
            <a:endParaRPr lang="en-IN" dirty="0"/>
          </a:p>
          <a:p>
            <a:r>
              <a:rPr lang="en-IN" dirty="0"/>
              <a:t>21COME027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0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C9F6-B9ED-6EBD-068B-576D840A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HTML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D8F08-D70B-6255-6156-CEFDCDB9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&lt;html&gt; … &lt;/html&gt; — The root element.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&lt;head&gt; … &lt;/head&gt; — The document head.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&lt;title&gt; … &lt;/title&gt; — The page title.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&lt;body&gt; … &lt;/body&gt; — The page's content.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&lt;h1&gt; … &lt;/h1&gt; — A section heading.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&lt;p&gt; … &lt;/p&gt; — A paragraph.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&lt;a&gt; … &lt;/a&gt; — A link.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— An image.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34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332C-2375-6566-D132-23B77406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HTML TAG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FA59F0-AF90-126F-95F4-0CB37F990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69214"/>
              </p:ext>
            </p:extLst>
          </p:nvPr>
        </p:nvGraphicFramePr>
        <p:xfrm>
          <a:off x="1616765" y="3269774"/>
          <a:ext cx="9737035" cy="1463040"/>
        </p:xfrm>
        <a:graphic>
          <a:graphicData uri="http://schemas.openxmlformats.org/drawingml/2006/table">
            <a:tbl>
              <a:tblPr/>
              <a:tblGrid>
                <a:gridCol w="4034938">
                  <a:extLst>
                    <a:ext uri="{9D8B030D-6E8A-4147-A177-3AD203B41FA5}">
                      <a16:colId xmlns:a16="http://schemas.microsoft.com/office/drawing/2014/main" val="15720222"/>
                    </a:ext>
                  </a:extLst>
                </a:gridCol>
                <a:gridCol w="5702097">
                  <a:extLst>
                    <a:ext uri="{9D8B030D-6E8A-4147-A177-3AD203B41FA5}">
                      <a16:colId xmlns:a16="http://schemas.microsoft.com/office/drawing/2014/main" val="1344774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&lt;footer&gt;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a footer for a section.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107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&lt;header&gt;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a header for a section.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&lt;main&gt;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the main content of a document.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054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&lt;mark&gt;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specifies the marked or highlighted content.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183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84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A313-0E5C-C10D-C11E-2E5392F0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HTML TAG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E197D5-5548-2A68-9682-4EFB3BD95A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8702376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32394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div&gt;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Defines a section in a document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629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&lt;dl&gt;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Defines a description 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501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&lt;dt&gt;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term/name in a description 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027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&lt;em&gt;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Defines emphasized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39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4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35AA-67BC-9EF6-10A1-DE5D9FAA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HTML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BE7D-66DE-80FE-B9A0-8D7BD503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Tag – DOCTYPE. &lt;! DOCTYPE html&gt;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Tag – html. &lt;html&gt;&lt;/html&gt; The HTML tag, also called the root element, follows the DOCTYPE tag.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Tag – head. &lt;head&gt;&lt;/head&gt;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Tag – body. &lt;body&gt;&lt;/body&gt;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Tag – span. &lt;span&gt;&lt;/span&gt;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Tag – p. &lt;p&gt;&lt;/p&gt;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Tag – div. &lt;div&gt;&lt;/div&gt;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Tag – sub. &lt;sub&gt;&lt;/sub&gt;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69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4C13-DB4F-D6C0-841D-F17B710C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HTML 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A898-B02C-B564-03A6-E2ACC54B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&lt;sub&gt; &lt;/sub&gt;</a:t>
            </a:r>
          </a:p>
          <a:p>
            <a:r>
              <a:rPr lang="en-US" dirty="0"/>
              <a:t>&lt;sup&gt; &lt;/sup&gt;</a:t>
            </a:r>
          </a:p>
          <a:p>
            <a:r>
              <a:rPr lang="en-US" dirty="0"/>
              <a:t>&lt;h1&gt; &lt;/h1&gt;</a:t>
            </a:r>
          </a:p>
          <a:p>
            <a:r>
              <a:rPr lang="en-US" dirty="0"/>
              <a:t>&lt;h2&gt; &lt;/h2&gt;</a:t>
            </a:r>
          </a:p>
          <a:p>
            <a:r>
              <a:rPr lang="en-US" dirty="0"/>
              <a:t>&lt;h3&gt; &lt;/h3&gt;</a:t>
            </a:r>
          </a:p>
          <a:p>
            <a:r>
              <a:rPr lang="en-US" dirty="0"/>
              <a:t>&lt;h4&gt; &lt;/h4&gt;</a:t>
            </a:r>
          </a:p>
          <a:p>
            <a:r>
              <a:rPr lang="en-US" dirty="0"/>
              <a:t>&lt;h5&gt; &lt;/h5&gt;</a:t>
            </a:r>
          </a:p>
          <a:p>
            <a:r>
              <a:rPr lang="en-US" dirty="0"/>
              <a:t>&lt;h6&gt; &lt;/h6&gt;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00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339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HTML FORMS TAGS</vt:lpstr>
      <vt:lpstr>          HTML TAGS</vt:lpstr>
      <vt:lpstr>           HTML TAG </vt:lpstr>
      <vt:lpstr>               HTML TAG</vt:lpstr>
      <vt:lpstr>           HTML TAGS</vt:lpstr>
      <vt:lpstr>             HTML TAG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TAGS</dc:title>
  <dc:creator>uglab</dc:creator>
  <cp:lastModifiedBy>uglab</cp:lastModifiedBy>
  <cp:revision>1</cp:revision>
  <dcterms:created xsi:type="dcterms:W3CDTF">2022-08-25T04:47:16Z</dcterms:created>
  <dcterms:modified xsi:type="dcterms:W3CDTF">2022-08-25T05:00:57Z</dcterms:modified>
</cp:coreProperties>
</file>