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9592-DCC5-634E-98E6-8C11A4B8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5D1E3-E16E-1C40-8076-88EA443F7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9259-476F-C64C-8FFD-AFFFC310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3F6A-C11D-0445-9C01-0C2848F2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5161-7D4D-ED40-AC80-A6324E52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CFB4-46F4-0D4A-BB64-5C87916B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1370E-0659-9445-877B-437642AE0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4E08-852E-C34E-B4A3-B4AEB7EA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610C-B6CE-654F-AD8E-BD37C1DA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5118-5495-FB4C-885D-80A785AD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D0C41-78AE-FE40-B0B4-E991CD7A6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2FD49-3035-E046-9452-156C54932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A58D-4C74-6A45-AF0C-2AAFD44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E40C-494B-CF49-8BCD-FB254D93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D424-C01A-CA46-8F31-FBFE0E5E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74A6-045B-8245-AA34-1A3D8BD8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53A2-C93D-594B-ABDB-520C5C83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7E03-7F49-6141-9C28-BC6500BE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EC841-9DCE-8149-86D9-D0021E43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E90A-15F8-824B-A39F-1B5040EE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E4B1-A215-5C4C-B703-B2CA2E7F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8649-3CB2-604F-9E17-BA45FBD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4C98-F9E8-6D4A-8857-602F2F71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13EE-5C4F-4841-BD4D-17A8E53B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66EF-D7DD-4548-A94C-EA8F8663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5B9C-2677-E24C-A734-54068A65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A58E-4694-244D-879C-2A0FF407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8D434-ED4D-E947-98AB-E2CD77F82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2B594-817E-7046-AA0D-898E14AD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75A00-CB70-F541-94CC-6123D542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6A94-8652-1F40-96A5-FAEE92B3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1AB8-5BAE-4E47-A666-B4CF9B93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8BF7D-AFBC-C640-B7F0-7E71C652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642F-1B83-C14E-A856-E04F7AB2F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CCF9F-A898-6341-BFD9-C1291607B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34756-5256-4047-B58E-78FCFE556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86517-BBBE-4E40-A6D2-37E03E39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F6367-51A4-2D41-B1B1-BB86D7E5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9D3B0-AB81-C340-ADA8-C68DEDAE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68B0-B6BA-6745-A11A-E9F0B3F4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4F85A-5DDD-E541-8803-EB4486C7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B0BCB-4219-E245-B300-D9F36D1D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20035-CD57-DD40-A69C-3986678B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D3487-E067-8547-A9BC-60482CD2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ECB29-B211-6544-BA54-068230B3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76F7F-D727-C841-9B4A-38167D3B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4C56-BE82-6C42-8DF7-599DC6E7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6B2B-C32E-6246-8721-200A156F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9D5B3-ADB0-6045-89D0-7C8C1286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86E42-7223-594E-9864-3F5AF995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9EA7-0372-C24F-A2A4-75CDE935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8B88-E1BA-344E-BDA0-F7D45594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A27-0519-CA44-B15C-DD161ADF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E6BFA-E7B4-5343-A9AE-DBC8EF37A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D3DC1-62A7-A640-A423-FD5C620A7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8BAD5-1E4D-4A4D-BA29-F8697E99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E0E2-4428-2946-AC35-A97068F4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BA06-D99E-B84F-8B4B-44F93547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5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3C45C-E676-E047-A8FE-F3B6DC79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9BB77-B2F3-2D42-8EB7-C29E44AD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6CD4-22EE-2344-B310-9FC80FB5F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EA73-6C5A-7D46-A95C-D090A5569B8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4830-E8DF-7F4B-A3B3-E669AA5BE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04F7-F842-E144-8FF8-01617B4FF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3461-413F-0945-84CB-CE7798C5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D705-1338-FB4C-A103-AEACB70D5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Asian garment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550E1-489B-724B-A0C3-D19529F93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Sara Qureshi</a:t>
            </a:r>
          </a:p>
        </p:txBody>
      </p:sp>
    </p:spTree>
    <p:extLst>
      <p:ext uri="{BB962C8B-B14F-4D97-AF65-F5344CB8AC3E}">
        <p14:creationId xmlns:p14="http://schemas.microsoft.com/office/powerpoint/2010/main" val="348622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11EB-2A4E-054A-B5AC-6AC927C3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learning points:</a:t>
            </a:r>
          </a:p>
        </p:txBody>
      </p:sp>
    </p:spTree>
    <p:extLst>
      <p:ext uri="{BB962C8B-B14F-4D97-AF65-F5344CB8AC3E}">
        <p14:creationId xmlns:p14="http://schemas.microsoft.com/office/powerpoint/2010/main" val="16966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F31F-B0B4-D644-A096-81BD0D85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I choose the </a:t>
            </a:r>
            <a:r>
              <a:rPr lang="en-US" dirty="0" err="1"/>
              <a:t>shopkeeping</a:t>
            </a:r>
            <a:r>
              <a:rPr lang="en-US" dirty="0"/>
              <a:t> brief?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48ED2-8086-EE41-9D8D-FA7A5CEE27CE}"/>
              </a:ext>
            </a:extLst>
          </p:cNvPr>
          <p:cNvSpPr txBox="1"/>
          <p:nvPr/>
        </p:nvSpPr>
        <p:spPr>
          <a:xfrm>
            <a:off x="838200" y="1890583"/>
            <a:ext cx="1054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own shop could choose something visually appealing such as dresses and have fun with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make very visually appealing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8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E41805-F525-BA40-9A5D-75ED7EF5A912}"/>
              </a:ext>
            </a:extLst>
          </p:cNvPr>
          <p:cNvSpPr/>
          <p:nvPr/>
        </p:nvSpPr>
        <p:spPr>
          <a:xfrm>
            <a:off x="4791797" y="2967335"/>
            <a:ext cx="2608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84715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87C5-74DD-4B4E-B74B-D3E55D0F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17AF06-344E-9345-AFA1-2BFBFA00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0" y="1489861"/>
            <a:ext cx="8559114" cy="44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6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FBE9-B738-8748-A164-9CE57855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87779-8E00-8C44-B743-C5CB031C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477" y="210621"/>
            <a:ext cx="6760905" cy="3036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72BB2-698D-1F4A-A992-37959C02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848" y="3246832"/>
            <a:ext cx="8324335" cy="36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5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D766-0160-BB40-AB98-51DDEFA2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9A567-0028-384D-A47B-488671CF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45" y="1690688"/>
            <a:ext cx="7507671" cy="47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3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3D63-4B5E-8C40-8E44-6AE959F1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79B68-4C9C-CF4D-BFCD-1C1180DE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70" y="1260149"/>
            <a:ext cx="8659029" cy="50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489F-1366-0741-9EFA-1F5840D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starting sitemap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2BA7F-E9B4-5440-8FA1-DC296164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2294"/>
            <a:ext cx="10342607" cy="50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3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178F-408B-8F4F-8AD1-0F460D72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proud of:</a:t>
            </a:r>
          </a:p>
        </p:txBody>
      </p:sp>
    </p:spTree>
    <p:extLst>
      <p:ext uri="{BB962C8B-B14F-4D97-AF65-F5344CB8AC3E}">
        <p14:creationId xmlns:p14="http://schemas.microsoft.com/office/powerpoint/2010/main" val="205348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54</Words>
  <Application>Microsoft Macintosh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Asian garment shop</vt:lpstr>
      <vt:lpstr>Why did I choose the shopkeeping brief?</vt:lpstr>
      <vt:lpstr>PowerPoint Presentation</vt:lpstr>
      <vt:lpstr>Class Diagram</vt:lpstr>
      <vt:lpstr>Object diagrams</vt:lpstr>
      <vt:lpstr>Case diagram</vt:lpstr>
      <vt:lpstr>Wireframe</vt:lpstr>
      <vt:lpstr>Rough starting sitemap</vt:lpstr>
      <vt:lpstr>Code proud of:</vt:lpstr>
      <vt:lpstr>Main learning points: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garment shop</dc:title>
  <dc:creator>Microsoft Office User</dc:creator>
  <cp:lastModifiedBy>Microsoft Office User</cp:lastModifiedBy>
  <cp:revision>4</cp:revision>
  <dcterms:created xsi:type="dcterms:W3CDTF">2022-10-13T13:07:53Z</dcterms:created>
  <dcterms:modified xsi:type="dcterms:W3CDTF">2022-10-13T15:08:45Z</dcterms:modified>
</cp:coreProperties>
</file>