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2a2e399d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2a2e399d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2a2e399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2a2e399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a2e399d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a2e399d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2a2e399d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2a2e399d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f2a2e399d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f2a2e399d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a2e399d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a2e399d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f2a2e399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f2a2e399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f2a2e399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f2a2e399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f2a2e399d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f2a2e399d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2a2e399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2a2e399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2a2e399d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2a2e399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f2a2e399d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f2a2e399d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2a2e399d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2a2e399d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2a2e399d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f2a2e399d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2a2e399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2a2e399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2a2e399d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2a2e399d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2a2e399d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2a2e399d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2a2e399d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2a2e399d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2a2e399d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f2a2e399d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Future NBA Success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127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General Managers and Head Coaches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0975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Satvik Reddy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25" y="1085913"/>
            <a:ext cx="4809900" cy="270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75" y="709975"/>
            <a:ext cx="4823825" cy="320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100" y="640275"/>
            <a:ext cx="4809900" cy="342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Importance and Selection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Isolated features </a:t>
            </a:r>
            <a:r>
              <a:rPr lang="en" sz="1600"/>
              <a:t>with VIF scores below 10 (to avoid collinearity)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 logistic regression with remaining features and “Future Honor”, obtained Log-Odds for features with p&lt;.05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75" y="948750"/>
            <a:ext cx="4865826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Importance and Selection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Methods of Obtaining Feature Importances: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StatsModel Logit function to </a:t>
            </a:r>
            <a:r>
              <a:rPr lang="en" sz="2000"/>
              <a:t>obtain coefficients for each features’ influence on winning a future honor.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Ski-Kit learn package feature importance scores for each feature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Selection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Hyper-Parameter Tuning  and ROC-AUC scores for Random Forest and Logistic Regression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Forest was used for my final model, given better ROC-AUC score.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550" y="1912500"/>
            <a:ext cx="4836651" cy="7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Thresholding the Model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predicted 116 distinct probabilities for players likelihood of winning a “Future Honor”. I had to decide on a threshold probability value for which I could designate probabilities above that value as a “Future Honoree”.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012" y="644825"/>
            <a:ext cx="4821726" cy="38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Thresholding the Model: Business Case 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NBA Head Coaches deciding on their starting five. Precision is important over recall here; the players picked should truly have Future Honoree potential or the coach is wasting valuable development time on them.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00" y="738050"/>
            <a:ext cx="4825550" cy="321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25" y="500925"/>
            <a:ext cx="3706500" cy="4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Thresholding the Model: Business Case 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NBA General Managers must decide which third and fourth year players to extend contracts to.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Recall is important here, want to keep highest proportion of future honorees as possible.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0" y="871150"/>
            <a:ext cx="4812250" cy="320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25" y="500925"/>
            <a:ext cx="37065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Very small % of players ascend to Future Honoree status, big advantage if they can be identified after rookie season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Advanced Statistics are as important as basic statistics for my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Point Guards and Centers have an easier time becoming Future Honorees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Random Forest Model gave me highest accuracy levels, but the model should be used with different threshold values based on precision/recall trade-off.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best NBA players reach the distinction of making an All-Star, All-NBA, or All-Defense team during their careers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Once these honors are achieved, player values shoot up, and the competition to gain those players’ services increases for general managers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By predicting which players have the potential to achieve an honor after only their rookie season, head coaches will be able to focus development efforts better, and general managers will be </a:t>
            </a:r>
            <a:r>
              <a:rPr lang="en" sz="1600"/>
              <a:t>able to focus their resources on the correct players.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25" y="500925"/>
            <a:ext cx="37065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6" u="sng"/>
              <a:t>Weaknesses</a:t>
            </a:r>
            <a:endParaRPr sz="235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Model does not account for external variables impacting player success (team quality). Creating new features that account for team quality could help negate </a:t>
            </a:r>
            <a:r>
              <a:rPr lang="en" sz="2356"/>
              <a:t>this</a:t>
            </a:r>
            <a:r>
              <a:rPr lang="en" sz="2356"/>
              <a:t>.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 u="sng"/>
              <a:t>Next Steps</a:t>
            </a:r>
            <a:endParaRPr sz="235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Evaluate model’s success as current crop of young players ascend to honoree status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Incorporate players’ first 2-3 seasons into model rather than just the first season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6"/>
              <a:t>Make individual models for All-Star, All-NBA, and All-Defense because different skill sets help for each honor.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NBA player statistics for every season dating back to 1950 was made </a:t>
            </a:r>
            <a:r>
              <a:rPr lang="en" sz="1600"/>
              <a:t>available</a:t>
            </a:r>
            <a:r>
              <a:rPr lang="en" sz="1600"/>
              <a:t> on Kaggle by Omri Goldstein.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Dataset contains basic statistics like points, rebounds, and assists, and advanced statistics like WS (win shares) and VORP (Value over replacement player).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All-Star, All-NBA, and All-Defense data was obtained from RealGm.com.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Removed data from seasons before 1985 because that is how long the modern versions of All-Star, All-NBA, and All-Defense teams have existed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Removed all seasons from players except for their rookie seasons.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Removed features that had </a:t>
            </a:r>
            <a:r>
              <a:rPr lang="en" sz="1600"/>
              <a:t>information</a:t>
            </a:r>
            <a:r>
              <a:rPr lang="en" sz="1600"/>
              <a:t> from the draft; I did not want model to be biased on when a player got drafted.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Filled in missing data with statistics from Basketball Reference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Percentage of NBA players that are “Honor Winners” (All-Star, All-NBA, All-Defense), and percentage that win “No Honors”.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Less than 10% of players win a honor; this highlights the advantage teams can gain when they can predict accurately which players will win one.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875" y="982113"/>
            <a:ext cx="4814000" cy="31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Percentage of players at each position that have won honors in their careers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Point Guards and Centers have a higher than average likelihood of achieving an honor.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462" y="662100"/>
            <a:ext cx="4794825" cy="32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Significant (p &lt; .05) Point Biserial Correlations between each feature and winning a “Future Honor”.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Advanced Stats (WS, WS/48, VORP) and Basic Stats (Pts, FGs) are among the highest correlations.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350" y="879075"/>
            <a:ext cx="4817049" cy="3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Pairplot between WS and Future Honor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Players who win honors have a WS curve wider and right-shifted compared to non-honor winners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75" y="1060275"/>
            <a:ext cx="4840800" cy="3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83850" y="102451"/>
            <a:ext cx="37065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Correlation Matrices of Player Statistics to investigate Collinearity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25" y="654250"/>
            <a:ext cx="4809900" cy="34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