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866675" y="439475"/>
            <a:ext cx="25053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SUMMARY SLIDE</a:t>
            </a:r>
            <a:endParaRPr sz="2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1255350"/>
            <a:ext cx="52617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 first step data is loaded.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Second step it is cleaned for </a:t>
            </a:r>
            <a:r>
              <a:rPr lang="en" sz="1400"/>
              <a:t>anomalies.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Third step it is </a:t>
            </a:r>
            <a:r>
              <a:rPr lang="en" sz="1400"/>
              <a:t>merged</a:t>
            </a:r>
            <a:r>
              <a:rPr lang="en" sz="1400"/>
              <a:t> i.e 3 </a:t>
            </a:r>
            <a:r>
              <a:rPr lang="en" sz="1400"/>
              <a:t>tables</a:t>
            </a:r>
            <a:r>
              <a:rPr lang="en" sz="1400"/>
              <a:t> are </a:t>
            </a:r>
            <a:r>
              <a:rPr lang="en" sz="1400"/>
              <a:t>merged into individual table.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Fourth step it is converted into hourly basis as required by client merging data by product id and hour.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After that doing analysis of data and plotting features we can to conclusion.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most influential factor found after doing feature engineering  are unit price, </a:t>
            </a:r>
            <a:r>
              <a:rPr lang="en" sz="1400"/>
              <a:t>temperature</a:t>
            </a:r>
            <a:r>
              <a:rPr lang="en" sz="1400"/>
              <a:t>, hours, quantity of food, month and week where as others mostly contributed equally having frozen the most </a:t>
            </a:r>
            <a:r>
              <a:rPr lang="en" sz="1400"/>
              <a:t>positive</a:t>
            </a:r>
            <a:r>
              <a:rPr lang="en" sz="1400"/>
              <a:t> side and snacks at least positive side.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