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468FB-CD92-4B91-A86B-2FB31F44ACA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935F8-D2B5-4E1E-AF93-73D2D964A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935F8-D2B5-4E1E-AF93-73D2D964A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1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6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5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5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4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2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2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45B9FB6B-B9C8-F646-1524-D3ECE0120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799" b="1517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AAB8BF2-337E-C195-B7FB-37FD9305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139148"/>
            <a:ext cx="10449784" cy="1338989"/>
          </a:xfrm>
        </p:spPr>
        <p:txBody>
          <a:bodyPr>
            <a:normAutofit/>
          </a:bodyPr>
          <a:lstStyle/>
          <a:p>
            <a:r>
              <a:rPr lang="en-US" dirty="0"/>
              <a:t>Data Integration and Strategic Plan for Sales Optimization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B7847-FB3E-E811-A2BB-D8AFE4A07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444" y="1103243"/>
            <a:ext cx="5247860" cy="5615610"/>
          </a:xfrm>
        </p:spPr>
        <p:txBody>
          <a:bodyPr>
            <a:noAutofit/>
          </a:bodyPr>
          <a:lstStyle/>
          <a:p>
            <a:r>
              <a:rPr lang="en-US" sz="1500" b="1" dirty="0"/>
              <a:t>Data Utilized:</a:t>
            </a:r>
          </a:p>
          <a:p>
            <a:r>
              <a:rPr lang="en-US" sz="1500" dirty="0"/>
              <a:t>Sales Data: Transaction details including product, category, customer type, and payment method.</a:t>
            </a:r>
          </a:p>
          <a:p>
            <a:r>
              <a:rPr lang="en-US" sz="1500" dirty="0"/>
              <a:t>Temperature Data: IoT sensor readings from storage facilities.</a:t>
            </a:r>
          </a:p>
          <a:p>
            <a:r>
              <a:rPr lang="en-US" sz="1500" dirty="0"/>
              <a:t>Stock Levels: Estimated stock percentages from IoT sensors.</a:t>
            </a:r>
          </a:p>
          <a:p>
            <a:endParaRPr lang="en-US" sz="1500" dirty="0"/>
          </a:p>
          <a:p>
            <a:r>
              <a:rPr lang="en-US" sz="1500" b="1" dirty="0"/>
              <a:t>Objectives</a:t>
            </a:r>
            <a:r>
              <a:rPr lang="en-US" sz="15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Optimize Inventory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Enhance Sales Performance</a:t>
            </a:r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b="1" dirty="0"/>
              <a:t>Expected Outcome</a:t>
            </a:r>
            <a:r>
              <a:rPr lang="en-US" sz="15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Improved inventory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Enhanced sales performance through data-driven insights.</a:t>
            </a:r>
          </a:p>
          <a:p>
            <a:endParaRPr lang="en-US" sz="15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53D486-4463-C2D7-AFF3-908AE826B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5304" y="1103243"/>
            <a:ext cx="6241774" cy="5754756"/>
          </a:xfrm>
        </p:spPr>
        <p:txBody>
          <a:bodyPr>
            <a:normAutofit fontScale="25000" lnSpcReduction="20000"/>
          </a:bodyPr>
          <a:lstStyle/>
          <a:p>
            <a:r>
              <a:rPr lang="en-US" sz="6000" b="1" dirty="0"/>
              <a:t>Strategic Plan</a:t>
            </a:r>
            <a:r>
              <a:rPr lang="en-US" sz="60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6000" b="1" dirty="0"/>
              <a:t>Data Integration</a:t>
            </a:r>
            <a:r>
              <a:rPr lang="en-US" sz="6000" dirty="0"/>
              <a:t>:</a:t>
            </a:r>
          </a:p>
          <a:p>
            <a:pPr lvl="1" indent="0">
              <a:buNone/>
            </a:pPr>
            <a:r>
              <a:rPr lang="en-US" sz="6000" dirty="0"/>
              <a:t>Merge sales, stock levels, and temperature data on </a:t>
            </a:r>
            <a:r>
              <a:rPr lang="en-US" sz="6000" dirty="0" err="1"/>
              <a:t>product_id</a:t>
            </a:r>
            <a:r>
              <a:rPr lang="en-US" sz="6000" dirty="0"/>
              <a:t> and timestamp.</a:t>
            </a:r>
          </a:p>
          <a:p>
            <a:pPr>
              <a:buFont typeface="+mj-lt"/>
              <a:buAutoNum type="arabicPeriod"/>
            </a:pPr>
            <a:r>
              <a:rPr lang="en-US" sz="6000" b="1" dirty="0"/>
              <a:t>Data Cleaning</a:t>
            </a:r>
            <a:r>
              <a:rPr lang="en-US" sz="6000" dirty="0"/>
              <a:t>:</a:t>
            </a:r>
          </a:p>
          <a:p>
            <a:pPr lvl="1" indent="0">
              <a:buNone/>
            </a:pPr>
            <a:r>
              <a:rPr lang="en-US" sz="6000" dirty="0"/>
              <a:t>Address missing values and ensure consistent formats.</a:t>
            </a:r>
          </a:p>
          <a:p>
            <a:pPr>
              <a:buFont typeface="+mj-lt"/>
              <a:buAutoNum type="arabicPeriod"/>
            </a:pPr>
            <a:r>
              <a:rPr lang="en-US" sz="6000" b="1" dirty="0"/>
              <a:t>Exploratory Data Analysis</a:t>
            </a:r>
            <a:r>
              <a:rPr lang="en-US" sz="6000" dirty="0"/>
              <a:t>:</a:t>
            </a:r>
          </a:p>
          <a:p>
            <a:pPr lvl="1" indent="0">
              <a:buNone/>
            </a:pPr>
            <a:r>
              <a:rPr lang="en-US" sz="6000" dirty="0"/>
              <a:t>Identify sales trends and correlations with temperature and stock levels.</a:t>
            </a:r>
          </a:p>
          <a:p>
            <a:pPr>
              <a:buFont typeface="+mj-lt"/>
              <a:buAutoNum type="arabicPeriod"/>
            </a:pPr>
            <a:r>
              <a:rPr lang="en-US" sz="6000" b="1" dirty="0"/>
              <a:t>Feature Engineering</a:t>
            </a:r>
            <a:r>
              <a:rPr lang="en-US" sz="6000" dirty="0"/>
              <a:t>:</a:t>
            </a:r>
          </a:p>
          <a:p>
            <a:pPr lvl="1" indent="0">
              <a:buNone/>
            </a:pPr>
            <a:r>
              <a:rPr lang="en-US" sz="6000" dirty="0"/>
              <a:t>Create features for temperature variations and stock level changes.</a:t>
            </a:r>
          </a:p>
          <a:p>
            <a:pPr>
              <a:buFont typeface="+mj-lt"/>
              <a:buAutoNum type="arabicPeriod"/>
            </a:pPr>
            <a:r>
              <a:rPr lang="en-US" sz="6000" b="1" dirty="0"/>
              <a:t>Model Development</a:t>
            </a:r>
            <a:r>
              <a:rPr lang="en-US" sz="6000" dirty="0"/>
              <a:t>:</a:t>
            </a:r>
          </a:p>
          <a:p>
            <a:pPr lvl="1" indent="0">
              <a:buNone/>
            </a:pPr>
            <a:r>
              <a:rPr lang="en-US" sz="6000" dirty="0"/>
              <a:t>Build predictive models to forecast sales and optimize inventory.</a:t>
            </a:r>
          </a:p>
          <a:p>
            <a:pPr>
              <a:buFont typeface="+mj-lt"/>
              <a:buAutoNum type="arabicPeriod"/>
            </a:pPr>
            <a:r>
              <a:rPr lang="en-US" sz="6000" b="1" dirty="0"/>
              <a:t>Optimization</a:t>
            </a:r>
            <a:r>
              <a:rPr lang="en-US" sz="6000" dirty="0"/>
              <a:t>:</a:t>
            </a:r>
          </a:p>
          <a:p>
            <a:pPr lvl="1" indent="0">
              <a:buNone/>
            </a:pPr>
            <a:r>
              <a:rPr lang="en-US" sz="6000" dirty="0"/>
              <a:t>Recommend inventory management strategies to minimize stockouts and overstock.</a:t>
            </a:r>
          </a:p>
          <a:p>
            <a:pPr>
              <a:buFont typeface="+mj-lt"/>
              <a:buAutoNum type="arabicPeriod"/>
            </a:pPr>
            <a:r>
              <a:rPr lang="en-US" sz="6000" b="1" dirty="0"/>
              <a:t>Reporting</a:t>
            </a:r>
            <a:r>
              <a:rPr lang="en-US" sz="6000" dirty="0"/>
              <a:t>:</a:t>
            </a:r>
          </a:p>
          <a:p>
            <a:pPr lvl="1" indent="0">
              <a:buNone/>
            </a:pPr>
            <a:r>
              <a:rPr lang="en-US" sz="6000" dirty="0"/>
              <a:t>Develop interactive dashboards for actionable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37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167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Light</vt:lpstr>
      <vt:lpstr>Arial</vt:lpstr>
      <vt:lpstr>Walbaum Display</vt:lpstr>
      <vt:lpstr>BohoVogueVTI</vt:lpstr>
      <vt:lpstr>Data Integration and Strategic Plan for Sales Optimization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Supritha Reddypelli</dc:creator>
  <cp:lastModifiedBy>Supritha Reddypelli</cp:lastModifiedBy>
  <cp:revision>1</cp:revision>
  <dcterms:created xsi:type="dcterms:W3CDTF">2024-07-02T19:14:21Z</dcterms:created>
  <dcterms:modified xsi:type="dcterms:W3CDTF">2024-07-02T19:23:43Z</dcterms:modified>
</cp:coreProperties>
</file>