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336" r:id="rId2"/>
    <p:sldId id="354" r:id="rId3"/>
    <p:sldId id="380" r:id="rId4"/>
    <p:sldId id="379" r:id="rId5"/>
    <p:sldId id="378" r:id="rId6"/>
    <p:sldId id="381" r:id="rId7"/>
    <p:sldId id="383" r:id="rId8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EC7E06"/>
    <a:srgbClr val="0037DB"/>
    <a:srgbClr val="184EE6"/>
    <a:srgbClr val="ED0030"/>
    <a:srgbClr val="1EA820"/>
    <a:srgbClr val="F8F5E6"/>
    <a:srgbClr val="FFFF79"/>
    <a:srgbClr val="F9F800"/>
    <a:srgbClr val="9E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33" autoAdjust="0"/>
    <p:restoredTop sz="88742" autoAdjust="0"/>
  </p:normalViewPr>
  <p:slideViewPr>
    <p:cSldViewPr>
      <p:cViewPr varScale="1">
        <p:scale>
          <a:sx n="80" d="100"/>
          <a:sy n="80" d="100"/>
        </p:scale>
        <p:origin x="-28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C9CA-C5D9-40EC-9843-4B926A619B7E}" type="datetimeFigureOut">
              <a:rPr lang="hr-HR" smtClean="0"/>
              <a:t>4.4.2017.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4E21-0F6E-4119-85F2-EA8BE55A0F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615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324E21-0F6E-4119-85F2-EA8BE55A0F50}" type="slidenum">
              <a:rPr lang="hr-HR" smtClean="0"/>
              <a:pPr/>
              <a:t>1</a:t>
            </a:fld>
            <a:endParaRPr lang="hr-H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hr-HR" altLang="sr-Latn-RS" dirty="0" smtClean="0"/>
          </a:p>
        </p:txBody>
      </p:sp>
      <p:sp>
        <p:nvSpPr>
          <p:cNvPr id="40964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B8D0166-2DD2-4848-8A1C-D38D1D196781}" type="slidenum">
              <a:rPr lang="hr-HR" altLang="sr-Latn-RS" smtClean="0"/>
              <a:pPr eaLnBrk="1" hangingPunct="1"/>
              <a:t>4</a:t>
            </a:fld>
            <a:endParaRPr lang="hr-HR" altLang="sr-Latn-R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zervirano mjesto slike slajd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zervirano mjesto bilježaka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endParaRPr lang="hr-HR" altLang="sr-Latn-RS" dirty="0" smtClean="0"/>
          </a:p>
        </p:txBody>
      </p:sp>
      <p:sp>
        <p:nvSpPr>
          <p:cNvPr id="34820" name="Rezervirano mjesto broja slajd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9CB7939-2412-4844-9BA5-60670D87AECE}" type="slidenum">
              <a:rPr lang="hr-HR" altLang="sr-Latn-RS" smtClean="0"/>
              <a:pPr eaLnBrk="1" hangingPunct="1"/>
              <a:t>5</a:t>
            </a:fld>
            <a:endParaRPr lang="hr-HR" altLang="sr-Latn-R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4.4.2017.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3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4.4.2017.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4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4.4.2017.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45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4.4.2017.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26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4.4.2017.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9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4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400"/>
            </a:lvl3pPr>
            <a:lvl4pPr>
              <a:buFont typeface="Calibri" pitchFamily="34" charset="0"/>
              <a:buChar char="–"/>
              <a:defRPr sz="2400"/>
            </a:lvl4pPr>
            <a:lvl5pPr>
              <a:buFont typeface="Calibri" pitchFamily="34" charset="0"/>
              <a:buChar char="–"/>
              <a:defRPr sz="24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2254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4.4.2017.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4.4.2017.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8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4.4.2017.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4.4.2017.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0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4.4.2017.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7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microsoft.com/office/2007/relationships/hdphoto" Target="../media/hdphoto3.wdp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jxnkHDU6z8" TargetMode="External"/><Relationship Id="rId2" Type="http://schemas.openxmlformats.org/officeDocument/2006/relationships/hyperlink" Target="https://www.youtube.com/watch?v=5Ip4wq4Rsy8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youtu.be/qGMwDyTLDpU" TargetMode="External"/><Relationship Id="rId4" Type="http://schemas.openxmlformats.org/officeDocument/2006/relationships/hyperlink" Target="https://youtu.be/jXsg8kNlGV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://www.hpdbilogora.hr/images/uploads/Stap_sa_Debelog_kuka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88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22" t="1598" r="2111" b="1884"/>
          <a:stretch/>
        </p:blipFill>
        <p:spPr bwMode="auto">
          <a:xfrm>
            <a:off x="0" y="6712"/>
            <a:ext cx="9144000" cy="6840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835696" y="49608"/>
            <a:ext cx="7219783" cy="864096"/>
          </a:xfrm>
          <a:prstGeom prst="rect">
            <a:avLst/>
          </a:prstGeom>
          <a:effectLst>
            <a:outerShdw blurRad="50800" dist="50800" dir="5400000" sx="83000" sy="83000" algn="ctr" rotWithShape="0">
              <a:schemeClr val="bg1"/>
            </a:outerShdw>
          </a:effectLst>
        </p:spPr>
        <p:txBody>
          <a:bodyPr wrap="square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7000"/>
              </a:lnSpc>
            </a:pPr>
            <a:r>
              <a:rPr lang="hr-HR" sz="60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Velebit i NP Paklenica</a:t>
            </a:r>
            <a:endParaRPr lang="hr-HR" sz="60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5107406" y="839562"/>
            <a:ext cx="3929090" cy="3571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hr-HR" sz="2000" dirty="0" smtClean="0">
                <a:solidFill>
                  <a:schemeClr val="bg1">
                    <a:lumMod val="50000"/>
                  </a:schemeClr>
                </a:solidFill>
              </a:rPr>
              <a:t>Turistička geografija</a:t>
            </a:r>
            <a:endParaRPr lang="hr-HR" sz="20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459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zervirano mjesto teksta 3"/>
          <p:cNvSpPr txBox="1">
            <a:spLocks/>
          </p:cNvSpPr>
          <p:nvPr/>
        </p:nvSpPr>
        <p:spPr>
          <a:xfrm>
            <a:off x="-4514" y="589759"/>
            <a:ext cx="4156720" cy="6079601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najveća</a:t>
            </a:r>
            <a:r>
              <a:rPr lang="hr-HR" altLang="sr-Latn-RS" sz="20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000" dirty="0" smtClean="0"/>
              <a:t>i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najduža</a:t>
            </a:r>
            <a:r>
              <a:rPr lang="hr-HR" altLang="sr-Latn-RS" sz="20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000" dirty="0" smtClean="0"/>
              <a:t>(145 km) hrvatska planina </a:t>
            </a:r>
            <a:r>
              <a:rPr lang="hr-HR" altLang="sr-Latn-RS" sz="2000" i="1" dirty="0" smtClean="0"/>
              <a:t>(Dinara je najviša)</a:t>
            </a: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proteže se od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prijevoja</a:t>
            </a:r>
            <a:r>
              <a:rPr lang="hr-HR" altLang="sr-Latn-RS" sz="20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Vratnik</a:t>
            </a:r>
            <a:r>
              <a:rPr lang="hr-HR" altLang="sr-Latn-RS" sz="20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000" dirty="0" smtClean="0"/>
              <a:t>i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Senjske</a:t>
            </a:r>
            <a:r>
              <a:rPr lang="hr-HR" altLang="sr-Latn-RS" sz="20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drage</a:t>
            </a:r>
            <a:r>
              <a:rPr lang="hr-HR" altLang="sr-Latn-RS" sz="20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000" dirty="0" smtClean="0"/>
              <a:t>na SZ do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kanjona</a:t>
            </a:r>
            <a:r>
              <a:rPr lang="hr-HR" altLang="sr-Latn-RS" sz="20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Zrmanje</a:t>
            </a:r>
            <a:r>
              <a:rPr lang="hr-HR" altLang="sr-Latn-RS" sz="20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000" dirty="0" smtClean="0"/>
              <a:t>na JI</a:t>
            </a: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građena je od vapnenca i dolomita (sedimentne stijene) –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dominira krš</a:t>
            </a: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66 vrhova viših od 1500 m</a:t>
            </a: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najviši vrhovi:</a:t>
            </a:r>
          </a:p>
          <a:p>
            <a:pPr marL="616050" lvl="1" indent="-216000"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Vaganski vrh </a:t>
            </a:r>
            <a:r>
              <a:rPr lang="hr-HR" altLang="sr-Latn-RS" sz="2000" dirty="0" smtClean="0"/>
              <a:t>– 1757 m</a:t>
            </a:r>
          </a:p>
          <a:p>
            <a:pPr marL="616050" lvl="1" indent="-216000">
              <a:spcBef>
                <a:spcPts val="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Sveto Brdo </a:t>
            </a:r>
            <a:r>
              <a:rPr lang="hr-HR" altLang="sr-Latn-RS" sz="2000" dirty="0" smtClean="0"/>
              <a:t>– 1751 m</a:t>
            </a:r>
            <a:endParaRPr lang="hr-HR" altLang="sr-Latn-RS" sz="2000" dirty="0"/>
          </a:p>
          <a:p>
            <a:pPr marL="216000" indent="-21600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>
                <a:solidFill>
                  <a:srgbClr val="FF0000"/>
                </a:solidFill>
              </a:rPr>
              <a:t>6 prijevoja </a:t>
            </a:r>
            <a:r>
              <a:rPr lang="hr-HR" altLang="sr-Latn-RS" sz="2000" i="1" dirty="0"/>
              <a:t>(4 asfaltirana)</a:t>
            </a:r>
            <a:r>
              <a:rPr lang="hr-HR" altLang="sr-Latn-RS" sz="2000" dirty="0"/>
              <a:t> – važni za prijelaz preko Velebita:</a:t>
            </a:r>
          </a:p>
          <a:p>
            <a:pPr marL="616050" lvl="1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/>
              <a:t>Vratnik (694 m) </a:t>
            </a:r>
          </a:p>
          <a:p>
            <a:pPr marL="616050" lvl="1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/>
              <a:t>Oltari (1027 m)</a:t>
            </a:r>
          </a:p>
          <a:p>
            <a:pPr marL="616050" lvl="1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err="1"/>
              <a:t>Oštarijska</a:t>
            </a:r>
            <a:r>
              <a:rPr lang="hr-HR" altLang="sr-Latn-RS" sz="2000" dirty="0"/>
              <a:t> vrata (928 m) </a:t>
            </a:r>
          </a:p>
          <a:p>
            <a:pPr marL="616050" lvl="1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/>
              <a:t>Prezid (766 m)</a:t>
            </a:r>
          </a:p>
          <a:p>
            <a:pPr marL="616050" lvl="1" indent="-216000">
              <a:spcBef>
                <a:spcPts val="0"/>
              </a:spcBef>
              <a:buFont typeface="Calibri" panose="020F0502020204030204" pitchFamily="34" charset="0"/>
              <a:buChar char="‒"/>
            </a:pPr>
            <a:endParaRPr lang="hr-HR" altLang="sr-Latn-RS" sz="2000" dirty="0" smtClean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Velebit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898" y="116632"/>
            <a:ext cx="4884290" cy="5100280"/>
          </a:xfrm>
          <a:prstGeom prst="rect">
            <a:avLst/>
          </a:prstGeom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Freeform 5"/>
          <p:cNvSpPr/>
          <p:nvPr/>
        </p:nvSpPr>
        <p:spPr>
          <a:xfrm>
            <a:off x="6991692" y="4402708"/>
            <a:ext cx="1835150" cy="685800"/>
          </a:xfrm>
          <a:custGeom>
            <a:avLst/>
            <a:gdLst>
              <a:gd name="connsiteX0" fmla="*/ 1835150 w 1835150"/>
              <a:gd name="connsiteY0" fmla="*/ 76200 h 685800"/>
              <a:gd name="connsiteX1" fmla="*/ 1752600 w 1835150"/>
              <a:gd name="connsiteY1" fmla="*/ 127000 h 685800"/>
              <a:gd name="connsiteX2" fmla="*/ 1746250 w 1835150"/>
              <a:gd name="connsiteY2" fmla="*/ 146050 h 685800"/>
              <a:gd name="connsiteX3" fmla="*/ 1733550 w 1835150"/>
              <a:gd name="connsiteY3" fmla="*/ 165100 h 685800"/>
              <a:gd name="connsiteX4" fmla="*/ 1720850 w 1835150"/>
              <a:gd name="connsiteY4" fmla="*/ 190500 h 685800"/>
              <a:gd name="connsiteX5" fmla="*/ 1733550 w 1835150"/>
              <a:gd name="connsiteY5" fmla="*/ 298450 h 685800"/>
              <a:gd name="connsiteX6" fmla="*/ 1746250 w 1835150"/>
              <a:gd name="connsiteY6" fmla="*/ 323850 h 685800"/>
              <a:gd name="connsiteX7" fmla="*/ 1765300 w 1835150"/>
              <a:gd name="connsiteY7" fmla="*/ 330200 h 685800"/>
              <a:gd name="connsiteX8" fmla="*/ 1778000 w 1835150"/>
              <a:gd name="connsiteY8" fmla="*/ 349250 h 685800"/>
              <a:gd name="connsiteX9" fmla="*/ 1784350 w 1835150"/>
              <a:gd name="connsiteY9" fmla="*/ 368300 h 685800"/>
              <a:gd name="connsiteX10" fmla="*/ 1803400 w 1835150"/>
              <a:gd name="connsiteY10" fmla="*/ 381000 h 685800"/>
              <a:gd name="connsiteX11" fmla="*/ 1822450 w 1835150"/>
              <a:gd name="connsiteY11" fmla="*/ 419100 h 685800"/>
              <a:gd name="connsiteX12" fmla="*/ 1835150 w 1835150"/>
              <a:gd name="connsiteY12" fmla="*/ 469900 h 685800"/>
              <a:gd name="connsiteX13" fmla="*/ 1828800 w 1835150"/>
              <a:gd name="connsiteY13" fmla="*/ 571500 h 685800"/>
              <a:gd name="connsiteX14" fmla="*/ 1797050 w 1835150"/>
              <a:gd name="connsiteY14" fmla="*/ 603250 h 685800"/>
              <a:gd name="connsiteX15" fmla="*/ 1739900 w 1835150"/>
              <a:gd name="connsiteY15" fmla="*/ 609600 h 685800"/>
              <a:gd name="connsiteX16" fmla="*/ 1689100 w 1835150"/>
              <a:gd name="connsiteY16" fmla="*/ 622300 h 685800"/>
              <a:gd name="connsiteX17" fmla="*/ 1682750 w 1835150"/>
              <a:gd name="connsiteY17" fmla="*/ 641350 h 685800"/>
              <a:gd name="connsiteX18" fmla="*/ 1644650 w 1835150"/>
              <a:gd name="connsiteY18" fmla="*/ 654050 h 685800"/>
              <a:gd name="connsiteX19" fmla="*/ 1574800 w 1835150"/>
              <a:gd name="connsiteY19" fmla="*/ 666750 h 685800"/>
              <a:gd name="connsiteX20" fmla="*/ 1568450 w 1835150"/>
              <a:gd name="connsiteY20" fmla="*/ 685800 h 685800"/>
              <a:gd name="connsiteX21" fmla="*/ 1492250 w 1835150"/>
              <a:gd name="connsiteY21" fmla="*/ 666750 h 685800"/>
              <a:gd name="connsiteX22" fmla="*/ 1466850 w 1835150"/>
              <a:gd name="connsiteY22" fmla="*/ 660400 h 685800"/>
              <a:gd name="connsiteX23" fmla="*/ 1441450 w 1835150"/>
              <a:gd name="connsiteY23" fmla="*/ 654050 h 685800"/>
              <a:gd name="connsiteX24" fmla="*/ 1422400 w 1835150"/>
              <a:gd name="connsiteY24" fmla="*/ 647700 h 685800"/>
              <a:gd name="connsiteX25" fmla="*/ 1390650 w 1835150"/>
              <a:gd name="connsiteY25" fmla="*/ 641350 h 685800"/>
              <a:gd name="connsiteX26" fmla="*/ 1371600 w 1835150"/>
              <a:gd name="connsiteY26" fmla="*/ 628650 h 685800"/>
              <a:gd name="connsiteX27" fmla="*/ 1352550 w 1835150"/>
              <a:gd name="connsiteY27" fmla="*/ 622300 h 685800"/>
              <a:gd name="connsiteX28" fmla="*/ 1339850 w 1835150"/>
              <a:gd name="connsiteY28" fmla="*/ 603250 h 685800"/>
              <a:gd name="connsiteX29" fmla="*/ 1327150 w 1835150"/>
              <a:gd name="connsiteY29" fmla="*/ 565150 h 685800"/>
              <a:gd name="connsiteX30" fmla="*/ 1308100 w 1835150"/>
              <a:gd name="connsiteY30" fmla="*/ 558800 h 685800"/>
              <a:gd name="connsiteX31" fmla="*/ 1289050 w 1835150"/>
              <a:gd name="connsiteY31" fmla="*/ 520700 h 685800"/>
              <a:gd name="connsiteX32" fmla="*/ 1276350 w 1835150"/>
              <a:gd name="connsiteY32" fmla="*/ 495300 h 685800"/>
              <a:gd name="connsiteX33" fmla="*/ 1219200 w 1835150"/>
              <a:gd name="connsiteY33" fmla="*/ 476250 h 685800"/>
              <a:gd name="connsiteX34" fmla="*/ 1200150 w 1835150"/>
              <a:gd name="connsiteY34" fmla="*/ 469900 h 685800"/>
              <a:gd name="connsiteX35" fmla="*/ 1193800 w 1835150"/>
              <a:gd name="connsiteY35" fmla="*/ 450850 h 685800"/>
              <a:gd name="connsiteX36" fmla="*/ 1174750 w 1835150"/>
              <a:gd name="connsiteY36" fmla="*/ 438150 h 685800"/>
              <a:gd name="connsiteX37" fmla="*/ 1155700 w 1835150"/>
              <a:gd name="connsiteY37" fmla="*/ 419100 h 685800"/>
              <a:gd name="connsiteX38" fmla="*/ 1130300 w 1835150"/>
              <a:gd name="connsiteY38" fmla="*/ 387350 h 685800"/>
              <a:gd name="connsiteX39" fmla="*/ 1117600 w 1835150"/>
              <a:gd name="connsiteY39" fmla="*/ 342900 h 685800"/>
              <a:gd name="connsiteX40" fmla="*/ 1098550 w 1835150"/>
              <a:gd name="connsiteY40" fmla="*/ 330200 h 685800"/>
              <a:gd name="connsiteX41" fmla="*/ 1085850 w 1835150"/>
              <a:gd name="connsiteY41" fmla="*/ 311150 h 685800"/>
              <a:gd name="connsiteX42" fmla="*/ 1066800 w 1835150"/>
              <a:gd name="connsiteY42" fmla="*/ 304800 h 685800"/>
              <a:gd name="connsiteX43" fmla="*/ 1041400 w 1835150"/>
              <a:gd name="connsiteY43" fmla="*/ 292100 h 685800"/>
              <a:gd name="connsiteX44" fmla="*/ 1022350 w 1835150"/>
              <a:gd name="connsiteY44" fmla="*/ 285750 h 685800"/>
              <a:gd name="connsiteX45" fmla="*/ 977900 w 1835150"/>
              <a:gd name="connsiteY45" fmla="*/ 260350 h 685800"/>
              <a:gd name="connsiteX46" fmla="*/ 952500 w 1835150"/>
              <a:gd name="connsiteY46" fmla="*/ 247650 h 685800"/>
              <a:gd name="connsiteX47" fmla="*/ 939800 w 1835150"/>
              <a:gd name="connsiteY47" fmla="*/ 228600 h 685800"/>
              <a:gd name="connsiteX48" fmla="*/ 882650 w 1835150"/>
              <a:gd name="connsiteY48" fmla="*/ 203200 h 685800"/>
              <a:gd name="connsiteX49" fmla="*/ 863600 w 1835150"/>
              <a:gd name="connsiteY49" fmla="*/ 196850 h 685800"/>
              <a:gd name="connsiteX50" fmla="*/ 831850 w 1835150"/>
              <a:gd name="connsiteY50" fmla="*/ 165100 h 685800"/>
              <a:gd name="connsiteX51" fmla="*/ 793750 w 1835150"/>
              <a:gd name="connsiteY51" fmla="*/ 152400 h 685800"/>
              <a:gd name="connsiteX52" fmla="*/ 774700 w 1835150"/>
              <a:gd name="connsiteY52" fmla="*/ 139700 h 685800"/>
              <a:gd name="connsiteX53" fmla="*/ 723900 w 1835150"/>
              <a:gd name="connsiteY53" fmla="*/ 133350 h 685800"/>
              <a:gd name="connsiteX54" fmla="*/ 704850 w 1835150"/>
              <a:gd name="connsiteY54" fmla="*/ 120650 h 685800"/>
              <a:gd name="connsiteX55" fmla="*/ 666750 w 1835150"/>
              <a:gd name="connsiteY55" fmla="*/ 107950 h 685800"/>
              <a:gd name="connsiteX56" fmla="*/ 647700 w 1835150"/>
              <a:gd name="connsiteY56" fmla="*/ 101600 h 685800"/>
              <a:gd name="connsiteX57" fmla="*/ 590550 w 1835150"/>
              <a:gd name="connsiteY57" fmla="*/ 82550 h 685800"/>
              <a:gd name="connsiteX58" fmla="*/ 571500 w 1835150"/>
              <a:gd name="connsiteY58" fmla="*/ 76200 h 685800"/>
              <a:gd name="connsiteX59" fmla="*/ 546100 w 1835150"/>
              <a:gd name="connsiteY59" fmla="*/ 63500 h 685800"/>
              <a:gd name="connsiteX60" fmla="*/ 495300 w 1835150"/>
              <a:gd name="connsiteY60" fmla="*/ 57150 h 685800"/>
              <a:gd name="connsiteX61" fmla="*/ 381000 w 1835150"/>
              <a:gd name="connsiteY61" fmla="*/ 63500 h 685800"/>
              <a:gd name="connsiteX62" fmla="*/ 361950 w 1835150"/>
              <a:gd name="connsiteY62" fmla="*/ 76200 h 685800"/>
              <a:gd name="connsiteX63" fmla="*/ 355600 w 1835150"/>
              <a:gd name="connsiteY63" fmla="*/ 95250 h 685800"/>
              <a:gd name="connsiteX64" fmla="*/ 298450 w 1835150"/>
              <a:gd name="connsiteY64" fmla="*/ 69850 h 685800"/>
              <a:gd name="connsiteX65" fmla="*/ 292100 w 1835150"/>
              <a:gd name="connsiteY65" fmla="*/ 44450 h 685800"/>
              <a:gd name="connsiteX66" fmla="*/ 228600 w 1835150"/>
              <a:gd name="connsiteY66" fmla="*/ 31750 h 685800"/>
              <a:gd name="connsiteX67" fmla="*/ 209550 w 1835150"/>
              <a:gd name="connsiteY67" fmla="*/ 25400 h 685800"/>
              <a:gd name="connsiteX68" fmla="*/ 190500 w 1835150"/>
              <a:gd name="connsiteY68" fmla="*/ 12700 h 685800"/>
              <a:gd name="connsiteX69" fmla="*/ 139700 w 1835150"/>
              <a:gd name="connsiteY69" fmla="*/ 0 h 685800"/>
              <a:gd name="connsiteX70" fmla="*/ 69850 w 1835150"/>
              <a:gd name="connsiteY70" fmla="*/ 6350 h 685800"/>
              <a:gd name="connsiteX71" fmla="*/ 50800 w 1835150"/>
              <a:gd name="connsiteY71" fmla="*/ 19050 h 685800"/>
              <a:gd name="connsiteX72" fmla="*/ 12700 w 1835150"/>
              <a:gd name="connsiteY72" fmla="*/ 31750 h 685800"/>
              <a:gd name="connsiteX73" fmla="*/ 0 w 1835150"/>
              <a:gd name="connsiteY73" fmla="*/ 50800 h 68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</a:cxnLst>
            <a:rect l="l" t="t" r="r" b="b"/>
            <a:pathLst>
              <a:path w="1835150" h="685800">
                <a:moveTo>
                  <a:pt x="1835150" y="76200"/>
                </a:moveTo>
                <a:cubicBezTo>
                  <a:pt x="1770124" y="119551"/>
                  <a:pt x="1798478" y="104061"/>
                  <a:pt x="1752600" y="127000"/>
                </a:cubicBezTo>
                <a:cubicBezTo>
                  <a:pt x="1750483" y="133350"/>
                  <a:pt x="1749243" y="140063"/>
                  <a:pt x="1746250" y="146050"/>
                </a:cubicBezTo>
                <a:cubicBezTo>
                  <a:pt x="1742837" y="152876"/>
                  <a:pt x="1737336" y="158474"/>
                  <a:pt x="1733550" y="165100"/>
                </a:cubicBezTo>
                <a:cubicBezTo>
                  <a:pt x="1728854" y="173319"/>
                  <a:pt x="1725083" y="182033"/>
                  <a:pt x="1720850" y="190500"/>
                </a:cubicBezTo>
                <a:cubicBezTo>
                  <a:pt x="1723684" y="230170"/>
                  <a:pt x="1718705" y="263812"/>
                  <a:pt x="1733550" y="298450"/>
                </a:cubicBezTo>
                <a:cubicBezTo>
                  <a:pt x="1737279" y="307151"/>
                  <a:pt x="1739557" y="317157"/>
                  <a:pt x="1746250" y="323850"/>
                </a:cubicBezTo>
                <a:cubicBezTo>
                  <a:pt x="1750983" y="328583"/>
                  <a:pt x="1758950" y="328083"/>
                  <a:pt x="1765300" y="330200"/>
                </a:cubicBezTo>
                <a:cubicBezTo>
                  <a:pt x="1769533" y="336550"/>
                  <a:pt x="1774587" y="342424"/>
                  <a:pt x="1778000" y="349250"/>
                </a:cubicBezTo>
                <a:cubicBezTo>
                  <a:pt x="1780993" y="355237"/>
                  <a:pt x="1780169" y="363073"/>
                  <a:pt x="1784350" y="368300"/>
                </a:cubicBezTo>
                <a:cubicBezTo>
                  <a:pt x="1789118" y="374259"/>
                  <a:pt x="1797050" y="376767"/>
                  <a:pt x="1803400" y="381000"/>
                </a:cubicBezTo>
                <a:cubicBezTo>
                  <a:pt x="1819361" y="428883"/>
                  <a:pt x="1797831" y="369861"/>
                  <a:pt x="1822450" y="419100"/>
                </a:cubicBezTo>
                <a:cubicBezTo>
                  <a:pt x="1828959" y="432117"/>
                  <a:pt x="1832735" y="457824"/>
                  <a:pt x="1835150" y="469900"/>
                </a:cubicBezTo>
                <a:cubicBezTo>
                  <a:pt x="1833033" y="503767"/>
                  <a:pt x="1832352" y="537754"/>
                  <a:pt x="1828800" y="571500"/>
                </a:cubicBezTo>
                <a:cubicBezTo>
                  <a:pt x="1826653" y="591894"/>
                  <a:pt x="1818259" y="598356"/>
                  <a:pt x="1797050" y="603250"/>
                </a:cubicBezTo>
                <a:cubicBezTo>
                  <a:pt x="1778374" y="607560"/>
                  <a:pt x="1758875" y="606889"/>
                  <a:pt x="1739900" y="609600"/>
                </a:cubicBezTo>
                <a:cubicBezTo>
                  <a:pt x="1713081" y="613431"/>
                  <a:pt x="1711261" y="614913"/>
                  <a:pt x="1689100" y="622300"/>
                </a:cubicBezTo>
                <a:cubicBezTo>
                  <a:pt x="1686983" y="628650"/>
                  <a:pt x="1688197" y="637459"/>
                  <a:pt x="1682750" y="641350"/>
                </a:cubicBezTo>
                <a:cubicBezTo>
                  <a:pt x="1671857" y="649131"/>
                  <a:pt x="1657637" y="650803"/>
                  <a:pt x="1644650" y="654050"/>
                </a:cubicBezTo>
                <a:cubicBezTo>
                  <a:pt x="1604730" y="664030"/>
                  <a:pt x="1627890" y="659166"/>
                  <a:pt x="1574800" y="666750"/>
                </a:cubicBezTo>
                <a:cubicBezTo>
                  <a:pt x="1572683" y="673100"/>
                  <a:pt x="1575143" y="685800"/>
                  <a:pt x="1568450" y="685800"/>
                </a:cubicBezTo>
                <a:cubicBezTo>
                  <a:pt x="1542268" y="685800"/>
                  <a:pt x="1517650" y="673100"/>
                  <a:pt x="1492250" y="666750"/>
                </a:cubicBezTo>
                <a:lnTo>
                  <a:pt x="1466850" y="660400"/>
                </a:lnTo>
                <a:cubicBezTo>
                  <a:pt x="1458383" y="658283"/>
                  <a:pt x="1449729" y="656810"/>
                  <a:pt x="1441450" y="654050"/>
                </a:cubicBezTo>
                <a:cubicBezTo>
                  <a:pt x="1435100" y="651933"/>
                  <a:pt x="1428894" y="649323"/>
                  <a:pt x="1422400" y="647700"/>
                </a:cubicBezTo>
                <a:cubicBezTo>
                  <a:pt x="1411929" y="645082"/>
                  <a:pt x="1401233" y="643467"/>
                  <a:pt x="1390650" y="641350"/>
                </a:cubicBezTo>
                <a:cubicBezTo>
                  <a:pt x="1384300" y="637117"/>
                  <a:pt x="1378426" y="632063"/>
                  <a:pt x="1371600" y="628650"/>
                </a:cubicBezTo>
                <a:cubicBezTo>
                  <a:pt x="1365613" y="625657"/>
                  <a:pt x="1357777" y="626481"/>
                  <a:pt x="1352550" y="622300"/>
                </a:cubicBezTo>
                <a:cubicBezTo>
                  <a:pt x="1346591" y="617532"/>
                  <a:pt x="1342950" y="610224"/>
                  <a:pt x="1339850" y="603250"/>
                </a:cubicBezTo>
                <a:cubicBezTo>
                  <a:pt x="1334413" y="591017"/>
                  <a:pt x="1339850" y="569383"/>
                  <a:pt x="1327150" y="565150"/>
                </a:cubicBezTo>
                <a:lnTo>
                  <a:pt x="1308100" y="558800"/>
                </a:lnTo>
                <a:cubicBezTo>
                  <a:pt x="1296458" y="523873"/>
                  <a:pt x="1308745" y="555167"/>
                  <a:pt x="1289050" y="520700"/>
                </a:cubicBezTo>
                <a:cubicBezTo>
                  <a:pt x="1284354" y="512481"/>
                  <a:pt x="1283923" y="500980"/>
                  <a:pt x="1276350" y="495300"/>
                </a:cubicBezTo>
                <a:lnTo>
                  <a:pt x="1219200" y="476250"/>
                </a:lnTo>
                <a:lnTo>
                  <a:pt x="1200150" y="469900"/>
                </a:lnTo>
                <a:cubicBezTo>
                  <a:pt x="1198033" y="463550"/>
                  <a:pt x="1197981" y="456077"/>
                  <a:pt x="1193800" y="450850"/>
                </a:cubicBezTo>
                <a:cubicBezTo>
                  <a:pt x="1189032" y="444891"/>
                  <a:pt x="1180613" y="443036"/>
                  <a:pt x="1174750" y="438150"/>
                </a:cubicBezTo>
                <a:cubicBezTo>
                  <a:pt x="1167851" y="432401"/>
                  <a:pt x="1162050" y="425450"/>
                  <a:pt x="1155700" y="419100"/>
                </a:cubicBezTo>
                <a:cubicBezTo>
                  <a:pt x="1134941" y="356822"/>
                  <a:pt x="1168597" y="444795"/>
                  <a:pt x="1130300" y="387350"/>
                </a:cubicBezTo>
                <a:cubicBezTo>
                  <a:pt x="1125737" y="380505"/>
                  <a:pt x="1124094" y="351018"/>
                  <a:pt x="1117600" y="342900"/>
                </a:cubicBezTo>
                <a:cubicBezTo>
                  <a:pt x="1112832" y="336941"/>
                  <a:pt x="1104900" y="334433"/>
                  <a:pt x="1098550" y="330200"/>
                </a:cubicBezTo>
                <a:cubicBezTo>
                  <a:pt x="1094317" y="323850"/>
                  <a:pt x="1091809" y="315918"/>
                  <a:pt x="1085850" y="311150"/>
                </a:cubicBezTo>
                <a:cubicBezTo>
                  <a:pt x="1080623" y="306969"/>
                  <a:pt x="1072952" y="307437"/>
                  <a:pt x="1066800" y="304800"/>
                </a:cubicBezTo>
                <a:cubicBezTo>
                  <a:pt x="1058099" y="301071"/>
                  <a:pt x="1050101" y="295829"/>
                  <a:pt x="1041400" y="292100"/>
                </a:cubicBezTo>
                <a:cubicBezTo>
                  <a:pt x="1035248" y="289463"/>
                  <a:pt x="1028502" y="288387"/>
                  <a:pt x="1022350" y="285750"/>
                </a:cubicBezTo>
                <a:cubicBezTo>
                  <a:pt x="983972" y="269302"/>
                  <a:pt x="1009786" y="278571"/>
                  <a:pt x="977900" y="260350"/>
                </a:cubicBezTo>
                <a:cubicBezTo>
                  <a:pt x="969681" y="255654"/>
                  <a:pt x="960967" y="251883"/>
                  <a:pt x="952500" y="247650"/>
                </a:cubicBezTo>
                <a:cubicBezTo>
                  <a:pt x="948267" y="241300"/>
                  <a:pt x="945196" y="233996"/>
                  <a:pt x="939800" y="228600"/>
                </a:cubicBezTo>
                <a:cubicBezTo>
                  <a:pt x="924706" y="213506"/>
                  <a:pt x="901513" y="209488"/>
                  <a:pt x="882650" y="203200"/>
                </a:cubicBezTo>
                <a:lnTo>
                  <a:pt x="863600" y="196850"/>
                </a:lnTo>
                <a:cubicBezTo>
                  <a:pt x="852014" y="179471"/>
                  <a:pt x="851903" y="174012"/>
                  <a:pt x="831850" y="165100"/>
                </a:cubicBezTo>
                <a:cubicBezTo>
                  <a:pt x="819617" y="159663"/>
                  <a:pt x="804889" y="159826"/>
                  <a:pt x="793750" y="152400"/>
                </a:cubicBezTo>
                <a:cubicBezTo>
                  <a:pt x="787400" y="148167"/>
                  <a:pt x="782063" y="141708"/>
                  <a:pt x="774700" y="139700"/>
                </a:cubicBezTo>
                <a:cubicBezTo>
                  <a:pt x="758236" y="135210"/>
                  <a:pt x="740833" y="135467"/>
                  <a:pt x="723900" y="133350"/>
                </a:cubicBezTo>
                <a:cubicBezTo>
                  <a:pt x="717550" y="129117"/>
                  <a:pt x="711824" y="123750"/>
                  <a:pt x="704850" y="120650"/>
                </a:cubicBezTo>
                <a:cubicBezTo>
                  <a:pt x="692617" y="115213"/>
                  <a:pt x="679450" y="112183"/>
                  <a:pt x="666750" y="107950"/>
                </a:cubicBezTo>
                <a:lnTo>
                  <a:pt x="647700" y="101600"/>
                </a:lnTo>
                <a:lnTo>
                  <a:pt x="590550" y="82550"/>
                </a:lnTo>
                <a:cubicBezTo>
                  <a:pt x="584200" y="80433"/>
                  <a:pt x="577487" y="79193"/>
                  <a:pt x="571500" y="76200"/>
                </a:cubicBezTo>
                <a:cubicBezTo>
                  <a:pt x="563033" y="71967"/>
                  <a:pt x="555283" y="65796"/>
                  <a:pt x="546100" y="63500"/>
                </a:cubicBezTo>
                <a:cubicBezTo>
                  <a:pt x="529544" y="59361"/>
                  <a:pt x="512233" y="59267"/>
                  <a:pt x="495300" y="57150"/>
                </a:cubicBezTo>
                <a:cubicBezTo>
                  <a:pt x="457200" y="59267"/>
                  <a:pt x="418775" y="58104"/>
                  <a:pt x="381000" y="63500"/>
                </a:cubicBezTo>
                <a:cubicBezTo>
                  <a:pt x="373445" y="64579"/>
                  <a:pt x="366718" y="70241"/>
                  <a:pt x="361950" y="76200"/>
                </a:cubicBezTo>
                <a:cubicBezTo>
                  <a:pt x="357769" y="81427"/>
                  <a:pt x="357717" y="88900"/>
                  <a:pt x="355600" y="95250"/>
                </a:cubicBezTo>
                <a:cubicBezTo>
                  <a:pt x="310260" y="80137"/>
                  <a:pt x="328639" y="89976"/>
                  <a:pt x="298450" y="69850"/>
                </a:cubicBezTo>
                <a:cubicBezTo>
                  <a:pt x="296333" y="61383"/>
                  <a:pt x="299762" y="48629"/>
                  <a:pt x="292100" y="44450"/>
                </a:cubicBezTo>
                <a:cubicBezTo>
                  <a:pt x="273150" y="34114"/>
                  <a:pt x="249078" y="38576"/>
                  <a:pt x="228600" y="31750"/>
                </a:cubicBezTo>
                <a:cubicBezTo>
                  <a:pt x="222250" y="29633"/>
                  <a:pt x="215537" y="28393"/>
                  <a:pt x="209550" y="25400"/>
                </a:cubicBezTo>
                <a:cubicBezTo>
                  <a:pt x="202724" y="21987"/>
                  <a:pt x="197672" y="15308"/>
                  <a:pt x="190500" y="12700"/>
                </a:cubicBezTo>
                <a:cubicBezTo>
                  <a:pt x="174096" y="6735"/>
                  <a:pt x="156633" y="4233"/>
                  <a:pt x="139700" y="0"/>
                </a:cubicBezTo>
                <a:cubicBezTo>
                  <a:pt x="116417" y="2117"/>
                  <a:pt x="92710" y="1451"/>
                  <a:pt x="69850" y="6350"/>
                </a:cubicBezTo>
                <a:cubicBezTo>
                  <a:pt x="62388" y="7949"/>
                  <a:pt x="57774" y="15950"/>
                  <a:pt x="50800" y="19050"/>
                </a:cubicBezTo>
                <a:cubicBezTo>
                  <a:pt x="38567" y="24487"/>
                  <a:pt x="12700" y="31750"/>
                  <a:pt x="12700" y="31750"/>
                </a:cubicBezTo>
                <a:lnTo>
                  <a:pt x="0" y="50800"/>
                </a:lnTo>
              </a:path>
            </a:pathLst>
          </a:custGeom>
          <a:noFill/>
          <a:ln w="57150">
            <a:solidFill>
              <a:srgbClr val="0037DB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 rot="2100000">
            <a:off x="7487684" y="4795884"/>
            <a:ext cx="950506" cy="198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36000" rtlCol="0" anchor="ctr"/>
          <a:lstStyle/>
          <a:p>
            <a:pPr algn="ctr"/>
            <a:r>
              <a:rPr lang="hr-HR" sz="1050" b="1" dirty="0" smtClean="0">
                <a:solidFill>
                  <a:schemeClr val="tx1"/>
                </a:solidFill>
              </a:rPr>
              <a:t>rijeka Zrmanja</a:t>
            </a:r>
            <a:endParaRPr lang="hr-HR" sz="1050" b="1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965894" y="198164"/>
            <a:ext cx="950506" cy="1989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36000" rtlCol="0" anchor="ctr"/>
          <a:lstStyle/>
          <a:p>
            <a:pPr algn="ctr"/>
            <a:r>
              <a:rPr lang="hr-HR" sz="1050" b="1" dirty="0" smtClean="0">
                <a:solidFill>
                  <a:schemeClr val="tx1"/>
                </a:solidFill>
              </a:rPr>
              <a:t>prijevoj Vratnik</a:t>
            </a:r>
            <a:endParaRPr lang="hr-HR" sz="105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4726217" y="305212"/>
            <a:ext cx="261389" cy="261389"/>
          </a:xfrm>
          <a:prstGeom prst="ellipse">
            <a:avLst/>
          </a:prstGeom>
          <a:noFill/>
          <a:ln w="571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Rectangle 9"/>
          <p:cNvSpPr/>
          <p:nvPr/>
        </p:nvSpPr>
        <p:spPr>
          <a:xfrm>
            <a:off x="4200998" y="260648"/>
            <a:ext cx="369498" cy="17525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2" name="Rectangle 21"/>
          <p:cNvSpPr/>
          <p:nvPr/>
        </p:nvSpPr>
        <p:spPr>
          <a:xfrm>
            <a:off x="4760888" y="836712"/>
            <a:ext cx="537883" cy="247266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3" name="Rectangle 22"/>
          <p:cNvSpPr/>
          <p:nvPr/>
        </p:nvSpPr>
        <p:spPr>
          <a:xfrm>
            <a:off x="5297372" y="2524822"/>
            <a:ext cx="715922" cy="362022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" name="Rectangle 23"/>
          <p:cNvSpPr/>
          <p:nvPr/>
        </p:nvSpPr>
        <p:spPr>
          <a:xfrm>
            <a:off x="7437924" y="4021239"/>
            <a:ext cx="537883" cy="299192"/>
          </a:xfrm>
          <a:prstGeom prst="rect">
            <a:avLst/>
          </a:prstGeom>
          <a:noFill/>
          <a:ln w="381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0" name="Rectangle 29"/>
          <p:cNvSpPr/>
          <p:nvPr/>
        </p:nvSpPr>
        <p:spPr>
          <a:xfrm>
            <a:off x="6378892" y="3429000"/>
            <a:ext cx="936104" cy="504056"/>
          </a:xfrm>
          <a:prstGeom prst="rect">
            <a:avLst/>
          </a:prstGeom>
          <a:noFill/>
          <a:ln w="57150">
            <a:solidFill>
              <a:srgbClr val="EC7E0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8984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5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25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25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20" grpId="0" animBg="1"/>
      <p:bldP spid="9" grpId="0" animBg="1"/>
      <p:bldP spid="10" grpId="0" animBg="1"/>
      <p:bldP spid="22" grpId="0" animBg="1"/>
      <p:bldP spid="23" grpId="0" animBg="1"/>
      <p:bldP spid="24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zervirano mjesto teksta 3"/>
          <p:cNvSpPr txBox="1">
            <a:spLocks/>
          </p:cNvSpPr>
          <p:nvPr/>
        </p:nvSpPr>
        <p:spPr>
          <a:xfrm>
            <a:off x="-4514" y="589759"/>
            <a:ext cx="9041010" cy="1975145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Velebit je uvršten na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UNESCO-u listu svjetske prirodne baštine </a:t>
            </a:r>
            <a:r>
              <a:rPr lang="hr-HR" altLang="sr-Latn-RS" sz="2000" dirty="0" smtClean="0"/>
              <a:t>(1978.)</a:t>
            </a: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park prirode </a:t>
            </a:r>
            <a:r>
              <a:rPr lang="hr-HR" altLang="sr-Latn-RS" sz="2000" dirty="0" smtClean="0"/>
              <a:t>Velebit (1981.)</a:t>
            </a: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nacionalni parkovi </a:t>
            </a:r>
            <a:r>
              <a:rPr lang="hr-HR" altLang="sr-Latn-RS" sz="2000" dirty="0" smtClean="0"/>
              <a:t>Sjeverni Velebit (1999.) i Paklenica (1949.)</a:t>
            </a: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strogi rezervat </a:t>
            </a:r>
            <a:r>
              <a:rPr lang="hr-HR" altLang="sr-Latn-RS" sz="2000" dirty="0" smtClean="0"/>
              <a:t>Hajdučki i Rožanski </a:t>
            </a:r>
            <a:br>
              <a:rPr lang="hr-HR" altLang="sr-Latn-RS" sz="2000" dirty="0" smtClean="0"/>
            </a:br>
            <a:r>
              <a:rPr lang="hr-HR" altLang="sr-Latn-RS" sz="2000" dirty="0" smtClean="0"/>
              <a:t>kukovi (1969.)</a:t>
            </a:r>
          </a:p>
          <a:p>
            <a:pPr marL="216000" indent="-216000">
              <a:spcBef>
                <a:spcPts val="6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Cerovačke </a:t>
            </a:r>
            <a:r>
              <a:rPr lang="hr-HR" altLang="sr-Latn-RS" sz="2000" dirty="0"/>
              <a:t>pećine i Lukina </a:t>
            </a:r>
            <a:r>
              <a:rPr lang="hr-HR" altLang="sr-Latn-RS" sz="2000" dirty="0" smtClean="0"/>
              <a:t>jama</a:t>
            </a:r>
            <a:endParaRPr lang="hr-HR" altLang="sr-Latn-RS" sz="2000" dirty="0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Velebit – prirodne znamenitosti</a:t>
            </a:r>
            <a:endParaRPr lang="hr-H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60" y="1750342"/>
            <a:ext cx="4884290" cy="5100280"/>
          </a:xfrm>
          <a:prstGeom prst="rect">
            <a:avLst/>
          </a:prstGeom>
          <a:ln w="38100">
            <a:noFill/>
          </a:ln>
          <a:effectLst/>
        </p:spPr>
      </p:pic>
      <p:sp>
        <p:nvSpPr>
          <p:cNvPr id="2" name="Freeform 1"/>
          <p:cNvSpPr/>
          <p:nvPr/>
        </p:nvSpPr>
        <p:spPr>
          <a:xfrm>
            <a:off x="4648774" y="2644933"/>
            <a:ext cx="541020" cy="922449"/>
          </a:xfrm>
          <a:custGeom>
            <a:avLst/>
            <a:gdLst>
              <a:gd name="connsiteX0" fmla="*/ 541020 w 541020"/>
              <a:gd name="connsiteY0" fmla="*/ 869109 h 922449"/>
              <a:gd name="connsiteX1" fmla="*/ 502920 w 541020"/>
              <a:gd name="connsiteY1" fmla="*/ 823389 h 922449"/>
              <a:gd name="connsiteX2" fmla="*/ 472440 w 541020"/>
              <a:gd name="connsiteY2" fmla="*/ 785289 h 922449"/>
              <a:gd name="connsiteX3" fmla="*/ 365760 w 541020"/>
              <a:gd name="connsiteY3" fmla="*/ 770049 h 922449"/>
              <a:gd name="connsiteX4" fmla="*/ 365760 w 541020"/>
              <a:gd name="connsiteY4" fmla="*/ 670989 h 922449"/>
              <a:gd name="connsiteX5" fmla="*/ 434340 w 541020"/>
              <a:gd name="connsiteY5" fmla="*/ 678609 h 922449"/>
              <a:gd name="connsiteX6" fmla="*/ 480060 w 541020"/>
              <a:gd name="connsiteY6" fmla="*/ 670989 h 922449"/>
              <a:gd name="connsiteX7" fmla="*/ 518160 w 541020"/>
              <a:gd name="connsiteY7" fmla="*/ 587169 h 922449"/>
              <a:gd name="connsiteX8" fmla="*/ 533400 w 541020"/>
              <a:gd name="connsiteY8" fmla="*/ 564309 h 922449"/>
              <a:gd name="connsiteX9" fmla="*/ 487680 w 541020"/>
              <a:gd name="connsiteY9" fmla="*/ 533829 h 922449"/>
              <a:gd name="connsiteX10" fmla="*/ 434340 w 541020"/>
              <a:gd name="connsiteY10" fmla="*/ 472869 h 922449"/>
              <a:gd name="connsiteX11" fmla="*/ 411480 w 541020"/>
              <a:gd name="connsiteY11" fmla="*/ 465249 h 922449"/>
              <a:gd name="connsiteX12" fmla="*/ 396240 w 541020"/>
              <a:gd name="connsiteY12" fmla="*/ 442389 h 922449"/>
              <a:gd name="connsiteX13" fmla="*/ 373380 w 541020"/>
              <a:gd name="connsiteY13" fmla="*/ 434769 h 922449"/>
              <a:gd name="connsiteX14" fmla="*/ 320040 w 541020"/>
              <a:gd name="connsiteY14" fmla="*/ 366189 h 922449"/>
              <a:gd name="connsiteX15" fmla="*/ 289560 w 541020"/>
              <a:gd name="connsiteY15" fmla="*/ 358569 h 922449"/>
              <a:gd name="connsiteX16" fmla="*/ 266700 w 541020"/>
              <a:gd name="connsiteY16" fmla="*/ 91869 h 922449"/>
              <a:gd name="connsiteX17" fmla="*/ 213360 w 541020"/>
              <a:gd name="connsiteY17" fmla="*/ 84249 h 922449"/>
              <a:gd name="connsiteX18" fmla="*/ 182880 w 541020"/>
              <a:gd name="connsiteY18" fmla="*/ 69009 h 922449"/>
              <a:gd name="connsiteX19" fmla="*/ 160020 w 541020"/>
              <a:gd name="connsiteY19" fmla="*/ 53769 h 922449"/>
              <a:gd name="connsiteX20" fmla="*/ 121920 w 541020"/>
              <a:gd name="connsiteY20" fmla="*/ 46149 h 922449"/>
              <a:gd name="connsiteX21" fmla="*/ 68580 w 541020"/>
              <a:gd name="connsiteY21" fmla="*/ 30909 h 922449"/>
              <a:gd name="connsiteX22" fmla="*/ 60960 w 541020"/>
              <a:gd name="connsiteY22" fmla="*/ 8049 h 922449"/>
              <a:gd name="connsiteX23" fmla="*/ 15240 w 541020"/>
              <a:gd name="connsiteY23" fmla="*/ 8049 h 922449"/>
              <a:gd name="connsiteX24" fmla="*/ 7620 w 541020"/>
              <a:gd name="connsiteY24" fmla="*/ 30909 h 922449"/>
              <a:gd name="connsiteX25" fmla="*/ 30480 w 541020"/>
              <a:gd name="connsiteY25" fmla="*/ 137589 h 922449"/>
              <a:gd name="connsiteX26" fmla="*/ 30480 w 541020"/>
              <a:gd name="connsiteY26" fmla="*/ 183309 h 922449"/>
              <a:gd name="connsiteX27" fmla="*/ 22860 w 541020"/>
              <a:gd name="connsiteY27" fmla="*/ 206169 h 922449"/>
              <a:gd name="connsiteX28" fmla="*/ 15240 w 541020"/>
              <a:gd name="connsiteY28" fmla="*/ 297609 h 922449"/>
              <a:gd name="connsiteX29" fmla="*/ 0 w 541020"/>
              <a:gd name="connsiteY29" fmla="*/ 541449 h 922449"/>
              <a:gd name="connsiteX30" fmla="*/ 7620 w 541020"/>
              <a:gd name="connsiteY30" fmla="*/ 632889 h 922449"/>
              <a:gd name="connsiteX31" fmla="*/ 15240 w 541020"/>
              <a:gd name="connsiteY31" fmla="*/ 663369 h 922449"/>
              <a:gd name="connsiteX32" fmla="*/ 38100 w 541020"/>
              <a:gd name="connsiteY32" fmla="*/ 670989 h 922449"/>
              <a:gd name="connsiteX33" fmla="*/ 45720 w 541020"/>
              <a:gd name="connsiteY33" fmla="*/ 693849 h 922449"/>
              <a:gd name="connsiteX34" fmla="*/ 53340 w 541020"/>
              <a:gd name="connsiteY34" fmla="*/ 724329 h 922449"/>
              <a:gd name="connsiteX35" fmla="*/ 91440 w 541020"/>
              <a:gd name="connsiteY35" fmla="*/ 777669 h 922449"/>
              <a:gd name="connsiteX36" fmla="*/ 106680 w 541020"/>
              <a:gd name="connsiteY36" fmla="*/ 831009 h 922449"/>
              <a:gd name="connsiteX37" fmla="*/ 114300 w 541020"/>
              <a:gd name="connsiteY37" fmla="*/ 853869 h 922449"/>
              <a:gd name="connsiteX38" fmla="*/ 137160 w 541020"/>
              <a:gd name="connsiteY38" fmla="*/ 907209 h 922449"/>
              <a:gd name="connsiteX39" fmla="*/ 160020 w 541020"/>
              <a:gd name="connsiteY39" fmla="*/ 922449 h 922449"/>
              <a:gd name="connsiteX40" fmla="*/ 449580 w 541020"/>
              <a:gd name="connsiteY40" fmla="*/ 907209 h 922449"/>
              <a:gd name="connsiteX41" fmla="*/ 518160 w 541020"/>
              <a:gd name="connsiteY41" fmla="*/ 891969 h 922449"/>
              <a:gd name="connsiteX42" fmla="*/ 525780 w 541020"/>
              <a:gd name="connsiteY42" fmla="*/ 869109 h 922449"/>
              <a:gd name="connsiteX43" fmla="*/ 510540 w 541020"/>
              <a:gd name="connsiteY43" fmla="*/ 823389 h 922449"/>
              <a:gd name="connsiteX44" fmla="*/ 487680 w 541020"/>
              <a:gd name="connsiteY44" fmla="*/ 815769 h 922449"/>
              <a:gd name="connsiteX45" fmla="*/ 434340 w 541020"/>
              <a:gd name="connsiteY45" fmla="*/ 815769 h 922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41020" h="922449">
                <a:moveTo>
                  <a:pt x="541020" y="869109"/>
                </a:moveTo>
                <a:cubicBezTo>
                  <a:pt x="528320" y="853869"/>
                  <a:pt x="513924" y="839895"/>
                  <a:pt x="502920" y="823389"/>
                </a:cubicBezTo>
                <a:cubicBezTo>
                  <a:pt x="488769" y="802163"/>
                  <a:pt x="506127" y="793215"/>
                  <a:pt x="472440" y="785289"/>
                </a:cubicBezTo>
                <a:cubicBezTo>
                  <a:pt x="437474" y="777062"/>
                  <a:pt x="401320" y="775129"/>
                  <a:pt x="365760" y="770049"/>
                </a:cubicBezTo>
                <a:cubicBezTo>
                  <a:pt x="356249" y="741517"/>
                  <a:pt x="337696" y="696247"/>
                  <a:pt x="365760" y="670989"/>
                </a:cubicBezTo>
                <a:cubicBezTo>
                  <a:pt x="382856" y="655602"/>
                  <a:pt x="411480" y="676069"/>
                  <a:pt x="434340" y="678609"/>
                </a:cubicBezTo>
                <a:cubicBezTo>
                  <a:pt x="449580" y="676069"/>
                  <a:pt x="471200" y="683646"/>
                  <a:pt x="480060" y="670989"/>
                </a:cubicBezTo>
                <a:cubicBezTo>
                  <a:pt x="561295" y="554939"/>
                  <a:pt x="431371" y="630563"/>
                  <a:pt x="518160" y="587169"/>
                </a:cubicBezTo>
                <a:cubicBezTo>
                  <a:pt x="523240" y="579549"/>
                  <a:pt x="537944" y="572260"/>
                  <a:pt x="533400" y="564309"/>
                </a:cubicBezTo>
                <a:cubicBezTo>
                  <a:pt x="524313" y="548406"/>
                  <a:pt x="487680" y="533829"/>
                  <a:pt x="487680" y="533829"/>
                </a:cubicBezTo>
                <a:cubicBezTo>
                  <a:pt x="464820" y="499539"/>
                  <a:pt x="466090" y="488744"/>
                  <a:pt x="434340" y="472869"/>
                </a:cubicBezTo>
                <a:cubicBezTo>
                  <a:pt x="427156" y="469277"/>
                  <a:pt x="419100" y="467789"/>
                  <a:pt x="411480" y="465249"/>
                </a:cubicBezTo>
                <a:cubicBezTo>
                  <a:pt x="406400" y="457629"/>
                  <a:pt x="403391" y="448110"/>
                  <a:pt x="396240" y="442389"/>
                </a:cubicBezTo>
                <a:cubicBezTo>
                  <a:pt x="389968" y="437371"/>
                  <a:pt x="379060" y="440449"/>
                  <a:pt x="373380" y="434769"/>
                </a:cubicBezTo>
                <a:cubicBezTo>
                  <a:pt x="355256" y="416645"/>
                  <a:pt x="345065" y="380489"/>
                  <a:pt x="320040" y="366189"/>
                </a:cubicBezTo>
                <a:cubicBezTo>
                  <a:pt x="310947" y="360993"/>
                  <a:pt x="299720" y="361109"/>
                  <a:pt x="289560" y="358569"/>
                </a:cubicBezTo>
                <a:cubicBezTo>
                  <a:pt x="219757" y="253865"/>
                  <a:pt x="358561" y="470795"/>
                  <a:pt x="266700" y="91869"/>
                </a:cubicBezTo>
                <a:cubicBezTo>
                  <a:pt x="262469" y="74414"/>
                  <a:pt x="231140" y="86789"/>
                  <a:pt x="213360" y="84249"/>
                </a:cubicBezTo>
                <a:cubicBezTo>
                  <a:pt x="203200" y="79169"/>
                  <a:pt x="192743" y="74645"/>
                  <a:pt x="182880" y="69009"/>
                </a:cubicBezTo>
                <a:cubicBezTo>
                  <a:pt x="174929" y="64465"/>
                  <a:pt x="168595" y="56985"/>
                  <a:pt x="160020" y="53769"/>
                </a:cubicBezTo>
                <a:cubicBezTo>
                  <a:pt x="147893" y="49221"/>
                  <a:pt x="134563" y="48959"/>
                  <a:pt x="121920" y="46149"/>
                </a:cubicBezTo>
                <a:cubicBezTo>
                  <a:pt x="93216" y="39770"/>
                  <a:pt x="94037" y="39395"/>
                  <a:pt x="68580" y="30909"/>
                </a:cubicBezTo>
                <a:cubicBezTo>
                  <a:pt x="66040" y="23289"/>
                  <a:pt x="66640" y="13729"/>
                  <a:pt x="60960" y="8049"/>
                </a:cubicBezTo>
                <a:cubicBezTo>
                  <a:pt x="45720" y="-7191"/>
                  <a:pt x="30480" y="2969"/>
                  <a:pt x="15240" y="8049"/>
                </a:cubicBezTo>
                <a:cubicBezTo>
                  <a:pt x="12700" y="15669"/>
                  <a:pt x="7620" y="22877"/>
                  <a:pt x="7620" y="30909"/>
                </a:cubicBezTo>
                <a:cubicBezTo>
                  <a:pt x="7620" y="90257"/>
                  <a:pt x="12128" y="91708"/>
                  <a:pt x="30480" y="137589"/>
                </a:cubicBezTo>
                <a:cubicBezTo>
                  <a:pt x="10160" y="198549"/>
                  <a:pt x="30480" y="122349"/>
                  <a:pt x="30480" y="183309"/>
                </a:cubicBezTo>
                <a:cubicBezTo>
                  <a:pt x="30480" y="191341"/>
                  <a:pt x="25400" y="198549"/>
                  <a:pt x="22860" y="206169"/>
                </a:cubicBezTo>
                <a:cubicBezTo>
                  <a:pt x="20320" y="236649"/>
                  <a:pt x="16985" y="267073"/>
                  <a:pt x="15240" y="297609"/>
                </a:cubicBezTo>
                <a:cubicBezTo>
                  <a:pt x="1044" y="546041"/>
                  <a:pt x="16271" y="395008"/>
                  <a:pt x="0" y="541449"/>
                </a:cubicBezTo>
                <a:cubicBezTo>
                  <a:pt x="2540" y="571929"/>
                  <a:pt x="3826" y="602540"/>
                  <a:pt x="7620" y="632889"/>
                </a:cubicBezTo>
                <a:cubicBezTo>
                  <a:pt x="8919" y="643281"/>
                  <a:pt x="8698" y="655191"/>
                  <a:pt x="15240" y="663369"/>
                </a:cubicBezTo>
                <a:cubicBezTo>
                  <a:pt x="20258" y="669641"/>
                  <a:pt x="30480" y="668449"/>
                  <a:pt x="38100" y="670989"/>
                </a:cubicBezTo>
                <a:cubicBezTo>
                  <a:pt x="40640" y="678609"/>
                  <a:pt x="43513" y="686126"/>
                  <a:pt x="45720" y="693849"/>
                </a:cubicBezTo>
                <a:cubicBezTo>
                  <a:pt x="48597" y="703919"/>
                  <a:pt x="49215" y="714703"/>
                  <a:pt x="53340" y="724329"/>
                </a:cubicBezTo>
                <a:cubicBezTo>
                  <a:pt x="57054" y="732995"/>
                  <a:pt x="88838" y="774200"/>
                  <a:pt x="91440" y="777669"/>
                </a:cubicBezTo>
                <a:cubicBezTo>
                  <a:pt x="109710" y="832479"/>
                  <a:pt x="87544" y="764032"/>
                  <a:pt x="106680" y="831009"/>
                </a:cubicBezTo>
                <a:cubicBezTo>
                  <a:pt x="108887" y="838732"/>
                  <a:pt x="112093" y="846146"/>
                  <a:pt x="114300" y="853869"/>
                </a:cubicBezTo>
                <a:cubicBezTo>
                  <a:pt x="121295" y="878352"/>
                  <a:pt x="118599" y="888648"/>
                  <a:pt x="137160" y="907209"/>
                </a:cubicBezTo>
                <a:cubicBezTo>
                  <a:pt x="143636" y="913685"/>
                  <a:pt x="152400" y="917369"/>
                  <a:pt x="160020" y="922449"/>
                </a:cubicBezTo>
                <a:cubicBezTo>
                  <a:pt x="306813" y="901479"/>
                  <a:pt x="127580" y="925098"/>
                  <a:pt x="449580" y="907209"/>
                </a:cubicBezTo>
                <a:cubicBezTo>
                  <a:pt x="462018" y="906518"/>
                  <a:pt x="504170" y="895467"/>
                  <a:pt x="518160" y="891969"/>
                </a:cubicBezTo>
                <a:cubicBezTo>
                  <a:pt x="520700" y="884349"/>
                  <a:pt x="526667" y="877092"/>
                  <a:pt x="525780" y="869109"/>
                </a:cubicBezTo>
                <a:cubicBezTo>
                  <a:pt x="524006" y="853143"/>
                  <a:pt x="519877" y="836461"/>
                  <a:pt x="510540" y="823389"/>
                </a:cubicBezTo>
                <a:cubicBezTo>
                  <a:pt x="505871" y="816853"/>
                  <a:pt x="495672" y="816568"/>
                  <a:pt x="487680" y="815769"/>
                </a:cubicBezTo>
                <a:cubicBezTo>
                  <a:pt x="469988" y="814000"/>
                  <a:pt x="452120" y="815769"/>
                  <a:pt x="434340" y="815769"/>
                </a:cubicBezTo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Freeform 3"/>
          <p:cNvSpPr/>
          <p:nvPr/>
        </p:nvSpPr>
        <p:spPr>
          <a:xfrm>
            <a:off x="6241272" y="5015658"/>
            <a:ext cx="909720" cy="702469"/>
          </a:xfrm>
          <a:custGeom>
            <a:avLst/>
            <a:gdLst>
              <a:gd name="connsiteX0" fmla="*/ 278688 w 909720"/>
              <a:gd name="connsiteY0" fmla="*/ 328613 h 702469"/>
              <a:gd name="connsiteX1" fmla="*/ 290595 w 909720"/>
              <a:gd name="connsiteY1" fmla="*/ 319088 h 702469"/>
              <a:gd name="connsiteX2" fmla="*/ 292976 w 909720"/>
              <a:gd name="connsiteY2" fmla="*/ 311944 h 702469"/>
              <a:gd name="connsiteX3" fmla="*/ 300120 w 909720"/>
              <a:gd name="connsiteY3" fmla="*/ 304800 h 702469"/>
              <a:gd name="connsiteX4" fmla="*/ 304882 w 909720"/>
              <a:gd name="connsiteY4" fmla="*/ 290513 h 702469"/>
              <a:gd name="connsiteX5" fmla="*/ 309645 w 909720"/>
              <a:gd name="connsiteY5" fmla="*/ 273844 h 702469"/>
              <a:gd name="connsiteX6" fmla="*/ 314407 w 909720"/>
              <a:gd name="connsiteY6" fmla="*/ 264319 h 702469"/>
              <a:gd name="connsiteX7" fmla="*/ 319170 w 909720"/>
              <a:gd name="connsiteY7" fmla="*/ 245269 h 702469"/>
              <a:gd name="connsiteX8" fmla="*/ 319170 w 909720"/>
              <a:gd name="connsiteY8" fmla="*/ 202407 h 702469"/>
              <a:gd name="connsiteX9" fmla="*/ 304882 w 909720"/>
              <a:gd name="connsiteY9" fmla="*/ 192882 h 702469"/>
              <a:gd name="connsiteX10" fmla="*/ 295357 w 909720"/>
              <a:gd name="connsiteY10" fmla="*/ 188119 h 702469"/>
              <a:gd name="connsiteX11" fmla="*/ 278688 w 909720"/>
              <a:gd name="connsiteY11" fmla="*/ 183357 h 702469"/>
              <a:gd name="connsiteX12" fmla="*/ 262020 w 909720"/>
              <a:gd name="connsiteY12" fmla="*/ 178594 h 702469"/>
              <a:gd name="connsiteX13" fmla="*/ 254876 w 909720"/>
              <a:gd name="connsiteY13" fmla="*/ 176213 h 702469"/>
              <a:gd name="connsiteX14" fmla="*/ 231063 w 909720"/>
              <a:gd name="connsiteY14" fmla="*/ 173832 h 702469"/>
              <a:gd name="connsiteX15" fmla="*/ 223920 w 909720"/>
              <a:gd name="connsiteY15" fmla="*/ 171450 h 702469"/>
              <a:gd name="connsiteX16" fmla="*/ 147720 w 909720"/>
              <a:gd name="connsiteY16" fmla="*/ 166688 h 702469"/>
              <a:gd name="connsiteX17" fmla="*/ 140576 w 909720"/>
              <a:gd name="connsiteY17" fmla="*/ 159544 h 702469"/>
              <a:gd name="connsiteX18" fmla="*/ 135813 w 909720"/>
              <a:gd name="connsiteY18" fmla="*/ 145257 h 702469"/>
              <a:gd name="connsiteX19" fmla="*/ 138195 w 909720"/>
              <a:gd name="connsiteY19" fmla="*/ 111919 h 702469"/>
              <a:gd name="connsiteX20" fmla="*/ 140576 w 909720"/>
              <a:gd name="connsiteY20" fmla="*/ 104775 h 702469"/>
              <a:gd name="connsiteX21" fmla="*/ 145338 w 909720"/>
              <a:gd name="connsiteY21" fmla="*/ 45244 h 702469"/>
              <a:gd name="connsiteX22" fmla="*/ 147720 w 909720"/>
              <a:gd name="connsiteY22" fmla="*/ 38100 h 702469"/>
              <a:gd name="connsiteX23" fmla="*/ 150101 w 909720"/>
              <a:gd name="connsiteY23" fmla="*/ 28575 h 702469"/>
              <a:gd name="connsiteX24" fmla="*/ 171532 w 909720"/>
              <a:gd name="connsiteY24" fmla="*/ 16669 h 702469"/>
              <a:gd name="connsiteX25" fmla="*/ 178676 w 909720"/>
              <a:gd name="connsiteY25" fmla="*/ 9525 h 702469"/>
              <a:gd name="connsiteX26" fmla="*/ 185820 w 909720"/>
              <a:gd name="connsiteY26" fmla="*/ 7144 h 702469"/>
              <a:gd name="connsiteX27" fmla="*/ 202488 w 909720"/>
              <a:gd name="connsiteY27" fmla="*/ 0 h 702469"/>
              <a:gd name="connsiteX28" fmla="*/ 214395 w 909720"/>
              <a:gd name="connsiteY28" fmla="*/ 2382 h 702469"/>
              <a:gd name="connsiteX29" fmla="*/ 228682 w 909720"/>
              <a:gd name="connsiteY29" fmla="*/ 16669 h 702469"/>
              <a:gd name="connsiteX30" fmla="*/ 235826 w 909720"/>
              <a:gd name="connsiteY30" fmla="*/ 23813 h 702469"/>
              <a:gd name="connsiteX31" fmla="*/ 240588 w 909720"/>
              <a:gd name="connsiteY31" fmla="*/ 30957 h 702469"/>
              <a:gd name="connsiteX32" fmla="*/ 247732 w 909720"/>
              <a:gd name="connsiteY32" fmla="*/ 33338 h 702469"/>
              <a:gd name="connsiteX33" fmla="*/ 269163 w 909720"/>
              <a:gd name="connsiteY33" fmla="*/ 52388 h 702469"/>
              <a:gd name="connsiteX34" fmla="*/ 278688 w 909720"/>
              <a:gd name="connsiteY34" fmla="*/ 57150 h 702469"/>
              <a:gd name="connsiteX35" fmla="*/ 290595 w 909720"/>
              <a:gd name="connsiteY35" fmla="*/ 66675 h 702469"/>
              <a:gd name="connsiteX36" fmla="*/ 304882 w 909720"/>
              <a:gd name="connsiteY36" fmla="*/ 76200 h 702469"/>
              <a:gd name="connsiteX37" fmla="*/ 307263 w 909720"/>
              <a:gd name="connsiteY37" fmla="*/ 83344 h 702469"/>
              <a:gd name="connsiteX38" fmla="*/ 314407 w 909720"/>
              <a:gd name="connsiteY38" fmla="*/ 85725 h 702469"/>
              <a:gd name="connsiteX39" fmla="*/ 328695 w 909720"/>
              <a:gd name="connsiteY39" fmla="*/ 92869 h 702469"/>
              <a:gd name="connsiteX40" fmla="*/ 333457 w 909720"/>
              <a:gd name="connsiteY40" fmla="*/ 100013 h 702469"/>
              <a:gd name="connsiteX41" fmla="*/ 347745 w 909720"/>
              <a:gd name="connsiteY41" fmla="*/ 107157 h 702469"/>
              <a:gd name="connsiteX42" fmla="*/ 354888 w 909720"/>
              <a:gd name="connsiteY42" fmla="*/ 114300 h 702469"/>
              <a:gd name="connsiteX43" fmla="*/ 362032 w 909720"/>
              <a:gd name="connsiteY43" fmla="*/ 116682 h 702469"/>
              <a:gd name="connsiteX44" fmla="*/ 366795 w 909720"/>
              <a:gd name="connsiteY44" fmla="*/ 123825 h 702469"/>
              <a:gd name="connsiteX45" fmla="*/ 381082 w 909720"/>
              <a:gd name="connsiteY45" fmla="*/ 130969 h 702469"/>
              <a:gd name="connsiteX46" fmla="*/ 388226 w 909720"/>
              <a:gd name="connsiteY46" fmla="*/ 135732 h 702469"/>
              <a:gd name="connsiteX47" fmla="*/ 397751 w 909720"/>
              <a:gd name="connsiteY47" fmla="*/ 138113 h 702469"/>
              <a:gd name="connsiteX48" fmla="*/ 404895 w 909720"/>
              <a:gd name="connsiteY48" fmla="*/ 140494 h 702469"/>
              <a:gd name="connsiteX49" fmla="*/ 414420 w 909720"/>
              <a:gd name="connsiteY49" fmla="*/ 145257 h 702469"/>
              <a:gd name="connsiteX50" fmla="*/ 438232 w 909720"/>
              <a:gd name="connsiteY50" fmla="*/ 152400 h 702469"/>
              <a:gd name="connsiteX51" fmla="*/ 462045 w 909720"/>
              <a:gd name="connsiteY51" fmla="*/ 161925 h 702469"/>
              <a:gd name="connsiteX52" fmla="*/ 478713 w 909720"/>
              <a:gd name="connsiteY52" fmla="*/ 173832 h 702469"/>
              <a:gd name="connsiteX53" fmla="*/ 490620 w 909720"/>
              <a:gd name="connsiteY53" fmla="*/ 185738 h 702469"/>
              <a:gd name="connsiteX54" fmla="*/ 521576 w 909720"/>
              <a:gd name="connsiteY54" fmla="*/ 190500 h 702469"/>
              <a:gd name="connsiteX55" fmla="*/ 550151 w 909720"/>
              <a:gd name="connsiteY55" fmla="*/ 197644 h 702469"/>
              <a:gd name="connsiteX56" fmla="*/ 588251 w 909720"/>
              <a:gd name="connsiteY56" fmla="*/ 202407 h 702469"/>
              <a:gd name="connsiteX57" fmla="*/ 600157 w 909720"/>
              <a:gd name="connsiteY57" fmla="*/ 200025 h 702469"/>
              <a:gd name="connsiteX58" fmla="*/ 604920 w 909720"/>
              <a:gd name="connsiteY58" fmla="*/ 192882 h 702469"/>
              <a:gd name="connsiteX59" fmla="*/ 614445 w 909720"/>
              <a:gd name="connsiteY59" fmla="*/ 185738 h 702469"/>
              <a:gd name="connsiteX60" fmla="*/ 621588 w 909720"/>
              <a:gd name="connsiteY60" fmla="*/ 176213 h 702469"/>
              <a:gd name="connsiteX61" fmla="*/ 626351 w 909720"/>
              <a:gd name="connsiteY61" fmla="*/ 169069 h 702469"/>
              <a:gd name="connsiteX62" fmla="*/ 643020 w 909720"/>
              <a:gd name="connsiteY62" fmla="*/ 166688 h 702469"/>
              <a:gd name="connsiteX63" fmla="*/ 681120 w 909720"/>
              <a:gd name="connsiteY63" fmla="*/ 173832 h 702469"/>
              <a:gd name="connsiteX64" fmla="*/ 683501 w 909720"/>
              <a:gd name="connsiteY64" fmla="*/ 180975 h 702469"/>
              <a:gd name="connsiteX65" fmla="*/ 690645 w 909720"/>
              <a:gd name="connsiteY65" fmla="*/ 188119 h 702469"/>
              <a:gd name="connsiteX66" fmla="*/ 693026 w 909720"/>
              <a:gd name="connsiteY66" fmla="*/ 197644 h 702469"/>
              <a:gd name="connsiteX67" fmla="*/ 697788 w 909720"/>
              <a:gd name="connsiteY67" fmla="*/ 204788 h 702469"/>
              <a:gd name="connsiteX68" fmla="*/ 702551 w 909720"/>
              <a:gd name="connsiteY68" fmla="*/ 214313 h 702469"/>
              <a:gd name="connsiteX69" fmla="*/ 704932 w 909720"/>
              <a:gd name="connsiteY69" fmla="*/ 221457 h 702469"/>
              <a:gd name="connsiteX70" fmla="*/ 707313 w 909720"/>
              <a:gd name="connsiteY70" fmla="*/ 230982 h 702469"/>
              <a:gd name="connsiteX71" fmla="*/ 714457 w 909720"/>
              <a:gd name="connsiteY71" fmla="*/ 233363 h 702469"/>
              <a:gd name="connsiteX72" fmla="*/ 719220 w 909720"/>
              <a:gd name="connsiteY72" fmla="*/ 240507 h 702469"/>
              <a:gd name="connsiteX73" fmla="*/ 726363 w 909720"/>
              <a:gd name="connsiteY73" fmla="*/ 242888 h 702469"/>
              <a:gd name="connsiteX74" fmla="*/ 740651 w 909720"/>
              <a:gd name="connsiteY74" fmla="*/ 252413 h 702469"/>
              <a:gd name="connsiteX75" fmla="*/ 740651 w 909720"/>
              <a:gd name="connsiteY75" fmla="*/ 252413 h 702469"/>
              <a:gd name="connsiteX76" fmla="*/ 754938 w 909720"/>
              <a:gd name="connsiteY76" fmla="*/ 264319 h 702469"/>
              <a:gd name="connsiteX77" fmla="*/ 764463 w 909720"/>
              <a:gd name="connsiteY77" fmla="*/ 278607 h 702469"/>
              <a:gd name="connsiteX78" fmla="*/ 771607 w 909720"/>
              <a:gd name="connsiteY78" fmla="*/ 285750 h 702469"/>
              <a:gd name="connsiteX79" fmla="*/ 773988 w 909720"/>
              <a:gd name="connsiteY79" fmla="*/ 295275 h 702469"/>
              <a:gd name="connsiteX80" fmla="*/ 781132 w 909720"/>
              <a:gd name="connsiteY80" fmla="*/ 297657 h 702469"/>
              <a:gd name="connsiteX81" fmla="*/ 790657 w 909720"/>
              <a:gd name="connsiteY81" fmla="*/ 319088 h 702469"/>
              <a:gd name="connsiteX82" fmla="*/ 797801 w 909720"/>
              <a:gd name="connsiteY82" fmla="*/ 321469 h 702469"/>
              <a:gd name="connsiteX83" fmla="*/ 814470 w 909720"/>
              <a:gd name="connsiteY83" fmla="*/ 330994 h 702469"/>
              <a:gd name="connsiteX84" fmla="*/ 821613 w 909720"/>
              <a:gd name="connsiteY84" fmla="*/ 335757 h 702469"/>
              <a:gd name="connsiteX85" fmla="*/ 828757 w 909720"/>
              <a:gd name="connsiteY85" fmla="*/ 338138 h 702469"/>
              <a:gd name="connsiteX86" fmla="*/ 833520 w 909720"/>
              <a:gd name="connsiteY86" fmla="*/ 345282 h 702469"/>
              <a:gd name="connsiteX87" fmla="*/ 854951 w 909720"/>
              <a:gd name="connsiteY87" fmla="*/ 357188 h 702469"/>
              <a:gd name="connsiteX88" fmla="*/ 869238 w 909720"/>
              <a:gd name="connsiteY88" fmla="*/ 371475 h 702469"/>
              <a:gd name="connsiteX89" fmla="*/ 874001 w 909720"/>
              <a:gd name="connsiteY89" fmla="*/ 378619 h 702469"/>
              <a:gd name="connsiteX90" fmla="*/ 895432 w 909720"/>
              <a:gd name="connsiteY90" fmla="*/ 390525 h 702469"/>
              <a:gd name="connsiteX91" fmla="*/ 904957 w 909720"/>
              <a:gd name="connsiteY91" fmla="*/ 404813 h 702469"/>
              <a:gd name="connsiteX92" fmla="*/ 909720 w 909720"/>
              <a:gd name="connsiteY92" fmla="*/ 421482 h 702469"/>
              <a:gd name="connsiteX93" fmla="*/ 904957 w 909720"/>
              <a:gd name="connsiteY93" fmla="*/ 442913 h 702469"/>
              <a:gd name="connsiteX94" fmla="*/ 900195 w 909720"/>
              <a:gd name="connsiteY94" fmla="*/ 450057 h 702469"/>
              <a:gd name="connsiteX95" fmla="*/ 888288 w 909720"/>
              <a:gd name="connsiteY95" fmla="*/ 452438 h 702469"/>
              <a:gd name="connsiteX96" fmla="*/ 881145 w 909720"/>
              <a:gd name="connsiteY96" fmla="*/ 454819 h 702469"/>
              <a:gd name="connsiteX97" fmla="*/ 864476 w 909720"/>
              <a:gd name="connsiteY97" fmla="*/ 459582 h 702469"/>
              <a:gd name="connsiteX98" fmla="*/ 850188 w 909720"/>
              <a:gd name="connsiteY98" fmla="*/ 469107 h 702469"/>
              <a:gd name="connsiteX99" fmla="*/ 843045 w 909720"/>
              <a:gd name="connsiteY99" fmla="*/ 473869 h 702469"/>
              <a:gd name="connsiteX100" fmla="*/ 835901 w 909720"/>
              <a:gd name="connsiteY100" fmla="*/ 481013 h 702469"/>
              <a:gd name="connsiteX101" fmla="*/ 826376 w 909720"/>
              <a:gd name="connsiteY101" fmla="*/ 483394 h 702469"/>
              <a:gd name="connsiteX102" fmla="*/ 819232 w 909720"/>
              <a:gd name="connsiteY102" fmla="*/ 485775 h 702469"/>
              <a:gd name="connsiteX103" fmla="*/ 802563 w 909720"/>
              <a:gd name="connsiteY103" fmla="*/ 492919 h 702469"/>
              <a:gd name="connsiteX104" fmla="*/ 800182 w 909720"/>
              <a:gd name="connsiteY104" fmla="*/ 500063 h 702469"/>
              <a:gd name="connsiteX105" fmla="*/ 793038 w 909720"/>
              <a:gd name="connsiteY105" fmla="*/ 502444 h 702469"/>
              <a:gd name="connsiteX106" fmla="*/ 788276 w 909720"/>
              <a:gd name="connsiteY106" fmla="*/ 516732 h 702469"/>
              <a:gd name="connsiteX107" fmla="*/ 783513 w 909720"/>
              <a:gd name="connsiteY107" fmla="*/ 523875 h 702469"/>
              <a:gd name="connsiteX108" fmla="*/ 773988 w 909720"/>
              <a:gd name="connsiteY108" fmla="*/ 535782 h 702469"/>
              <a:gd name="connsiteX109" fmla="*/ 771607 w 909720"/>
              <a:gd name="connsiteY109" fmla="*/ 542925 h 702469"/>
              <a:gd name="connsiteX110" fmla="*/ 764463 w 909720"/>
              <a:gd name="connsiteY110" fmla="*/ 550069 h 702469"/>
              <a:gd name="connsiteX111" fmla="*/ 754938 w 909720"/>
              <a:gd name="connsiteY111" fmla="*/ 564357 h 702469"/>
              <a:gd name="connsiteX112" fmla="*/ 750176 w 909720"/>
              <a:gd name="connsiteY112" fmla="*/ 571500 h 702469"/>
              <a:gd name="connsiteX113" fmla="*/ 735888 w 909720"/>
              <a:gd name="connsiteY113" fmla="*/ 583407 h 702469"/>
              <a:gd name="connsiteX114" fmla="*/ 723982 w 909720"/>
              <a:gd name="connsiteY114" fmla="*/ 592932 h 702469"/>
              <a:gd name="connsiteX115" fmla="*/ 716838 w 909720"/>
              <a:gd name="connsiteY115" fmla="*/ 597694 h 702469"/>
              <a:gd name="connsiteX116" fmla="*/ 683501 w 909720"/>
              <a:gd name="connsiteY116" fmla="*/ 600075 h 702469"/>
              <a:gd name="connsiteX117" fmla="*/ 643020 w 909720"/>
              <a:gd name="connsiteY117" fmla="*/ 604838 h 702469"/>
              <a:gd name="connsiteX118" fmla="*/ 621588 w 909720"/>
              <a:gd name="connsiteY118" fmla="*/ 607219 h 702469"/>
              <a:gd name="connsiteX119" fmla="*/ 602538 w 909720"/>
              <a:gd name="connsiteY119" fmla="*/ 609600 h 702469"/>
              <a:gd name="connsiteX120" fmla="*/ 581107 w 909720"/>
              <a:gd name="connsiteY120" fmla="*/ 619125 h 702469"/>
              <a:gd name="connsiteX121" fmla="*/ 578726 w 909720"/>
              <a:gd name="connsiteY121" fmla="*/ 626269 h 702469"/>
              <a:gd name="connsiteX122" fmla="*/ 569201 w 909720"/>
              <a:gd name="connsiteY122" fmla="*/ 640557 h 702469"/>
              <a:gd name="connsiteX123" fmla="*/ 564438 w 909720"/>
              <a:gd name="connsiteY123" fmla="*/ 647700 h 702469"/>
              <a:gd name="connsiteX124" fmla="*/ 557295 w 909720"/>
              <a:gd name="connsiteY124" fmla="*/ 652463 h 702469"/>
              <a:gd name="connsiteX125" fmla="*/ 547770 w 909720"/>
              <a:gd name="connsiteY125" fmla="*/ 666750 h 702469"/>
              <a:gd name="connsiteX126" fmla="*/ 533482 w 909720"/>
              <a:gd name="connsiteY126" fmla="*/ 676275 h 702469"/>
              <a:gd name="connsiteX127" fmla="*/ 528720 w 909720"/>
              <a:gd name="connsiteY127" fmla="*/ 683419 h 702469"/>
              <a:gd name="connsiteX128" fmla="*/ 521576 w 909720"/>
              <a:gd name="connsiteY128" fmla="*/ 688182 h 702469"/>
              <a:gd name="connsiteX129" fmla="*/ 519195 w 909720"/>
              <a:gd name="connsiteY129" fmla="*/ 695325 h 702469"/>
              <a:gd name="connsiteX130" fmla="*/ 504907 w 909720"/>
              <a:gd name="connsiteY130" fmla="*/ 702469 h 702469"/>
              <a:gd name="connsiteX131" fmla="*/ 497763 w 909720"/>
              <a:gd name="connsiteY131" fmla="*/ 697707 h 702469"/>
              <a:gd name="connsiteX132" fmla="*/ 485857 w 909720"/>
              <a:gd name="connsiteY132" fmla="*/ 692944 h 702469"/>
              <a:gd name="connsiteX133" fmla="*/ 469188 w 909720"/>
              <a:gd name="connsiteY133" fmla="*/ 676275 h 702469"/>
              <a:gd name="connsiteX134" fmla="*/ 457282 w 909720"/>
              <a:gd name="connsiteY134" fmla="*/ 659607 h 702469"/>
              <a:gd name="connsiteX135" fmla="*/ 450138 w 909720"/>
              <a:gd name="connsiteY135" fmla="*/ 654844 h 702469"/>
              <a:gd name="connsiteX136" fmla="*/ 431088 w 909720"/>
              <a:gd name="connsiteY136" fmla="*/ 650082 h 702469"/>
              <a:gd name="connsiteX137" fmla="*/ 421563 w 909720"/>
              <a:gd name="connsiteY137" fmla="*/ 645319 h 702469"/>
              <a:gd name="connsiteX138" fmla="*/ 414420 w 909720"/>
              <a:gd name="connsiteY138" fmla="*/ 642938 h 702469"/>
              <a:gd name="connsiteX139" fmla="*/ 407276 w 909720"/>
              <a:gd name="connsiteY139" fmla="*/ 638175 h 702469"/>
              <a:gd name="connsiteX140" fmla="*/ 397751 w 909720"/>
              <a:gd name="connsiteY140" fmla="*/ 621507 h 702469"/>
              <a:gd name="connsiteX141" fmla="*/ 390607 w 909720"/>
              <a:gd name="connsiteY141" fmla="*/ 619125 h 702469"/>
              <a:gd name="connsiteX142" fmla="*/ 388226 w 909720"/>
              <a:gd name="connsiteY142" fmla="*/ 609600 h 702469"/>
              <a:gd name="connsiteX143" fmla="*/ 383463 w 909720"/>
              <a:gd name="connsiteY143" fmla="*/ 592932 h 702469"/>
              <a:gd name="connsiteX144" fmla="*/ 381082 w 909720"/>
              <a:gd name="connsiteY144" fmla="*/ 576263 h 702469"/>
              <a:gd name="connsiteX145" fmla="*/ 381082 w 909720"/>
              <a:gd name="connsiteY145" fmla="*/ 516732 h 702469"/>
              <a:gd name="connsiteX146" fmla="*/ 376320 w 909720"/>
              <a:gd name="connsiteY146" fmla="*/ 507207 h 702469"/>
              <a:gd name="connsiteX147" fmla="*/ 364413 w 909720"/>
              <a:gd name="connsiteY147" fmla="*/ 488157 h 702469"/>
              <a:gd name="connsiteX148" fmla="*/ 359651 w 909720"/>
              <a:gd name="connsiteY148" fmla="*/ 478632 h 702469"/>
              <a:gd name="connsiteX149" fmla="*/ 347745 w 909720"/>
              <a:gd name="connsiteY149" fmla="*/ 466725 h 702469"/>
              <a:gd name="connsiteX150" fmla="*/ 345363 w 909720"/>
              <a:gd name="connsiteY150" fmla="*/ 459582 h 702469"/>
              <a:gd name="connsiteX151" fmla="*/ 340601 w 909720"/>
              <a:gd name="connsiteY151" fmla="*/ 452438 h 702469"/>
              <a:gd name="connsiteX152" fmla="*/ 338220 w 909720"/>
              <a:gd name="connsiteY152" fmla="*/ 445294 h 702469"/>
              <a:gd name="connsiteX153" fmla="*/ 323932 w 909720"/>
              <a:gd name="connsiteY153" fmla="*/ 438150 h 702469"/>
              <a:gd name="connsiteX154" fmla="*/ 316788 w 909720"/>
              <a:gd name="connsiteY154" fmla="*/ 433388 h 702469"/>
              <a:gd name="connsiteX155" fmla="*/ 312026 w 909720"/>
              <a:gd name="connsiteY155" fmla="*/ 426244 h 702469"/>
              <a:gd name="connsiteX156" fmla="*/ 304882 w 909720"/>
              <a:gd name="connsiteY156" fmla="*/ 423863 h 702469"/>
              <a:gd name="connsiteX157" fmla="*/ 290595 w 909720"/>
              <a:gd name="connsiteY157" fmla="*/ 416719 h 702469"/>
              <a:gd name="connsiteX158" fmla="*/ 240588 w 909720"/>
              <a:gd name="connsiteY158" fmla="*/ 419100 h 702469"/>
              <a:gd name="connsiteX159" fmla="*/ 233445 w 909720"/>
              <a:gd name="connsiteY159" fmla="*/ 421482 h 702469"/>
              <a:gd name="connsiteX160" fmla="*/ 216776 w 909720"/>
              <a:gd name="connsiteY160" fmla="*/ 423863 h 702469"/>
              <a:gd name="connsiteX161" fmla="*/ 176295 w 909720"/>
              <a:gd name="connsiteY161" fmla="*/ 426244 h 702469"/>
              <a:gd name="connsiteX162" fmla="*/ 135813 w 909720"/>
              <a:gd name="connsiteY162" fmla="*/ 421482 h 702469"/>
              <a:gd name="connsiteX163" fmla="*/ 126288 w 909720"/>
              <a:gd name="connsiteY163" fmla="*/ 416719 h 702469"/>
              <a:gd name="connsiteX164" fmla="*/ 121526 w 909720"/>
              <a:gd name="connsiteY164" fmla="*/ 409575 h 702469"/>
              <a:gd name="connsiteX165" fmla="*/ 104857 w 909720"/>
              <a:gd name="connsiteY165" fmla="*/ 402432 h 702469"/>
              <a:gd name="connsiteX166" fmla="*/ 83426 w 909720"/>
              <a:gd name="connsiteY166" fmla="*/ 397669 h 702469"/>
              <a:gd name="connsiteX167" fmla="*/ 73901 w 909720"/>
              <a:gd name="connsiteY167" fmla="*/ 392907 h 702469"/>
              <a:gd name="connsiteX168" fmla="*/ 57232 w 909720"/>
              <a:gd name="connsiteY168" fmla="*/ 388144 h 702469"/>
              <a:gd name="connsiteX169" fmla="*/ 40563 w 909720"/>
              <a:gd name="connsiteY169" fmla="*/ 376238 h 702469"/>
              <a:gd name="connsiteX170" fmla="*/ 35801 w 909720"/>
              <a:gd name="connsiteY170" fmla="*/ 369094 h 702469"/>
              <a:gd name="connsiteX171" fmla="*/ 28657 w 909720"/>
              <a:gd name="connsiteY171" fmla="*/ 364332 h 702469"/>
              <a:gd name="connsiteX172" fmla="*/ 14370 w 909720"/>
              <a:gd name="connsiteY172" fmla="*/ 354807 h 702469"/>
              <a:gd name="connsiteX173" fmla="*/ 82 w 909720"/>
              <a:gd name="connsiteY173" fmla="*/ 345282 h 702469"/>
              <a:gd name="connsiteX174" fmla="*/ 2463 w 909720"/>
              <a:gd name="connsiteY174" fmla="*/ 333375 h 702469"/>
              <a:gd name="connsiteX175" fmla="*/ 9607 w 909720"/>
              <a:gd name="connsiteY175" fmla="*/ 316707 h 702469"/>
              <a:gd name="connsiteX176" fmla="*/ 16751 w 909720"/>
              <a:gd name="connsiteY176" fmla="*/ 311944 h 702469"/>
              <a:gd name="connsiteX177" fmla="*/ 28657 w 909720"/>
              <a:gd name="connsiteY177" fmla="*/ 302419 h 702469"/>
              <a:gd name="connsiteX178" fmla="*/ 33420 w 909720"/>
              <a:gd name="connsiteY178" fmla="*/ 295275 h 702469"/>
              <a:gd name="connsiteX179" fmla="*/ 42945 w 909720"/>
              <a:gd name="connsiteY179" fmla="*/ 290513 h 702469"/>
              <a:gd name="connsiteX180" fmla="*/ 50088 w 909720"/>
              <a:gd name="connsiteY180" fmla="*/ 283369 h 702469"/>
              <a:gd name="connsiteX181" fmla="*/ 54851 w 909720"/>
              <a:gd name="connsiteY181" fmla="*/ 276225 h 702469"/>
              <a:gd name="connsiteX182" fmla="*/ 66757 w 909720"/>
              <a:gd name="connsiteY182" fmla="*/ 273844 h 702469"/>
              <a:gd name="connsiteX183" fmla="*/ 76282 w 909720"/>
              <a:gd name="connsiteY183" fmla="*/ 271463 h 702469"/>
              <a:gd name="connsiteX184" fmla="*/ 100095 w 909720"/>
              <a:gd name="connsiteY184" fmla="*/ 273844 h 702469"/>
              <a:gd name="connsiteX185" fmla="*/ 119145 w 909720"/>
              <a:gd name="connsiteY185" fmla="*/ 288132 h 702469"/>
              <a:gd name="connsiteX186" fmla="*/ 133432 w 909720"/>
              <a:gd name="connsiteY186" fmla="*/ 300038 h 702469"/>
              <a:gd name="connsiteX187" fmla="*/ 142957 w 909720"/>
              <a:gd name="connsiteY187" fmla="*/ 307182 h 702469"/>
              <a:gd name="connsiteX188" fmla="*/ 150101 w 909720"/>
              <a:gd name="connsiteY188" fmla="*/ 314325 h 702469"/>
              <a:gd name="connsiteX189" fmla="*/ 159626 w 909720"/>
              <a:gd name="connsiteY189" fmla="*/ 316707 h 702469"/>
              <a:gd name="connsiteX190" fmla="*/ 176295 w 909720"/>
              <a:gd name="connsiteY190" fmla="*/ 333375 h 702469"/>
              <a:gd name="connsiteX191" fmla="*/ 192963 w 909720"/>
              <a:gd name="connsiteY191" fmla="*/ 347663 h 702469"/>
              <a:gd name="connsiteX192" fmla="*/ 212013 w 909720"/>
              <a:gd name="connsiteY192" fmla="*/ 352425 h 702469"/>
              <a:gd name="connsiteX193" fmla="*/ 264401 w 909720"/>
              <a:gd name="connsiteY193" fmla="*/ 350044 h 702469"/>
              <a:gd name="connsiteX194" fmla="*/ 271545 w 909720"/>
              <a:gd name="connsiteY194" fmla="*/ 345282 h 702469"/>
              <a:gd name="connsiteX195" fmla="*/ 285832 w 909720"/>
              <a:gd name="connsiteY195" fmla="*/ 340519 h 702469"/>
              <a:gd name="connsiteX196" fmla="*/ 292976 w 909720"/>
              <a:gd name="connsiteY196" fmla="*/ 338138 h 702469"/>
              <a:gd name="connsiteX197" fmla="*/ 300120 w 909720"/>
              <a:gd name="connsiteY197" fmla="*/ 333375 h 702469"/>
              <a:gd name="connsiteX198" fmla="*/ 300120 w 909720"/>
              <a:gd name="connsiteY198" fmla="*/ 316707 h 702469"/>
              <a:gd name="connsiteX199" fmla="*/ 290595 w 909720"/>
              <a:gd name="connsiteY199" fmla="*/ 323850 h 702469"/>
              <a:gd name="connsiteX200" fmla="*/ 285832 w 909720"/>
              <a:gd name="connsiteY200" fmla="*/ 330994 h 702469"/>
              <a:gd name="connsiteX201" fmla="*/ 271545 w 909720"/>
              <a:gd name="connsiteY201" fmla="*/ 338138 h 702469"/>
              <a:gd name="connsiteX202" fmla="*/ 278688 w 909720"/>
              <a:gd name="connsiteY202" fmla="*/ 328613 h 702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</a:cxnLst>
            <a:rect l="l" t="t" r="r" b="b"/>
            <a:pathLst>
              <a:path w="909720" h="702469">
                <a:moveTo>
                  <a:pt x="278688" y="328613"/>
                </a:moveTo>
                <a:cubicBezTo>
                  <a:pt x="281863" y="325438"/>
                  <a:pt x="287287" y="322947"/>
                  <a:pt x="290595" y="319088"/>
                </a:cubicBezTo>
                <a:cubicBezTo>
                  <a:pt x="292229" y="317182"/>
                  <a:pt x="291584" y="314033"/>
                  <a:pt x="292976" y="311944"/>
                </a:cubicBezTo>
                <a:cubicBezTo>
                  <a:pt x="294844" y="309142"/>
                  <a:pt x="297739" y="307181"/>
                  <a:pt x="300120" y="304800"/>
                </a:cubicBezTo>
                <a:cubicBezTo>
                  <a:pt x="301707" y="300038"/>
                  <a:pt x="303665" y="295383"/>
                  <a:pt x="304882" y="290513"/>
                </a:cubicBezTo>
                <a:cubicBezTo>
                  <a:pt x="306092" y="285671"/>
                  <a:pt x="307593" y="278633"/>
                  <a:pt x="309645" y="273844"/>
                </a:cubicBezTo>
                <a:cubicBezTo>
                  <a:pt x="311043" y="270581"/>
                  <a:pt x="313284" y="267687"/>
                  <a:pt x="314407" y="264319"/>
                </a:cubicBezTo>
                <a:cubicBezTo>
                  <a:pt x="316477" y="258109"/>
                  <a:pt x="319170" y="245269"/>
                  <a:pt x="319170" y="245269"/>
                </a:cubicBezTo>
                <a:cubicBezTo>
                  <a:pt x="321088" y="229926"/>
                  <a:pt x="323998" y="218099"/>
                  <a:pt x="319170" y="202407"/>
                </a:cubicBezTo>
                <a:cubicBezTo>
                  <a:pt x="316895" y="195014"/>
                  <a:pt x="310269" y="195191"/>
                  <a:pt x="304882" y="192882"/>
                </a:cubicBezTo>
                <a:cubicBezTo>
                  <a:pt x="301619" y="191484"/>
                  <a:pt x="298620" y="189517"/>
                  <a:pt x="295357" y="188119"/>
                </a:cubicBezTo>
                <a:cubicBezTo>
                  <a:pt x="290035" y="185838"/>
                  <a:pt x="284225" y="184867"/>
                  <a:pt x="278688" y="183357"/>
                </a:cubicBezTo>
                <a:cubicBezTo>
                  <a:pt x="273113" y="181837"/>
                  <a:pt x="267555" y="180254"/>
                  <a:pt x="262020" y="178594"/>
                </a:cubicBezTo>
                <a:cubicBezTo>
                  <a:pt x="259616" y="177873"/>
                  <a:pt x="257357" y="176595"/>
                  <a:pt x="254876" y="176213"/>
                </a:cubicBezTo>
                <a:cubicBezTo>
                  <a:pt x="246991" y="175000"/>
                  <a:pt x="239001" y="174626"/>
                  <a:pt x="231063" y="173832"/>
                </a:cubicBezTo>
                <a:cubicBezTo>
                  <a:pt x="228682" y="173038"/>
                  <a:pt x="226425" y="171607"/>
                  <a:pt x="223920" y="171450"/>
                </a:cubicBezTo>
                <a:cubicBezTo>
                  <a:pt x="144948" y="166514"/>
                  <a:pt x="177521" y="176622"/>
                  <a:pt x="147720" y="166688"/>
                </a:cubicBezTo>
                <a:cubicBezTo>
                  <a:pt x="145339" y="164307"/>
                  <a:pt x="142212" y="162488"/>
                  <a:pt x="140576" y="159544"/>
                </a:cubicBezTo>
                <a:cubicBezTo>
                  <a:pt x="138138" y="155156"/>
                  <a:pt x="135813" y="145257"/>
                  <a:pt x="135813" y="145257"/>
                </a:cubicBezTo>
                <a:cubicBezTo>
                  <a:pt x="136607" y="134144"/>
                  <a:pt x="136893" y="122984"/>
                  <a:pt x="138195" y="111919"/>
                </a:cubicBezTo>
                <a:cubicBezTo>
                  <a:pt x="138488" y="109426"/>
                  <a:pt x="140309" y="107271"/>
                  <a:pt x="140576" y="104775"/>
                </a:cubicBezTo>
                <a:cubicBezTo>
                  <a:pt x="142697" y="84981"/>
                  <a:pt x="143217" y="65038"/>
                  <a:pt x="145338" y="45244"/>
                </a:cubicBezTo>
                <a:cubicBezTo>
                  <a:pt x="145605" y="42748"/>
                  <a:pt x="147030" y="40514"/>
                  <a:pt x="147720" y="38100"/>
                </a:cubicBezTo>
                <a:cubicBezTo>
                  <a:pt x="148619" y="34953"/>
                  <a:pt x="147946" y="31038"/>
                  <a:pt x="150101" y="28575"/>
                </a:cubicBezTo>
                <a:cubicBezTo>
                  <a:pt x="156844" y="20868"/>
                  <a:pt x="163182" y="19452"/>
                  <a:pt x="171532" y="16669"/>
                </a:cubicBezTo>
                <a:cubicBezTo>
                  <a:pt x="173913" y="14288"/>
                  <a:pt x="175874" y="11393"/>
                  <a:pt x="178676" y="9525"/>
                </a:cubicBezTo>
                <a:cubicBezTo>
                  <a:pt x="180765" y="8133"/>
                  <a:pt x="183513" y="8133"/>
                  <a:pt x="185820" y="7144"/>
                </a:cubicBezTo>
                <a:cubicBezTo>
                  <a:pt x="206435" y="-1690"/>
                  <a:pt x="185723" y="5591"/>
                  <a:pt x="202488" y="0"/>
                </a:cubicBezTo>
                <a:cubicBezTo>
                  <a:pt x="206457" y="794"/>
                  <a:pt x="210980" y="209"/>
                  <a:pt x="214395" y="2382"/>
                </a:cubicBezTo>
                <a:cubicBezTo>
                  <a:pt x="220077" y="5998"/>
                  <a:pt x="223920" y="11907"/>
                  <a:pt x="228682" y="16669"/>
                </a:cubicBezTo>
                <a:cubicBezTo>
                  <a:pt x="231063" y="19050"/>
                  <a:pt x="233958" y="21011"/>
                  <a:pt x="235826" y="23813"/>
                </a:cubicBezTo>
                <a:cubicBezTo>
                  <a:pt x="237413" y="26194"/>
                  <a:pt x="238353" y="29169"/>
                  <a:pt x="240588" y="30957"/>
                </a:cubicBezTo>
                <a:cubicBezTo>
                  <a:pt x="242548" y="32525"/>
                  <a:pt x="245351" y="32544"/>
                  <a:pt x="247732" y="33338"/>
                </a:cubicBezTo>
                <a:cubicBezTo>
                  <a:pt x="257368" y="42973"/>
                  <a:pt x="259253" y="46725"/>
                  <a:pt x="269163" y="52388"/>
                </a:cubicBezTo>
                <a:cubicBezTo>
                  <a:pt x="272245" y="54149"/>
                  <a:pt x="275513" y="55563"/>
                  <a:pt x="278688" y="57150"/>
                </a:cubicBezTo>
                <a:cubicBezTo>
                  <a:pt x="289342" y="73129"/>
                  <a:pt x="276791" y="57472"/>
                  <a:pt x="290595" y="66675"/>
                </a:cubicBezTo>
                <a:cubicBezTo>
                  <a:pt x="308432" y="78567"/>
                  <a:pt x="287895" y="70538"/>
                  <a:pt x="304882" y="76200"/>
                </a:cubicBezTo>
                <a:cubicBezTo>
                  <a:pt x="305676" y="78581"/>
                  <a:pt x="305488" y="81569"/>
                  <a:pt x="307263" y="83344"/>
                </a:cubicBezTo>
                <a:cubicBezTo>
                  <a:pt x="309038" y="85119"/>
                  <a:pt x="312162" y="84602"/>
                  <a:pt x="314407" y="85725"/>
                </a:cubicBezTo>
                <a:cubicBezTo>
                  <a:pt x="332872" y="94957"/>
                  <a:pt x="310739" y="86884"/>
                  <a:pt x="328695" y="92869"/>
                </a:cubicBezTo>
                <a:cubicBezTo>
                  <a:pt x="330282" y="95250"/>
                  <a:pt x="331433" y="97989"/>
                  <a:pt x="333457" y="100013"/>
                </a:cubicBezTo>
                <a:cubicBezTo>
                  <a:pt x="338071" y="104627"/>
                  <a:pt x="341937" y="105220"/>
                  <a:pt x="347745" y="107157"/>
                </a:cubicBezTo>
                <a:cubicBezTo>
                  <a:pt x="350126" y="109538"/>
                  <a:pt x="352086" y="112432"/>
                  <a:pt x="354888" y="114300"/>
                </a:cubicBezTo>
                <a:cubicBezTo>
                  <a:pt x="356977" y="115692"/>
                  <a:pt x="360072" y="115114"/>
                  <a:pt x="362032" y="116682"/>
                </a:cubicBezTo>
                <a:cubicBezTo>
                  <a:pt x="364267" y="118470"/>
                  <a:pt x="364771" y="121801"/>
                  <a:pt x="366795" y="123825"/>
                </a:cubicBezTo>
                <a:cubicBezTo>
                  <a:pt x="371413" y="128443"/>
                  <a:pt x="375270" y="129032"/>
                  <a:pt x="381082" y="130969"/>
                </a:cubicBezTo>
                <a:cubicBezTo>
                  <a:pt x="383463" y="132557"/>
                  <a:pt x="385595" y="134605"/>
                  <a:pt x="388226" y="135732"/>
                </a:cubicBezTo>
                <a:cubicBezTo>
                  <a:pt x="391234" y="137021"/>
                  <a:pt x="394604" y="137214"/>
                  <a:pt x="397751" y="138113"/>
                </a:cubicBezTo>
                <a:cubicBezTo>
                  <a:pt x="400165" y="138803"/>
                  <a:pt x="402588" y="139505"/>
                  <a:pt x="404895" y="140494"/>
                </a:cubicBezTo>
                <a:cubicBezTo>
                  <a:pt x="408158" y="141892"/>
                  <a:pt x="411124" y="143939"/>
                  <a:pt x="414420" y="145257"/>
                </a:cubicBezTo>
                <a:cubicBezTo>
                  <a:pt x="431259" y="151993"/>
                  <a:pt x="424198" y="148190"/>
                  <a:pt x="438232" y="152400"/>
                </a:cubicBezTo>
                <a:cubicBezTo>
                  <a:pt x="452942" y="156813"/>
                  <a:pt x="450112" y="155959"/>
                  <a:pt x="462045" y="161925"/>
                </a:cubicBezTo>
                <a:cubicBezTo>
                  <a:pt x="495450" y="195335"/>
                  <a:pt x="441138" y="142521"/>
                  <a:pt x="478713" y="173832"/>
                </a:cubicBezTo>
                <a:cubicBezTo>
                  <a:pt x="487178" y="180886"/>
                  <a:pt x="478980" y="181858"/>
                  <a:pt x="490620" y="185738"/>
                </a:cubicBezTo>
                <a:cubicBezTo>
                  <a:pt x="493707" y="186767"/>
                  <a:pt x="519584" y="190081"/>
                  <a:pt x="521576" y="190500"/>
                </a:cubicBezTo>
                <a:cubicBezTo>
                  <a:pt x="531184" y="192523"/>
                  <a:pt x="540466" y="196030"/>
                  <a:pt x="550151" y="197644"/>
                </a:cubicBezTo>
                <a:cubicBezTo>
                  <a:pt x="572307" y="201336"/>
                  <a:pt x="559634" y="199544"/>
                  <a:pt x="588251" y="202407"/>
                </a:cubicBezTo>
                <a:cubicBezTo>
                  <a:pt x="592220" y="201613"/>
                  <a:pt x="596643" y="202033"/>
                  <a:pt x="600157" y="200025"/>
                </a:cubicBezTo>
                <a:cubicBezTo>
                  <a:pt x="602642" y="198605"/>
                  <a:pt x="602896" y="194906"/>
                  <a:pt x="604920" y="192882"/>
                </a:cubicBezTo>
                <a:cubicBezTo>
                  <a:pt x="607726" y="190076"/>
                  <a:pt x="611639" y="188544"/>
                  <a:pt x="614445" y="185738"/>
                </a:cubicBezTo>
                <a:cubicBezTo>
                  <a:pt x="617251" y="182932"/>
                  <a:pt x="619281" y="179442"/>
                  <a:pt x="621588" y="176213"/>
                </a:cubicBezTo>
                <a:cubicBezTo>
                  <a:pt x="623252" y="173884"/>
                  <a:pt x="623736" y="170231"/>
                  <a:pt x="626351" y="169069"/>
                </a:cubicBezTo>
                <a:cubicBezTo>
                  <a:pt x="631480" y="166790"/>
                  <a:pt x="637464" y="167482"/>
                  <a:pt x="643020" y="166688"/>
                </a:cubicBezTo>
                <a:cubicBezTo>
                  <a:pt x="648592" y="167152"/>
                  <a:pt x="672904" y="165616"/>
                  <a:pt x="681120" y="173832"/>
                </a:cubicBezTo>
                <a:cubicBezTo>
                  <a:pt x="682895" y="175607"/>
                  <a:pt x="682109" y="178887"/>
                  <a:pt x="683501" y="180975"/>
                </a:cubicBezTo>
                <a:cubicBezTo>
                  <a:pt x="685369" y="183777"/>
                  <a:pt x="688264" y="185738"/>
                  <a:pt x="690645" y="188119"/>
                </a:cubicBezTo>
                <a:cubicBezTo>
                  <a:pt x="691439" y="191294"/>
                  <a:pt x="691737" y="194636"/>
                  <a:pt x="693026" y="197644"/>
                </a:cubicBezTo>
                <a:cubicBezTo>
                  <a:pt x="694153" y="200275"/>
                  <a:pt x="696368" y="202303"/>
                  <a:pt x="697788" y="204788"/>
                </a:cubicBezTo>
                <a:cubicBezTo>
                  <a:pt x="699549" y="207870"/>
                  <a:pt x="701153" y="211050"/>
                  <a:pt x="702551" y="214313"/>
                </a:cubicBezTo>
                <a:cubicBezTo>
                  <a:pt x="703540" y="216620"/>
                  <a:pt x="704242" y="219043"/>
                  <a:pt x="704932" y="221457"/>
                </a:cubicBezTo>
                <a:cubicBezTo>
                  <a:pt x="705831" y="224604"/>
                  <a:pt x="705269" y="228426"/>
                  <a:pt x="707313" y="230982"/>
                </a:cubicBezTo>
                <a:cubicBezTo>
                  <a:pt x="708881" y="232942"/>
                  <a:pt x="712076" y="232569"/>
                  <a:pt x="714457" y="233363"/>
                </a:cubicBezTo>
                <a:cubicBezTo>
                  <a:pt x="716045" y="235744"/>
                  <a:pt x="716985" y="238719"/>
                  <a:pt x="719220" y="240507"/>
                </a:cubicBezTo>
                <a:cubicBezTo>
                  <a:pt x="721180" y="242075"/>
                  <a:pt x="724169" y="241669"/>
                  <a:pt x="726363" y="242888"/>
                </a:cubicBezTo>
                <a:cubicBezTo>
                  <a:pt x="731367" y="245668"/>
                  <a:pt x="735888" y="249238"/>
                  <a:pt x="740651" y="252413"/>
                </a:cubicBezTo>
                <a:lnTo>
                  <a:pt x="740651" y="252413"/>
                </a:lnTo>
                <a:cubicBezTo>
                  <a:pt x="749301" y="263946"/>
                  <a:pt x="744030" y="260683"/>
                  <a:pt x="754938" y="264319"/>
                </a:cubicBezTo>
                <a:cubicBezTo>
                  <a:pt x="777732" y="287113"/>
                  <a:pt x="750675" y="257926"/>
                  <a:pt x="764463" y="278607"/>
                </a:cubicBezTo>
                <a:cubicBezTo>
                  <a:pt x="766331" y="281409"/>
                  <a:pt x="769226" y="283369"/>
                  <a:pt x="771607" y="285750"/>
                </a:cubicBezTo>
                <a:cubicBezTo>
                  <a:pt x="772401" y="288925"/>
                  <a:pt x="771944" y="292719"/>
                  <a:pt x="773988" y="295275"/>
                </a:cubicBezTo>
                <a:cubicBezTo>
                  <a:pt x="775556" y="297235"/>
                  <a:pt x="779673" y="295614"/>
                  <a:pt x="781132" y="297657"/>
                </a:cubicBezTo>
                <a:cubicBezTo>
                  <a:pt x="786464" y="305122"/>
                  <a:pt x="783302" y="313204"/>
                  <a:pt x="790657" y="319088"/>
                </a:cubicBezTo>
                <a:cubicBezTo>
                  <a:pt x="792617" y="320656"/>
                  <a:pt x="795420" y="320675"/>
                  <a:pt x="797801" y="321469"/>
                </a:cubicBezTo>
                <a:cubicBezTo>
                  <a:pt x="806426" y="334409"/>
                  <a:pt x="797468" y="324618"/>
                  <a:pt x="814470" y="330994"/>
                </a:cubicBezTo>
                <a:cubicBezTo>
                  <a:pt x="817150" y="331999"/>
                  <a:pt x="819053" y="334477"/>
                  <a:pt x="821613" y="335757"/>
                </a:cubicBezTo>
                <a:cubicBezTo>
                  <a:pt x="823858" y="336880"/>
                  <a:pt x="826376" y="337344"/>
                  <a:pt x="828757" y="338138"/>
                </a:cubicBezTo>
                <a:cubicBezTo>
                  <a:pt x="830345" y="340519"/>
                  <a:pt x="831366" y="343397"/>
                  <a:pt x="833520" y="345282"/>
                </a:cubicBezTo>
                <a:cubicBezTo>
                  <a:pt x="843598" y="354101"/>
                  <a:pt x="845139" y="353918"/>
                  <a:pt x="854951" y="357188"/>
                </a:cubicBezTo>
                <a:cubicBezTo>
                  <a:pt x="859713" y="361950"/>
                  <a:pt x="865502" y="365871"/>
                  <a:pt x="869238" y="371475"/>
                </a:cubicBezTo>
                <a:cubicBezTo>
                  <a:pt x="870826" y="373856"/>
                  <a:pt x="871847" y="376734"/>
                  <a:pt x="874001" y="378619"/>
                </a:cubicBezTo>
                <a:cubicBezTo>
                  <a:pt x="884079" y="387438"/>
                  <a:pt x="885620" y="387255"/>
                  <a:pt x="895432" y="390525"/>
                </a:cubicBezTo>
                <a:cubicBezTo>
                  <a:pt x="898607" y="395288"/>
                  <a:pt x="903569" y="399260"/>
                  <a:pt x="904957" y="404813"/>
                </a:cubicBezTo>
                <a:cubicBezTo>
                  <a:pt x="907947" y="416773"/>
                  <a:pt x="906303" y="411233"/>
                  <a:pt x="909720" y="421482"/>
                </a:cubicBezTo>
                <a:cubicBezTo>
                  <a:pt x="908806" y="426967"/>
                  <a:pt x="907887" y="437052"/>
                  <a:pt x="904957" y="442913"/>
                </a:cubicBezTo>
                <a:cubicBezTo>
                  <a:pt x="903677" y="445473"/>
                  <a:pt x="902680" y="448637"/>
                  <a:pt x="900195" y="450057"/>
                </a:cubicBezTo>
                <a:cubicBezTo>
                  <a:pt x="896681" y="452065"/>
                  <a:pt x="892215" y="451456"/>
                  <a:pt x="888288" y="452438"/>
                </a:cubicBezTo>
                <a:cubicBezTo>
                  <a:pt x="885853" y="453047"/>
                  <a:pt x="883558" y="454130"/>
                  <a:pt x="881145" y="454819"/>
                </a:cubicBezTo>
                <a:cubicBezTo>
                  <a:pt x="878600" y="455546"/>
                  <a:pt x="867503" y="457900"/>
                  <a:pt x="864476" y="459582"/>
                </a:cubicBezTo>
                <a:cubicBezTo>
                  <a:pt x="859472" y="462362"/>
                  <a:pt x="854951" y="465932"/>
                  <a:pt x="850188" y="469107"/>
                </a:cubicBezTo>
                <a:cubicBezTo>
                  <a:pt x="847807" y="470694"/>
                  <a:pt x="845068" y="471846"/>
                  <a:pt x="843045" y="473869"/>
                </a:cubicBezTo>
                <a:cubicBezTo>
                  <a:pt x="840664" y="476250"/>
                  <a:pt x="838825" y="479342"/>
                  <a:pt x="835901" y="481013"/>
                </a:cubicBezTo>
                <a:cubicBezTo>
                  <a:pt x="833059" y="482637"/>
                  <a:pt x="829523" y="482495"/>
                  <a:pt x="826376" y="483394"/>
                </a:cubicBezTo>
                <a:cubicBezTo>
                  <a:pt x="823962" y="484084"/>
                  <a:pt x="821539" y="484786"/>
                  <a:pt x="819232" y="485775"/>
                </a:cubicBezTo>
                <a:cubicBezTo>
                  <a:pt x="798634" y="494603"/>
                  <a:pt x="819317" y="487335"/>
                  <a:pt x="802563" y="492919"/>
                </a:cubicBezTo>
                <a:cubicBezTo>
                  <a:pt x="801769" y="495300"/>
                  <a:pt x="801957" y="498288"/>
                  <a:pt x="800182" y="500063"/>
                </a:cubicBezTo>
                <a:cubicBezTo>
                  <a:pt x="798407" y="501838"/>
                  <a:pt x="794497" y="500401"/>
                  <a:pt x="793038" y="502444"/>
                </a:cubicBezTo>
                <a:cubicBezTo>
                  <a:pt x="790120" y="506529"/>
                  <a:pt x="791061" y="512555"/>
                  <a:pt x="788276" y="516732"/>
                </a:cubicBezTo>
                <a:lnTo>
                  <a:pt x="783513" y="523875"/>
                </a:lnTo>
                <a:cubicBezTo>
                  <a:pt x="777529" y="541829"/>
                  <a:pt x="786297" y="520396"/>
                  <a:pt x="773988" y="535782"/>
                </a:cubicBezTo>
                <a:cubicBezTo>
                  <a:pt x="772420" y="537742"/>
                  <a:pt x="772999" y="540837"/>
                  <a:pt x="771607" y="542925"/>
                </a:cubicBezTo>
                <a:cubicBezTo>
                  <a:pt x="769739" y="545727"/>
                  <a:pt x="766531" y="547411"/>
                  <a:pt x="764463" y="550069"/>
                </a:cubicBezTo>
                <a:cubicBezTo>
                  <a:pt x="760949" y="554587"/>
                  <a:pt x="758113" y="559594"/>
                  <a:pt x="754938" y="564357"/>
                </a:cubicBezTo>
                <a:cubicBezTo>
                  <a:pt x="753351" y="566738"/>
                  <a:pt x="752557" y="569913"/>
                  <a:pt x="750176" y="571500"/>
                </a:cubicBezTo>
                <a:cubicBezTo>
                  <a:pt x="743152" y="576183"/>
                  <a:pt x="741618" y="576531"/>
                  <a:pt x="735888" y="583407"/>
                </a:cubicBezTo>
                <a:cubicBezTo>
                  <a:pt x="724421" y="597167"/>
                  <a:pt x="738501" y="585673"/>
                  <a:pt x="723982" y="592932"/>
                </a:cubicBezTo>
                <a:cubicBezTo>
                  <a:pt x="721422" y="594212"/>
                  <a:pt x="719656" y="597197"/>
                  <a:pt x="716838" y="597694"/>
                </a:cubicBezTo>
                <a:cubicBezTo>
                  <a:pt x="705867" y="599630"/>
                  <a:pt x="694606" y="599186"/>
                  <a:pt x="683501" y="600075"/>
                </a:cubicBezTo>
                <a:cubicBezTo>
                  <a:pt x="632810" y="604131"/>
                  <a:pt x="676798" y="600335"/>
                  <a:pt x="643020" y="604838"/>
                </a:cubicBezTo>
                <a:cubicBezTo>
                  <a:pt x="635895" y="605788"/>
                  <a:pt x="628727" y="606379"/>
                  <a:pt x="621588" y="607219"/>
                </a:cubicBezTo>
                <a:lnTo>
                  <a:pt x="602538" y="609600"/>
                </a:lnTo>
                <a:cubicBezTo>
                  <a:pt x="598176" y="611054"/>
                  <a:pt x="585222" y="613981"/>
                  <a:pt x="581107" y="619125"/>
                </a:cubicBezTo>
                <a:cubicBezTo>
                  <a:pt x="579539" y="621085"/>
                  <a:pt x="579945" y="624075"/>
                  <a:pt x="578726" y="626269"/>
                </a:cubicBezTo>
                <a:cubicBezTo>
                  <a:pt x="575946" y="631273"/>
                  <a:pt x="572376" y="635794"/>
                  <a:pt x="569201" y="640557"/>
                </a:cubicBezTo>
                <a:cubicBezTo>
                  <a:pt x="567614" y="642938"/>
                  <a:pt x="566819" y="646112"/>
                  <a:pt x="564438" y="647700"/>
                </a:cubicBezTo>
                <a:lnTo>
                  <a:pt x="557295" y="652463"/>
                </a:lnTo>
                <a:cubicBezTo>
                  <a:pt x="554120" y="657225"/>
                  <a:pt x="552532" y="663575"/>
                  <a:pt x="547770" y="666750"/>
                </a:cubicBezTo>
                <a:lnTo>
                  <a:pt x="533482" y="676275"/>
                </a:lnTo>
                <a:cubicBezTo>
                  <a:pt x="531895" y="678656"/>
                  <a:pt x="530744" y="681395"/>
                  <a:pt x="528720" y="683419"/>
                </a:cubicBezTo>
                <a:cubicBezTo>
                  <a:pt x="526696" y="685443"/>
                  <a:pt x="523364" y="685947"/>
                  <a:pt x="521576" y="688182"/>
                </a:cubicBezTo>
                <a:cubicBezTo>
                  <a:pt x="520008" y="690142"/>
                  <a:pt x="520763" y="693365"/>
                  <a:pt x="519195" y="695325"/>
                </a:cubicBezTo>
                <a:cubicBezTo>
                  <a:pt x="515837" y="699523"/>
                  <a:pt x="509614" y="700900"/>
                  <a:pt x="504907" y="702469"/>
                </a:cubicBezTo>
                <a:cubicBezTo>
                  <a:pt x="502526" y="700882"/>
                  <a:pt x="500323" y="698987"/>
                  <a:pt x="497763" y="697707"/>
                </a:cubicBezTo>
                <a:cubicBezTo>
                  <a:pt x="493940" y="695795"/>
                  <a:pt x="489052" y="695784"/>
                  <a:pt x="485857" y="692944"/>
                </a:cubicBezTo>
                <a:cubicBezTo>
                  <a:pt x="462930" y="672564"/>
                  <a:pt x="487029" y="682224"/>
                  <a:pt x="469188" y="676275"/>
                </a:cubicBezTo>
                <a:cubicBezTo>
                  <a:pt x="463632" y="659607"/>
                  <a:pt x="469188" y="663575"/>
                  <a:pt x="457282" y="659607"/>
                </a:cubicBezTo>
                <a:cubicBezTo>
                  <a:pt x="454901" y="658019"/>
                  <a:pt x="452698" y="656124"/>
                  <a:pt x="450138" y="654844"/>
                </a:cubicBezTo>
                <a:cubicBezTo>
                  <a:pt x="445257" y="652403"/>
                  <a:pt x="435616" y="650987"/>
                  <a:pt x="431088" y="650082"/>
                </a:cubicBezTo>
                <a:cubicBezTo>
                  <a:pt x="427913" y="648494"/>
                  <a:pt x="424826" y="646717"/>
                  <a:pt x="421563" y="645319"/>
                </a:cubicBezTo>
                <a:cubicBezTo>
                  <a:pt x="419256" y="644330"/>
                  <a:pt x="416665" y="644060"/>
                  <a:pt x="414420" y="642938"/>
                </a:cubicBezTo>
                <a:cubicBezTo>
                  <a:pt x="411860" y="641658"/>
                  <a:pt x="409657" y="639763"/>
                  <a:pt x="407276" y="638175"/>
                </a:cubicBezTo>
                <a:cubicBezTo>
                  <a:pt x="406105" y="635833"/>
                  <a:pt x="400555" y="623750"/>
                  <a:pt x="397751" y="621507"/>
                </a:cubicBezTo>
                <a:cubicBezTo>
                  <a:pt x="395791" y="619939"/>
                  <a:pt x="392988" y="619919"/>
                  <a:pt x="390607" y="619125"/>
                </a:cubicBezTo>
                <a:cubicBezTo>
                  <a:pt x="389813" y="615950"/>
                  <a:pt x="389125" y="612747"/>
                  <a:pt x="388226" y="609600"/>
                </a:cubicBezTo>
                <a:cubicBezTo>
                  <a:pt x="385677" y="600678"/>
                  <a:pt x="385323" y="603163"/>
                  <a:pt x="383463" y="592932"/>
                </a:cubicBezTo>
                <a:cubicBezTo>
                  <a:pt x="382459" y="587410"/>
                  <a:pt x="381876" y="581819"/>
                  <a:pt x="381082" y="576263"/>
                </a:cubicBezTo>
                <a:cubicBezTo>
                  <a:pt x="382920" y="552365"/>
                  <a:pt x="385501" y="540301"/>
                  <a:pt x="381082" y="516732"/>
                </a:cubicBezTo>
                <a:cubicBezTo>
                  <a:pt x="380428" y="513243"/>
                  <a:pt x="377638" y="510503"/>
                  <a:pt x="376320" y="507207"/>
                </a:cubicBezTo>
                <a:cubicBezTo>
                  <a:pt x="369107" y="489174"/>
                  <a:pt x="376615" y="496291"/>
                  <a:pt x="364413" y="488157"/>
                </a:cubicBezTo>
                <a:cubicBezTo>
                  <a:pt x="362826" y="484982"/>
                  <a:pt x="361923" y="481359"/>
                  <a:pt x="359651" y="478632"/>
                </a:cubicBezTo>
                <a:cubicBezTo>
                  <a:pt x="347741" y="464339"/>
                  <a:pt x="356479" y="484193"/>
                  <a:pt x="347745" y="466725"/>
                </a:cubicBezTo>
                <a:cubicBezTo>
                  <a:pt x="346622" y="464480"/>
                  <a:pt x="346486" y="461827"/>
                  <a:pt x="345363" y="459582"/>
                </a:cubicBezTo>
                <a:cubicBezTo>
                  <a:pt x="344083" y="457022"/>
                  <a:pt x="341881" y="454998"/>
                  <a:pt x="340601" y="452438"/>
                </a:cubicBezTo>
                <a:cubicBezTo>
                  <a:pt x="339479" y="450193"/>
                  <a:pt x="339788" y="447254"/>
                  <a:pt x="338220" y="445294"/>
                </a:cubicBezTo>
                <a:cubicBezTo>
                  <a:pt x="333673" y="439610"/>
                  <a:pt x="329681" y="441025"/>
                  <a:pt x="323932" y="438150"/>
                </a:cubicBezTo>
                <a:cubicBezTo>
                  <a:pt x="321372" y="436870"/>
                  <a:pt x="319169" y="434975"/>
                  <a:pt x="316788" y="433388"/>
                </a:cubicBezTo>
                <a:cubicBezTo>
                  <a:pt x="315201" y="431007"/>
                  <a:pt x="314261" y="428032"/>
                  <a:pt x="312026" y="426244"/>
                </a:cubicBezTo>
                <a:cubicBezTo>
                  <a:pt x="310066" y="424676"/>
                  <a:pt x="307127" y="424986"/>
                  <a:pt x="304882" y="423863"/>
                </a:cubicBezTo>
                <a:cubicBezTo>
                  <a:pt x="286415" y="414629"/>
                  <a:pt x="308551" y="422704"/>
                  <a:pt x="290595" y="416719"/>
                </a:cubicBezTo>
                <a:cubicBezTo>
                  <a:pt x="273926" y="417513"/>
                  <a:pt x="257218" y="417714"/>
                  <a:pt x="240588" y="419100"/>
                </a:cubicBezTo>
                <a:cubicBezTo>
                  <a:pt x="238087" y="419308"/>
                  <a:pt x="235906" y="420990"/>
                  <a:pt x="233445" y="421482"/>
                </a:cubicBezTo>
                <a:cubicBezTo>
                  <a:pt x="227941" y="422583"/>
                  <a:pt x="222369" y="423397"/>
                  <a:pt x="216776" y="423863"/>
                </a:cubicBezTo>
                <a:cubicBezTo>
                  <a:pt x="203306" y="424985"/>
                  <a:pt x="189789" y="425450"/>
                  <a:pt x="176295" y="426244"/>
                </a:cubicBezTo>
                <a:cubicBezTo>
                  <a:pt x="161430" y="425182"/>
                  <a:pt x="148800" y="427048"/>
                  <a:pt x="135813" y="421482"/>
                </a:cubicBezTo>
                <a:cubicBezTo>
                  <a:pt x="132550" y="420084"/>
                  <a:pt x="129463" y="418307"/>
                  <a:pt x="126288" y="416719"/>
                </a:cubicBezTo>
                <a:cubicBezTo>
                  <a:pt x="124701" y="414338"/>
                  <a:pt x="123550" y="411599"/>
                  <a:pt x="121526" y="409575"/>
                </a:cubicBezTo>
                <a:cubicBezTo>
                  <a:pt x="115726" y="403775"/>
                  <a:pt x="112507" y="404618"/>
                  <a:pt x="104857" y="402432"/>
                </a:cubicBezTo>
                <a:cubicBezTo>
                  <a:pt x="88438" y="397740"/>
                  <a:pt x="109219" y="401968"/>
                  <a:pt x="83426" y="397669"/>
                </a:cubicBezTo>
                <a:cubicBezTo>
                  <a:pt x="80251" y="396082"/>
                  <a:pt x="77164" y="394305"/>
                  <a:pt x="73901" y="392907"/>
                </a:cubicBezTo>
                <a:cubicBezTo>
                  <a:pt x="69112" y="390855"/>
                  <a:pt x="62074" y="389354"/>
                  <a:pt x="57232" y="388144"/>
                </a:cubicBezTo>
                <a:cubicBezTo>
                  <a:pt x="53173" y="385438"/>
                  <a:pt x="43519" y="379195"/>
                  <a:pt x="40563" y="376238"/>
                </a:cubicBezTo>
                <a:cubicBezTo>
                  <a:pt x="38539" y="374214"/>
                  <a:pt x="37825" y="371118"/>
                  <a:pt x="35801" y="369094"/>
                </a:cubicBezTo>
                <a:cubicBezTo>
                  <a:pt x="33777" y="367070"/>
                  <a:pt x="30856" y="366164"/>
                  <a:pt x="28657" y="364332"/>
                </a:cubicBezTo>
                <a:cubicBezTo>
                  <a:pt x="16764" y="354422"/>
                  <a:pt x="26924" y="358992"/>
                  <a:pt x="14370" y="354807"/>
                </a:cubicBezTo>
                <a:cubicBezTo>
                  <a:pt x="9607" y="351632"/>
                  <a:pt x="-1040" y="350895"/>
                  <a:pt x="82" y="345282"/>
                </a:cubicBezTo>
                <a:cubicBezTo>
                  <a:pt x="876" y="341313"/>
                  <a:pt x="1585" y="337326"/>
                  <a:pt x="2463" y="333375"/>
                </a:cubicBezTo>
                <a:cubicBezTo>
                  <a:pt x="4024" y="326350"/>
                  <a:pt x="4354" y="321960"/>
                  <a:pt x="9607" y="316707"/>
                </a:cubicBezTo>
                <a:cubicBezTo>
                  <a:pt x="11631" y="314683"/>
                  <a:pt x="14370" y="313532"/>
                  <a:pt x="16751" y="311944"/>
                </a:cubicBezTo>
                <a:cubicBezTo>
                  <a:pt x="30396" y="291473"/>
                  <a:pt x="12228" y="315562"/>
                  <a:pt x="28657" y="302419"/>
                </a:cubicBezTo>
                <a:cubicBezTo>
                  <a:pt x="30892" y="300631"/>
                  <a:pt x="31221" y="297107"/>
                  <a:pt x="33420" y="295275"/>
                </a:cubicBezTo>
                <a:cubicBezTo>
                  <a:pt x="36147" y="293003"/>
                  <a:pt x="39770" y="292100"/>
                  <a:pt x="42945" y="290513"/>
                </a:cubicBezTo>
                <a:cubicBezTo>
                  <a:pt x="45326" y="288132"/>
                  <a:pt x="47932" y="285956"/>
                  <a:pt x="50088" y="283369"/>
                </a:cubicBezTo>
                <a:cubicBezTo>
                  <a:pt x="51920" y="281170"/>
                  <a:pt x="52366" y="277645"/>
                  <a:pt x="54851" y="276225"/>
                </a:cubicBezTo>
                <a:cubicBezTo>
                  <a:pt x="58365" y="274217"/>
                  <a:pt x="62806" y="274722"/>
                  <a:pt x="66757" y="273844"/>
                </a:cubicBezTo>
                <a:cubicBezTo>
                  <a:pt x="69952" y="273134"/>
                  <a:pt x="73107" y="272257"/>
                  <a:pt x="76282" y="271463"/>
                </a:cubicBezTo>
                <a:cubicBezTo>
                  <a:pt x="84220" y="272257"/>
                  <a:pt x="92660" y="270953"/>
                  <a:pt x="100095" y="273844"/>
                </a:cubicBezTo>
                <a:cubicBezTo>
                  <a:pt x="107493" y="276721"/>
                  <a:pt x="112541" y="283729"/>
                  <a:pt x="119145" y="288132"/>
                </a:cubicBezTo>
                <a:cubicBezTo>
                  <a:pt x="134931" y="298656"/>
                  <a:pt x="117390" y="286288"/>
                  <a:pt x="133432" y="300038"/>
                </a:cubicBezTo>
                <a:cubicBezTo>
                  <a:pt x="136445" y="302621"/>
                  <a:pt x="139944" y="304599"/>
                  <a:pt x="142957" y="307182"/>
                </a:cubicBezTo>
                <a:cubicBezTo>
                  <a:pt x="145514" y="309373"/>
                  <a:pt x="147177" y="312654"/>
                  <a:pt x="150101" y="314325"/>
                </a:cubicBezTo>
                <a:cubicBezTo>
                  <a:pt x="152943" y="315949"/>
                  <a:pt x="156451" y="315913"/>
                  <a:pt x="159626" y="316707"/>
                </a:cubicBezTo>
                <a:cubicBezTo>
                  <a:pt x="170543" y="333083"/>
                  <a:pt x="163721" y="329184"/>
                  <a:pt x="176295" y="333375"/>
                </a:cubicBezTo>
                <a:cubicBezTo>
                  <a:pt x="180321" y="337401"/>
                  <a:pt x="187725" y="345481"/>
                  <a:pt x="192963" y="347663"/>
                </a:cubicBezTo>
                <a:cubicBezTo>
                  <a:pt x="199005" y="350180"/>
                  <a:pt x="212013" y="352425"/>
                  <a:pt x="212013" y="352425"/>
                </a:cubicBezTo>
                <a:cubicBezTo>
                  <a:pt x="229476" y="351631"/>
                  <a:pt x="247045" y="352126"/>
                  <a:pt x="264401" y="350044"/>
                </a:cubicBezTo>
                <a:cubicBezTo>
                  <a:pt x="267243" y="349703"/>
                  <a:pt x="268930" y="346444"/>
                  <a:pt x="271545" y="345282"/>
                </a:cubicBezTo>
                <a:cubicBezTo>
                  <a:pt x="276132" y="343243"/>
                  <a:pt x="281070" y="342107"/>
                  <a:pt x="285832" y="340519"/>
                </a:cubicBezTo>
                <a:lnTo>
                  <a:pt x="292976" y="338138"/>
                </a:lnTo>
                <a:cubicBezTo>
                  <a:pt x="295357" y="336550"/>
                  <a:pt x="298332" y="335610"/>
                  <a:pt x="300120" y="333375"/>
                </a:cubicBezTo>
                <a:cubicBezTo>
                  <a:pt x="304674" y="327682"/>
                  <a:pt x="301625" y="322728"/>
                  <a:pt x="300120" y="316707"/>
                </a:cubicBezTo>
                <a:cubicBezTo>
                  <a:pt x="296945" y="319088"/>
                  <a:pt x="293401" y="321044"/>
                  <a:pt x="290595" y="323850"/>
                </a:cubicBezTo>
                <a:cubicBezTo>
                  <a:pt x="288571" y="325874"/>
                  <a:pt x="287856" y="328970"/>
                  <a:pt x="285832" y="330994"/>
                </a:cubicBezTo>
                <a:cubicBezTo>
                  <a:pt x="276799" y="340027"/>
                  <a:pt x="281228" y="332328"/>
                  <a:pt x="271545" y="338138"/>
                </a:cubicBezTo>
                <a:cubicBezTo>
                  <a:pt x="269620" y="339293"/>
                  <a:pt x="275513" y="331788"/>
                  <a:pt x="278688" y="328613"/>
                </a:cubicBezTo>
                <a:close/>
              </a:path>
            </a:pathLst>
          </a:cu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9" name="Rectangle 18"/>
          <p:cNvSpPr/>
          <p:nvPr/>
        </p:nvSpPr>
        <p:spPr>
          <a:xfrm>
            <a:off x="6937354" y="5161323"/>
            <a:ext cx="1427804" cy="291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36000" rtlCol="0" anchor="ctr"/>
          <a:lstStyle/>
          <a:p>
            <a:pPr algn="ctr"/>
            <a:r>
              <a:rPr lang="hr-HR" b="1" dirty="0" smtClean="0">
                <a:solidFill>
                  <a:srgbClr val="7030A0"/>
                </a:solidFill>
              </a:rPr>
              <a:t>NP Paklenica</a:t>
            </a:r>
            <a:endParaRPr lang="hr-HR" b="1" dirty="0">
              <a:solidFill>
                <a:srgbClr val="7030A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967286" y="2741580"/>
            <a:ext cx="1957993" cy="4691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36000" rtlCol="0" anchor="ctr"/>
          <a:lstStyle/>
          <a:p>
            <a:pPr algn="ctr">
              <a:lnSpc>
                <a:spcPts val="1400"/>
              </a:lnSpc>
            </a:pPr>
            <a:r>
              <a:rPr lang="hr-HR" sz="1400" b="1" dirty="0" smtClean="0">
                <a:solidFill>
                  <a:schemeClr val="tx1"/>
                </a:solidFill>
              </a:rPr>
              <a:t>Strogi rezervat Hajdučki </a:t>
            </a:r>
            <a:br>
              <a:rPr lang="hr-HR" sz="1400" b="1" dirty="0" smtClean="0">
                <a:solidFill>
                  <a:schemeClr val="tx1"/>
                </a:solidFill>
              </a:rPr>
            </a:br>
            <a:r>
              <a:rPr lang="hr-HR" sz="1400" b="1" dirty="0" smtClean="0">
                <a:solidFill>
                  <a:schemeClr val="tx1"/>
                </a:solidFill>
              </a:rPr>
              <a:t>i Rožanski kukovi</a:t>
            </a:r>
            <a:endParaRPr lang="hr-HR" sz="1400" b="1" dirty="0">
              <a:solidFill>
                <a:schemeClr val="tx1"/>
              </a:solidFill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4757835" y="2986833"/>
            <a:ext cx="325119" cy="333990"/>
          </a:xfrm>
          <a:custGeom>
            <a:avLst/>
            <a:gdLst>
              <a:gd name="connsiteX0" fmla="*/ 195263 w 325119"/>
              <a:gd name="connsiteY0" fmla="*/ 152400 h 333990"/>
              <a:gd name="connsiteX1" fmla="*/ 173832 w 325119"/>
              <a:gd name="connsiteY1" fmla="*/ 147638 h 333990"/>
              <a:gd name="connsiteX2" fmla="*/ 164307 w 325119"/>
              <a:gd name="connsiteY2" fmla="*/ 142875 h 333990"/>
              <a:gd name="connsiteX3" fmla="*/ 150019 w 325119"/>
              <a:gd name="connsiteY3" fmla="*/ 138113 h 333990"/>
              <a:gd name="connsiteX4" fmla="*/ 142875 w 325119"/>
              <a:gd name="connsiteY4" fmla="*/ 135732 h 333990"/>
              <a:gd name="connsiteX5" fmla="*/ 133350 w 325119"/>
              <a:gd name="connsiteY5" fmla="*/ 130969 h 333990"/>
              <a:gd name="connsiteX6" fmla="*/ 130969 w 325119"/>
              <a:gd name="connsiteY6" fmla="*/ 123825 h 333990"/>
              <a:gd name="connsiteX7" fmla="*/ 116682 w 325119"/>
              <a:gd name="connsiteY7" fmla="*/ 111919 h 333990"/>
              <a:gd name="connsiteX8" fmla="*/ 104775 w 325119"/>
              <a:gd name="connsiteY8" fmla="*/ 90488 h 333990"/>
              <a:gd name="connsiteX9" fmla="*/ 100013 w 325119"/>
              <a:gd name="connsiteY9" fmla="*/ 83344 h 333990"/>
              <a:gd name="connsiteX10" fmla="*/ 92869 w 325119"/>
              <a:gd name="connsiteY10" fmla="*/ 66675 h 333990"/>
              <a:gd name="connsiteX11" fmla="*/ 88107 w 325119"/>
              <a:gd name="connsiteY11" fmla="*/ 50007 h 333990"/>
              <a:gd name="connsiteX12" fmla="*/ 80963 w 325119"/>
              <a:gd name="connsiteY12" fmla="*/ 45244 h 333990"/>
              <a:gd name="connsiteX13" fmla="*/ 66675 w 325119"/>
              <a:gd name="connsiteY13" fmla="*/ 23813 h 333990"/>
              <a:gd name="connsiteX14" fmla="*/ 61913 w 325119"/>
              <a:gd name="connsiteY14" fmla="*/ 16669 h 333990"/>
              <a:gd name="connsiteX15" fmla="*/ 57150 w 325119"/>
              <a:gd name="connsiteY15" fmla="*/ 7144 h 333990"/>
              <a:gd name="connsiteX16" fmla="*/ 33338 w 325119"/>
              <a:gd name="connsiteY16" fmla="*/ 0 h 333990"/>
              <a:gd name="connsiteX17" fmla="*/ 9525 w 325119"/>
              <a:gd name="connsiteY17" fmla="*/ 2382 h 333990"/>
              <a:gd name="connsiteX18" fmla="*/ 4763 w 325119"/>
              <a:gd name="connsiteY18" fmla="*/ 16669 h 333990"/>
              <a:gd name="connsiteX19" fmla="*/ 0 w 325119"/>
              <a:gd name="connsiteY19" fmla="*/ 28575 h 333990"/>
              <a:gd name="connsiteX20" fmla="*/ 2382 w 325119"/>
              <a:gd name="connsiteY20" fmla="*/ 76200 h 333990"/>
              <a:gd name="connsiteX21" fmla="*/ 7144 w 325119"/>
              <a:gd name="connsiteY21" fmla="*/ 100013 h 333990"/>
              <a:gd name="connsiteX22" fmla="*/ 11907 w 325119"/>
              <a:gd name="connsiteY22" fmla="*/ 126207 h 333990"/>
              <a:gd name="connsiteX23" fmla="*/ 16669 w 325119"/>
              <a:gd name="connsiteY23" fmla="*/ 145257 h 333990"/>
              <a:gd name="connsiteX24" fmla="*/ 19050 w 325119"/>
              <a:gd name="connsiteY24" fmla="*/ 176213 h 333990"/>
              <a:gd name="connsiteX25" fmla="*/ 23813 w 325119"/>
              <a:gd name="connsiteY25" fmla="*/ 190500 h 333990"/>
              <a:gd name="connsiteX26" fmla="*/ 28575 w 325119"/>
              <a:gd name="connsiteY26" fmla="*/ 214313 h 333990"/>
              <a:gd name="connsiteX27" fmla="*/ 33338 w 325119"/>
              <a:gd name="connsiteY27" fmla="*/ 228600 h 333990"/>
              <a:gd name="connsiteX28" fmla="*/ 35719 w 325119"/>
              <a:gd name="connsiteY28" fmla="*/ 238125 h 333990"/>
              <a:gd name="connsiteX29" fmla="*/ 38100 w 325119"/>
              <a:gd name="connsiteY29" fmla="*/ 245269 h 333990"/>
              <a:gd name="connsiteX30" fmla="*/ 45244 w 325119"/>
              <a:gd name="connsiteY30" fmla="*/ 261938 h 333990"/>
              <a:gd name="connsiteX31" fmla="*/ 52388 w 325119"/>
              <a:gd name="connsiteY31" fmla="*/ 266700 h 333990"/>
              <a:gd name="connsiteX32" fmla="*/ 57150 w 325119"/>
              <a:gd name="connsiteY32" fmla="*/ 273844 h 333990"/>
              <a:gd name="connsiteX33" fmla="*/ 64294 w 325119"/>
              <a:gd name="connsiteY33" fmla="*/ 276225 h 333990"/>
              <a:gd name="connsiteX34" fmla="*/ 71438 w 325119"/>
              <a:gd name="connsiteY34" fmla="*/ 280988 h 333990"/>
              <a:gd name="connsiteX35" fmla="*/ 73819 w 325119"/>
              <a:gd name="connsiteY35" fmla="*/ 288132 h 333990"/>
              <a:gd name="connsiteX36" fmla="*/ 88107 w 325119"/>
              <a:gd name="connsiteY36" fmla="*/ 295275 h 333990"/>
              <a:gd name="connsiteX37" fmla="*/ 92869 w 325119"/>
              <a:gd name="connsiteY37" fmla="*/ 304800 h 333990"/>
              <a:gd name="connsiteX38" fmla="*/ 102394 w 325119"/>
              <a:gd name="connsiteY38" fmla="*/ 309563 h 333990"/>
              <a:gd name="connsiteX39" fmla="*/ 119063 w 325119"/>
              <a:gd name="connsiteY39" fmla="*/ 316707 h 333990"/>
              <a:gd name="connsiteX40" fmla="*/ 130969 w 325119"/>
              <a:gd name="connsiteY40" fmla="*/ 326232 h 333990"/>
              <a:gd name="connsiteX41" fmla="*/ 154782 w 325119"/>
              <a:gd name="connsiteY41" fmla="*/ 330994 h 333990"/>
              <a:gd name="connsiteX42" fmla="*/ 202407 w 325119"/>
              <a:gd name="connsiteY42" fmla="*/ 326232 h 333990"/>
              <a:gd name="connsiteX43" fmla="*/ 207169 w 325119"/>
              <a:gd name="connsiteY43" fmla="*/ 311944 h 333990"/>
              <a:gd name="connsiteX44" fmla="*/ 209550 w 325119"/>
              <a:gd name="connsiteY44" fmla="*/ 269082 h 333990"/>
              <a:gd name="connsiteX45" fmla="*/ 219075 w 325119"/>
              <a:gd name="connsiteY45" fmla="*/ 266700 h 333990"/>
              <a:gd name="connsiteX46" fmla="*/ 226219 w 325119"/>
              <a:gd name="connsiteY46" fmla="*/ 261938 h 333990"/>
              <a:gd name="connsiteX47" fmla="*/ 302419 w 325119"/>
              <a:gd name="connsiteY47" fmla="*/ 259557 h 333990"/>
              <a:gd name="connsiteX48" fmla="*/ 319088 w 325119"/>
              <a:gd name="connsiteY48" fmla="*/ 240507 h 333990"/>
              <a:gd name="connsiteX49" fmla="*/ 321469 w 325119"/>
              <a:gd name="connsiteY49" fmla="*/ 233363 h 333990"/>
              <a:gd name="connsiteX50" fmla="*/ 321469 w 325119"/>
              <a:gd name="connsiteY50" fmla="*/ 178594 h 333990"/>
              <a:gd name="connsiteX51" fmla="*/ 309563 w 325119"/>
              <a:gd name="connsiteY51" fmla="*/ 166688 h 333990"/>
              <a:gd name="connsiteX52" fmla="*/ 302419 w 325119"/>
              <a:gd name="connsiteY52" fmla="*/ 161925 h 333990"/>
              <a:gd name="connsiteX53" fmla="*/ 290513 w 325119"/>
              <a:gd name="connsiteY53" fmla="*/ 150019 h 333990"/>
              <a:gd name="connsiteX54" fmla="*/ 276225 w 325119"/>
              <a:gd name="connsiteY54" fmla="*/ 138113 h 333990"/>
              <a:gd name="connsiteX55" fmla="*/ 264319 w 325119"/>
              <a:gd name="connsiteY55" fmla="*/ 128588 h 333990"/>
              <a:gd name="connsiteX56" fmla="*/ 228600 w 325119"/>
              <a:gd name="connsiteY56" fmla="*/ 130969 h 333990"/>
              <a:gd name="connsiteX57" fmla="*/ 221457 w 325119"/>
              <a:gd name="connsiteY57" fmla="*/ 135732 h 333990"/>
              <a:gd name="connsiteX58" fmla="*/ 207169 w 325119"/>
              <a:gd name="connsiteY58" fmla="*/ 142875 h 333990"/>
              <a:gd name="connsiteX59" fmla="*/ 200025 w 325119"/>
              <a:gd name="connsiteY59" fmla="*/ 152400 h 333990"/>
              <a:gd name="connsiteX60" fmla="*/ 183357 w 325119"/>
              <a:gd name="connsiteY60" fmla="*/ 159544 h 333990"/>
              <a:gd name="connsiteX61" fmla="*/ 157163 w 325119"/>
              <a:gd name="connsiteY61" fmla="*/ 157163 h 333990"/>
              <a:gd name="connsiteX62" fmla="*/ 150019 w 325119"/>
              <a:gd name="connsiteY62" fmla="*/ 154782 h 333990"/>
              <a:gd name="connsiteX63" fmla="*/ 195263 w 325119"/>
              <a:gd name="connsiteY63" fmla="*/ 152400 h 33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325119" h="333990">
                <a:moveTo>
                  <a:pt x="195263" y="152400"/>
                </a:moveTo>
                <a:cubicBezTo>
                  <a:pt x="186702" y="150973"/>
                  <a:pt x="181292" y="150835"/>
                  <a:pt x="173832" y="147638"/>
                </a:cubicBezTo>
                <a:cubicBezTo>
                  <a:pt x="170569" y="146240"/>
                  <a:pt x="167603" y="144193"/>
                  <a:pt x="164307" y="142875"/>
                </a:cubicBezTo>
                <a:cubicBezTo>
                  <a:pt x="159646" y="141011"/>
                  <a:pt x="154782" y="139700"/>
                  <a:pt x="150019" y="138113"/>
                </a:cubicBezTo>
                <a:cubicBezTo>
                  <a:pt x="147638" y="137319"/>
                  <a:pt x="145120" y="136855"/>
                  <a:pt x="142875" y="135732"/>
                </a:cubicBezTo>
                <a:lnTo>
                  <a:pt x="133350" y="130969"/>
                </a:lnTo>
                <a:cubicBezTo>
                  <a:pt x="132556" y="128588"/>
                  <a:pt x="132361" y="125914"/>
                  <a:pt x="130969" y="123825"/>
                </a:cubicBezTo>
                <a:cubicBezTo>
                  <a:pt x="127304" y="118328"/>
                  <a:pt x="121950" y="115432"/>
                  <a:pt x="116682" y="111919"/>
                </a:cubicBezTo>
                <a:cubicBezTo>
                  <a:pt x="112489" y="99344"/>
                  <a:pt x="115693" y="106866"/>
                  <a:pt x="104775" y="90488"/>
                </a:cubicBezTo>
                <a:lnTo>
                  <a:pt x="100013" y="83344"/>
                </a:lnTo>
                <a:cubicBezTo>
                  <a:pt x="93178" y="55999"/>
                  <a:pt x="102736" y="89698"/>
                  <a:pt x="92869" y="66675"/>
                </a:cubicBezTo>
                <a:cubicBezTo>
                  <a:pt x="92474" y="65754"/>
                  <a:pt x="89533" y="51790"/>
                  <a:pt x="88107" y="50007"/>
                </a:cubicBezTo>
                <a:cubicBezTo>
                  <a:pt x="86319" y="47772"/>
                  <a:pt x="83344" y="46832"/>
                  <a:pt x="80963" y="45244"/>
                </a:cubicBezTo>
                <a:lnTo>
                  <a:pt x="66675" y="23813"/>
                </a:lnTo>
                <a:cubicBezTo>
                  <a:pt x="65088" y="21432"/>
                  <a:pt x="63193" y="19229"/>
                  <a:pt x="61913" y="16669"/>
                </a:cubicBezTo>
                <a:cubicBezTo>
                  <a:pt x="60325" y="13494"/>
                  <a:pt x="59990" y="9274"/>
                  <a:pt x="57150" y="7144"/>
                </a:cubicBezTo>
                <a:cubicBezTo>
                  <a:pt x="54254" y="4972"/>
                  <a:pt x="38282" y="1236"/>
                  <a:pt x="33338" y="0"/>
                </a:cubicBezTo>
                <a:lnTo>
                  <a:pt x="9525" y="2382"/>
                </a:lnTo>
                <a:cubicBezTo>
                  <a:pt x="5189" y="4911"/>
                  <a:pt x="6628" y="12008"/>
                  <a:pt x="4763" y="16669"/>
                </a:cubicBezTo>
                <a:lnTo>
                  <a:pt x="0" y="28575"/>
                </a:lnTo>
                <a:cubicBezTo>
                  <a:pt x="794" y="44450"/>
                  <a:pt x="800" y="60384"/>
                  <a:pt x="2382" y="76200"/>
                </a:cubicBezTo>
                <a:cubicBezTo>
                  <a:pt x="3187" y="84255"/>
                  <a:pt x="5813" y="92028"/>
                  <a:pt x="7144" y="100013"/>
                </a:cubicBezTo>
                <a:cubicBezTo>
                  <a:pt x="8605" y="108782"/>
                  <a:pt x="9907" y="117539"/>
                  <a:pt x="11907" y="126207"/>
                </a:cubicBezTo>
                <a:cubicBezTo>
                  <a:pt x="13379" y="132585"/>
                  <a:pt x="15082" y="138907"/>
                  <a:pt x="16669" y="145257"/>
                </a:cubicBezTo>
                <a:cubicBezTo>
                  <a:pt x="17463" y="155576"/>
                  <a:pt x="17436" y="165991"/>
                  <a:pt x="19050" y="176213"/>
                </a:cubicBezTo>
                <a:cubicBezTo>
                  <a:pt x="19833" y="181172"/>
                  <a:pt x="23813" y="190500"/>
                  <a:pt x="23813" y="190500"/>
                </a:cubicBezTo>
                <a:cubicBezTo>
                  <a:pt x="25421" y="200150"/>
                  <a:pt x="25912" y="205435"/>
                  <a:pt x="28575" y="214313"/>
                </a:cubicBezTo>
                <a:cubicBezTo>
                  <a:pt x="30018" y="219121"/>
                  <a:pt x="31895" y="223792"/>
                  <a:pt x="33338" y="228600"/>
                </a:cubicBezTo>
                <a:cubicBezTo>
                  <a:pt x="34278" y="231735"/>
                  <a:pt x="34820" y="234978"/>
                  <a:pt x="35719" y="238125"/>
                </a:cubicBezTo>
                <a:cubicBezTo>
                  <a:pt x="36409" y="240539"/>
                  <a:pt x="37410" y="242855"/>
                  <a:pt x="38100" y="245269"/>
                </a:cubicBezTo>
                <a:cubicBezTo>
                  <a:pt x="40285" y="252917"/>
                  <a:pt x="39446" y="256140"/>
                  <a:pt x="45244" y="261938"/>
                </a:cubicBezTo>
                <a:cubicBezTo>
                  <a:pt x="47268" y="263962"/>
                  <a:pt x="50007" y="265113"/>
                  <a:pt x="52388" y="266700"/>
                </a:cubicBezTo>
                <a:cubicBezTo>
                  <a:pt x="53975" y="269081"/>
                  <a:pt x="54915" y="272056"/>
                  <a:pt x="57150" y="273844"/>
                </a:cubicBezTo>
                <a:cubicBezTo>
                  <a:pt x="59110" y="275412"/>
                  <a:pt x="62049" y="275102"/>
                  <a:pt x="64294" y="276225"/>
                </a:cubicBezTo>
                <a:cubicBezTo>
                  <a:pt x="66854" y="277505"/>
                  <a:pt x="69057" y="279400"/>
                  <a:pt x="71438" y="280988"/>
                </a:cubicBezTo>
                <a:cubicBezTo>
                  <a:pt x="72232" y="283369"/>
                  <a:pt x="72251" y="286172"/>
                  <a:pt x="73819" y="288132"/>
                </a:cubicBezTo>
                <a:cubicBezTo>
                  <a:pt x="77176" y="292328"/>
                  <a:pt x="83402" y="293707"/>
                  <a:pt x="88107" y="295275"/>
                </a:cubicBezTo>
                <a:cubicBezTo>
                  <a:pt x="89694" y="298450"/>
                  <a:pt x="90359" y="302290"/>
                  <a:pt x="92869" y="304800"/>
                </a:cubicBezTo>
                <a:cubicBezTo>
                  <a:pt x="95379" y="307310"/>
                  <a:pt x="99312" y="307802"/>
                  <a:pt x="102394" y="309563"/>
                </a:cubicBezTo>
                <a:cubicBezTo>
                  <a:pt x="115183" y="316871"/>
                  <a:pt x="103420" y="312795"/>
                  <a:pt x="119063" y="316707"/>
                </a:cubicBezTo>
                <a:cubicBezTo>
                  <a:pt x="124308" y="324575"/>
                  <a:pt x="121908" y="324141"/>
                  <a:pt x="130969" y="326232"/>
                </a:cubicBezTo>
                <a:cubicBezTo>
                  <a:pt x="138857" y="328052"/>
                  <a:pt x="154782" y="330994"/>
                  <a:pt x="154782" y="330994"/>
                </a:cubicBezTo>
                <a:cubicBezTo>
                  <a:pt x="170657" y="329407"/>
                  <a:pt x="197362" y="341368"/>
                  <a:pt x="202407" y="326232"/>
                </a:cubicBezTo>
                <a:lnTo>
                  <a:pt x="207169" y="311944"/>
                </a:lnTo>
                <a:cubicBezTo>
                  <a:pt x="207963" y="297657"/>
                  <a:pt x="205908" y="282920"/>
                  <a:pt x="209550" y="269082"/>
                </a:cubicBezTo>
                <a:cubicBezTo>
                  <a:pt x="210383" y="265917"/>
                  <a:pt x="216067" y="267989"/>
                  <a:pt x="219075" y="266700"/>
                </a:cubicBezTo>
                <a:cubicBezTo>
                  <a:pt x="221705" y="265573"/>
                  <a:pt x="223368" y="262182"/>
                  <a:pt x="226219" y="261938"/>
                </a:cubicBezTo>
                <a:cubicBezTo>
                  <a:pt x="251539" y="259768"/>
                  <a:pt x="277019" y="260351"/>
                  <a:pt x="302419" y="259557"/>
                </a:cubicBezTo>
                <a:cubicBezTo>
                  <a:pt x="313531" y="242888"/>
                  <a:pt x="307181" y="248444"/>
                  <a:pt x="319088" y="240507"/>
                </a:cubicBezTo>
                <a:cubicBezTo>
                  <a:pt x="319882" y="238126"/>
                  <a:pt x="320779" y="235777"/>
                  <a:pt x="321469" y="233363"/>
                </a:cubicBezTo>
                <a:cubicBezTo>
                  <a:pt x="327222" y="213227"/>
                  <a:pt x="325364" y="208463"/>
                  <a:pt x="321469" y="178594"/>
                </a:cubicBezTo>
                <a:cubicBezTo>
                  <a:pt x="320132" y="168339"/>
                  <a:pt x="316859" y="169120"/>
                  <a:pt x="309563" y="166688"/>
                </a:cubicBezTo>
                <a:cubicBezTo>
                  <a:pt x="307182" y="165100"/>
                  <a:pt x="304443" y="163949"/>
                  <a:pt x="302419" y="161925"/>
                </a:cubicBezTo>
                <a:cubicBezTo>
                  <a:pt x="286544" y="146050"/>
                  <a:pt x="309565" y="162721"/>
                  <a:pt x="290513" y="150019"/>
                </a:cubicBezTo>
                <a:cubicBezTo>
                  <a:pt x="278907" y="132611"/>
                  <a:pt x="294355" y="153221"/>
                  <a:pt x="276225" y="138113"/>
                </a:cubicBezTo>
                <a:cubicBezTo>
                  <a:pt x="261864" y="126145"/>
                  <a:pt x="281376" y="134273"/>
                  <a:pt x="264319" y="128588"/>
                </a:cubicBezTo>
                <a:cubicBezTo>
                  <a:pt x="252413" y="129382"/>
                  <a:pt x="240370" y="129007"/>
                  <a:pt x="228600" y="130969"/>
                </a:cubicBezTo>
                <a:cubicBezTo>
                  <a:pt x="225777" y="131439"/>
                  <a:pt x="224017" y="134452"/>
                  <a:pt x="221457" y="135732"/>
                </a:cubicBezTo>
                <a:cubicBezTo>
                  <a:pt x="201726" y="145598"/>
                  <a:pt x="227657" y="129219"/>
                  <a:pt x="207169" y="142875"/>
                </a:cubicBezTo>
                <a:cubicBezTo>
                  <a:pt x="204788" y="146050"/>
                  <a:pt x="203038" y="149817"/>
                  <a:pt x="200025" y="152400"/>
                </a:cubicBezTo>
                <a:cubicBezTo>
                  <a:pt x="196279" y="155611"/>
                  <a:pt x="188195" y="157931"/>
                  <a:pt x="183357" y="159544"/>
                </a:cubicBezTo>
                <a:cubicBezTo>
                  <a:pt x="174626" y="158750"/>
                  <a:pt x="165842" y="158403"/>
                  <a:pt x="157163" y="157163"/>
                </a:cubicBezTo>
                <a:cubicBezTo>
                  <a:pt x="154678" y="156808"/>
                  <a:pt x="151794" y="156557"/>
                  <a:pt x="150019" y="154782"/>
                </a:cubicBezTo>
                <a:lnTo>
                  <a:pt x="195263" y="152400"/>
                </a:lnTo>
                <a:close/>
              </a:path>
            </a:pathLst>
          </a:cu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>
              <a:solidFill>
                <a:srgbClr val="7030A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224426" y="3214888"/>
            <a:ext cx="2037495" cy="2913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36000" rtlCol="0" anchor="ctr"/>
          <a:lstStyle/>
          <a:p>
            <a:pPr algn="ctr"/>
            <a:r>
              <a:rPr lang="hr-HR" b="1" dirty="0" smtClean="0">
                <a:solidFill>
                  <a:srgbClr val="7030A0"/>
                </a:solidFill>
              </a:rPr>
              <a:t>NP Sjeverni Velebit</a:t>
            </a:r>
            <a:endParaRPr lang="hr-HR" b="1" dirty="0">
              <a:solidFill>
                <a:srgbClr val="7030A0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3594" y="3090200"/>
            <a:ext cx="4105185" cy="3699426"/>
            <a:chOff x="3594" y="3216735"/>
            <a:chExt cx="4105185" cy="3699426"/>
          </a:xfrm>
        </p:grpSpPr>
        <p:pic>
          <p:nvPicPr>
            <p:cNvPr id="26" name="Rezervirano mjesto sadržaja 4" descr="22053 Geografija Hrvatske_Page_210.jpg"/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6331" y="3216735"/>
              <a:ext cx="4032448" cy="3377276"/>
            </a:xfrm>
            <a:prstGeom prst="rect">
              <a:avLst/>
            </a:prstGeom>
            <a:ln w="57150">
              <a:solidFill>
                <a:schemeClr val="bg1"/>
              </a:solidFill>
            </a:ln>
          </p:spPr>
        </p:pic>
        <p:sp>
          <p:nvSpPr>
            <p:cNvPr id="27" name="Rectangle 26"/>
            <p:cNvSpPr/>
            <p:nvPr/>
          </p:nvSpPr>
          <p:spPr>
            <a:xfrm>
              <a:off x="3594" y="6577607"/>
              <a:ext cx="251802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altLang="sr-Latn-RS" sz="1600" dirty="0" smtClean="0"/>
                <a:t>Hajdučki </a:t>
              </a:r>
              <a:r>
                <a:rPr lang="hr-HR" altLang="sr-Latn-RS" sz="1600" dirty="0"/>
                <a:t>i </a:t>
              </a:r>
              <a:r>
                <a:rPr lang="hr-HR" altLang="sr-Latn-RS" sz="1600" dirty="0" smtClean="0"/>
                <a:t>Rožanski kukovi</a:t>
              </a:r>
              <a:endParaRPr lang="hr-HR" sz="1600" i="1" dirty="0"/>
            </a:p>
          </p:txBody>
        </p:sp>
      </p:grpSp>
      <p:pic>
        <p:nvPicPr>
          <p:cNvPr id="5122" name="Picture 2" descr="http://www.pp-velebit.hr/templates/pp-velebitv3.1/images/logo3.pn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34"/>
          <a:stretch/>
        </p:blipFill>
        <p:spPr bwMode="auto">
          <a:xfrm>
            <a:off x="7944442" y="467192"/>
            <a:ext cx="1195395" cy="12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564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19" grpId="0" animBg="1"/>
      <p:bldP spid="25" grpId="0" animBg="1"/>
      <p:bldP spid="5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dirty="0" smtClean="0"/>
              <a:t>NP Sjeverni Velebit</a:t>
            </a:r>
          </a:p>
        </p:txBody>
      </p:sp>
      <p:sp>
        <p:nvSpPr>
          <p:cNvPr id="15364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37976" y="692697"/>
            <a:ext cx="4318000" cy="2304256"/>
          </a:xfrm>
        </p:spPr>
        <p:txBody>
          <a:bodyPr>
            <a:noAutofit/>
          </a:bodyPr>
          <a:lstStyle/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proglašen NP – 1999.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najveća koncentracija vrijednih geomorfoloških objekata te biljnih i životinjskih vrsta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dirty="0" smtClean="0"/>
              <a:t>velebitski botanički vrt</a:t>
            </a:r>
          </a:p>
          <a:p>
            <a:pPr marL="285750" indent="-285750">
              <a:buFont typeface="Calibri" panose="020F0502020204030204" pitchFamily="34" charset="0"/>
              <a:buChar char="‒"/>
            </a:pPr>
            <a:r>
              <a:rPr lang="hr-HR" altLang="sr-Latn-RS" sz="2200" b="1" dirty="0" smtClean="0">
                <a:solidFill>
                  <a:srgbClr val="FF0000"/>
                </a:solidFill>
              </a:rPr>
              <a:t>Lukina Jama</a:t>
            </a:r>
            <a:r>
              <a:rPr lang="hr-HR" altLang="sr-Latn-RS" sz="2200" b="1" i="1" dirty="0">
                <a:solidFill>
                  <a:srgbClr val="FF0000"/>
                </a:solidFill>
              </a:rPr>
              <a:t> </a:t>
            </a:r>
            <a:r>
              <a:rPr lang="hr-HR" altLang="sr-Latn-RS" sz="2200" i="1" dirty="0"/>
              <a:t>(duboka 1431 m)</a:t>
            </a:r>
            <a:endParaRPr lang="hr-HR" altLang="sr-Latn-RS" sz="2200" i="1" dirty="0" smtClean="0"/>
          </a:p>
        </p:txBody>
      </p:sp>
      <p:pic>
        <p:nvPicPr>
          <p:cNvPr id="10242" name="Picture 2" descr="http://www.visitadriatic.eu/wp-content/uploads/2015/09/sjeverni-velebit1.jpg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6775" y="3120571"/>
            <a:ext cx="8921470" cy="362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http://totalcroatia.eu/?ACT=29&amp;f=ulaz_u_jamu_hps_tekst.png&amp;fid=55&amp;d=7610&amp;"/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74" b="6234"/>
          <a:stretch/>
        </p:blipFill>
        <p:spPr bwMode="auto">
          <a:xfrm>
            <a:off x="4139952" y="150540"/>
            <a:ext cx="4868293" cy="284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Image result for np sjeverni velebit logo 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3" name="AutoShape 4" descr="Image result for np sjeverni velebit logo 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4" name="AutoShape 6" descr="Image result for np sjeverni velebit logo 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sp>
        <p:nvSpPr>
          <p:cNvPr id="5" name="AutoShape 8" descr="Image result for np sjeverni velebit logo 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r-HR"/>
          </a:p>
        </p:txBody>
      </p:sp>
      <p:pic>
        <p:nvPicPr>
          <p:cNvPr id="4105" name="Picture 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57" t="39091" r="68951" b="39215"/>
          <a:stretch/>
        </p:blipFill>
        <p:spPr bwMode="auto">
          <a:xfrm>
            <a:off x="4116201" y="140503"/>
            <a:ext cx="735733" cy="7192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5015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altLang="sr-Latn-RS" smtClean="0"/>
              <a:t>NP Paklenica</a:t>
            </a:r>
          </a:p>
        </p:txBody>
      </p:sp>
      <p:sp>
        <p:nvSpPr>
          <p:cNvPr id="9219" name="Rezervirano mjesto teksta 3"/>
          <p:cNvSpPr>
            <a:spLocks noGrp="1"/>
          </p:cNvSpPr>
          <p:nvPr>
            <p:ph type="body" sz="half" idx="4294967295"/>
          </p:nvPr>
        </p:nvSpPr>
        <p:spPr>
          <a:xfrm>
            <a:off x="0" y="692696"/>
            <a:ext cx="9144000" cy="5832648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naziv je dobila po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borovoj</a:t>
            </a:r>
            <a:r>
              <a:rPr lang="hr-HR" altLang="sr-Latn-RS" sz="20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smoli</a:t>
            </a:r>
            <a:r>
              <a:rPr lang="hr-HR" altLang="sr-Latn-RS" sz="2000" dirty="0" smtClean="0">
                <a:solidFill>
                  <a:srgbClr val="FF0000"/>
                </a:solidFill>
              </a:rPr>
              <a:t> </a:t>
            </a:r>
            <a:r>
              <a:rPr lang="hr-HR" altLang="sr-Latn-RS" sz="2000" dirty="0" smtClean="0"/>
              <a:t>(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paklina</a:t>
            </a:r>
            <a:r>
              <a:rPr lang="hr-HR" altLang="sr-Latn-RS" sz="2000" dirty="0" smtClean="0"/>
              <a:t>) koju je domaće stanovništvo prodavalo </a:t>
            </a:r>
          </a:p>
          <a:p>
            <a:pPr marL="285750" indent="-28575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nacionalnim parkom proglašena 1949. godine</a:t>
            </a:r>
          </a:p>
          <a:p>
            <a:pPr marL="285750" indent="-28575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000" dirty="0" smtClean="0"/>
              <a:t>obuhvaća kanjone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 Velike </a:t>
            </a:r>
            <a:r>
              <a:rPr lang="hr-HR" altLang="sr-Latn-RS" sz="2000" dirty="0" smtClean="0"/>
              <a:t>i </a:t>
            </a:r>
            <a:r>
              <a:rPr lang="hr-HR" altLang="sr-Latn-RS" sz="2000" b="1" dirty="0" smtClean="0">
                <a:solidFill>
                  <a:srgbClr val="FF0000"/>
                </a:solidFill>
              </a:rPr>
              <a:t>Male Paklenice </a:t>
            </a:r>
            <a:r>
              <a:rPr lang="hr-HR" altLang="sr-Latn-RS" sz="2000" dirty="0" smtClean="0"/>
              <a:t>(potoci Velika i Mala Paklenica)</a:t>
            </a:r>
          </a:p>
          <a:p>
            <a:pPr marL="285750" indent="-285750">
              <a:spcBef>
                <a:spcPts val="1200"/>
              </a:spcBef>
              <a:buFont typeface="Calibri" panose="020F0502020204030204" pitchFamily="34" charset="0"/>
              <a:buChar char="‒"/>
            </a:pPr>
            <a:r>
              <a:rPr lang="hr-HR" altLang="sr-Latn-RS" sz="2000" b="1" dirty="0" smtClean="0">
                <a:solidFill>
                  <a:srgbClr val="FF0000"/>
                </a:solidFill>
              </a:rPr>
              <a:t>znamenitosti: </a:t>
            </a:r>
            <a:r>
              <a:rPr lang="hr-HR" altLang="sr-Latn-RS" sz="2000" dirty="0" smtClean="0"/>
              <a:t>špilja Manita peć </a:t>
            </a:r>
            <a:r>
              <a:rPr lang="hr-HR" altLang="sr-Latn-RS" sz="2000" dirty="0"/>
              <a:t>i stijena Anića kuk (slobodno </a:t>
            </a:r>
            <a:r>
              <a:rPr lang="hr-HR" altLang="sr-Latn-RS" sz="2000" dirty="0" smtClean="0"/>
              <a:t>penjanje), brojni krški oblici reljefa </a:t>
            </a:r>
            <a:r>
              <a:rPr lang="hr-HR" altLang="sr-Latn-RS" sz="2000" i="1" dirty="0" smtClean="0"/>
              <a:t>(ponikve, špilje, jame, kamenice i škrape)</a:t>
            </a:r>
            <a:r>
              <a:rPr lang="hr-HR" altLang="sr-Latn-RS" sz="2000" dirty="0" smtClean="0"/>
              <a:t> te bogata flora i fauna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3985" y="3068960"/>
            <a:ext cx="9041087" cy="3702482"/>
            <a:chOff x="13985" y="3068960"/>
            <a:chExt cx="9041087" cy="3702482"/>
          </a:xfrm>
        </p:grpSpPr>
        <p:pic>
          <p:nvPicPr>
            <p:cNvPr id="1026" name="Picture 2" descr="http://www.camping-torkul.com/wp-content/uploads/2014/12/nppa6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3068960"/>
              <a:ext cx="8947568" cy="33553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13985" y="6402110"/>
              <a:ext cx="25180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 smtClean="0"/>
                <a:t>Manita peć</a:t>
              </a:r>
              <a:endParaRPr lang="hr-HR" i="1" dirty="0"/>
            </a:p>
          </p:txBody>
        </p:sp>
      </p:grpSp>
      <p:pic>
        <p:nvPicPr>
          <p:cNvPr id="1028" name="Picture 4" descr="http://www.np-paklenica.hr/templates/gk_musicstate/images/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361"/>
          <a:stretch/>
        </p:blipFill>
        <p:spPr bwMode="auto">
          <a:xfrm>
            <a:off x="8316259" y="-126851"/>
            <a:ext cx="787993" cy="102449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4224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2771800" y="65204"/>
            <a:ext cx="6284335" cy="4710176"/>
            <a:chOff x="2771800" y="86976"/>
            <a:chExt cx="6284335" cy="4710176"/>
          </a:xfrm>
        </p:grpSpPr>
        <p:pic>
          <p:nvPicPr>
            <p:cNvPr id="2052" name="Picture 4" descr="http://images.summitpost.org/original/531942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86976"/>
              <a:ext cx="6272569" cy="47044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8008746" y="4458598"/>
              <a:ext cx="104738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600" dirty="0" smtClean="0"/>
                <a:t>Anića kuk</a:t>
              </a:r>
              <a:endParaRPr lang="hr-HR" sz="1600" i="1" dirty="0"/>
            </a:p>
          </p:txBody>
        </p:sp>
      </p:grpSp>
      <p:pic>
        <p:nvPicPr>
          <p:cNvPr id="2056" name="Picture 8" descr="http://hostelforumzadar.com/media/images/blog/Paklenic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9" y="3381736"/>
            <a:ext cx="5132633" cy="3412752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utazasvideo.com/uploads/articles/48cdd581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83" y="81872"/>
            <a:ext cx="4306650" cy="3229988"/>
          </a:xfrm>
          <a:prstGeom prst="rect">
            <a:avLst/>
          </a:prstGeom>
          <a:noFill/>
          <a:ln w="5715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955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Video materijali uz prezentaciju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 smtClean="0"/>
              <a:t>Bajkovita Hrvatska – NP Sjeverni Velebit</a:t>
            </a:r>
          </a:p>
          <a:p>
            <a:pPr lvl="1"/>
            <a:r>
              <a:rPr lang="hr-HR" dirty="0">
                <a:hlinkClick r:id="rId2"/>
              </a:rPr>
              <a:t>https://</a:t>
            </a:r>
            <a:r>
              <a:rPr lang="hr-HR" dirty="0" smtClean="0">
                <a:hlinkClick r:id="rId2"/>
              </a:rPr>
              <a:t>www.youtube.com/watch?v=5Ip4wq4Rsy8</a:t>
            </a:r>
            <a:endParaRPr lang="hr-HR" dirty="0" smtClean="0"/>
          </a:p>
          <a:p>
            <a:r>
              <a:rPr lang="hr-HR" dirty="0" smtClean="0"/>
              <a:t>NP Paklenica </a:t>
            </a:r>
          </a:p>
          <a:p>
            <a:pPr lvl="1"/>
            <a:r>
              <a:rPr lang="hr-HR" dirty="0" smtClean="0"/>
              <a:t>Flora </a:t>
            </a:r>
            <a:r>
              <a:rPr lang="hr-HR" dirty="0"/>
              <a:t>i fauna: </a:t>
            </a:r>
            <a:r>
              <a:rPr lang="hr-HR" dirty="0">
                <a:hlinkClick r:id="rId3"/>
              </a:rPr>
              <a:t>https://</a:t>
            </a:r>
            <a:r>
              <a:rPr lang="hr-HR" dirty="0" smtClean="0">
                <a:hlinkClick r:id="rId3"/>
              </a:rPr>
              <a:t>youtu.be/LjxnkHDU6z8</a:t>
            </a:r>
            <a:endParaRPr lang="hr-HR" dirty="0" smtClean="0"/>
          </a:p>
          <a:p>
            <a:pPr lvl="1"/>
            <a:r>
              <a:rPr lang="hr-HR" dirty="0"/>
              <a:t>Manita peć: </a:t>
            </a:r>
            <a:r>
              <a:rPr lang="hr-HR" dirty="0">
                <a:hlinkClick r:id="rId4"/>
              </a:rPr>
              <a:t>https://</a:t>
            </a:r>
            <a:r>
              <a:rPr lang="hr-HR" dirty="0" smtClean="0">
                <a:hlinkClick r:id="rId4"/>
              </a:rPr>
              <a:t>youtu.be/jXsg8kNlGVs</a:t>
            </a:r>
            <a:endParaRPr lang="hr-HR" dirty="0" smtClean="0"/>
          </a:p>
          <a:p>
            <a:pPr lvl="1"/>
            <a:r>
              <a:rPr lang="hr-HR" dirty="0"/>
              <a:t>Penjanje: </a:t>
            </a:r>
            <a:r>
              <a:rPr lang="hr-HR" dirty="0">
                <a:hlinkClick r:id="rId5"/>
              </a:rPr>
              <a:t>https://youtu.be/qGMwDyTLDpU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24754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2089</TotalTime>
  <Words>293</Words>
  <PresentationFormat>On-screen Show (4:3)</PresentationFormat>
  <Paragraphs>49</Paragraphs>
  <Slides>7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tema</vt:lpstr>
      <vt:lpstr>PowerPoint Presentation</vt:lpstr>
      <vt:lpstr>Velebit</vt:lpstr>
      <vt:lpstr>Velebit – prirodne znamenitosti</vt:lpstr>
      <vt:lpstr>NP Sjeverni Velebit</vt:lpstr>
      <vt:lpstr>NP Paklenica</vt:lpstr>
      <vt:lpstr>PowerPoint Presentation</vt:lpstr>
      <vt:lpstr>Video materijali uz prezentaciju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2014-11-03T22:50:04Z</dcterms:created>
  <dcterms:modified xsi:type="dcterms:W3CDTF">2017-04-04T10:37:19Z</dcterms:modified>
</cp:coreProperties>
</file>