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8" r:id="rId12"/>
    <p:sldId id="273" r:id="rId13"/>
    <p:sldId id="269" r:id="rId14"/>
    <p:sldId id="280" r:id="rId15"/>
    <p:sldId id="270" r:id="rId16"/>
    <p:sldId id="271" r:id="rId17"/>
    <p:sldId id="272" r:id="rId18"/>
    <p:sldId id="278" r:id="rId1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87" d="100"/>
          <a:sy n="87" d="100"/>
        </p:scale>
        <p:origin x="-90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žena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promjena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položaja žena u novije vrijeme (neovisnije)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91270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 – 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0996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 – 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funkcionalnost zabrane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  <p:pic>
        <p:nvPicPr>
          <p:cNvPr id="8" name="Picture 7" descr="wbmalinowski_wideweb__430x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95" y="258461"/>
            <a:ext cx="5196793" cy="30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169 – 170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1517"/>
              <a:gd name="adj2" fmla="val -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313" y="144945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44945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44945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60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8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638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7377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752033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752408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9" grpId="0" build="allAtOnce" animBg="1"/>
      <p:bldP spid="16" grpId="0" animBg="1"/>
      <p:bldP spid="15" grpId="0" animBg="1"/>
      <p:bldP spid="11" grpId="0" animBg="1"/>
      <p:bldP spid="13" grpId="0" build="allAtOnce"/>
      <p:bldP spid="14" grpId="0" build="allAtOnce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5" grpId="0" animBg="1"/>
      <p:bldP spid="6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 – 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2835</TotalTime>
  <Words>732</Words>
  <Application>Microsoft Office PowerPoint</Application>
  <PresentationFormat>On-screen Show (4:3)</PresentationFormat>
  <Paragraphs>201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73</cp:revision>
  <cp:lastPrinted>1601-01-01T00:00:00Z</cp:lastPrinted>
  <dcterms:created xsi:type="dcterms:W3CDTF">1601-01-01T00:00:00Z</dcterms:created>
  <dcterms:modified xsi:type="dcterms:W3CDTF">2019-03-28T20:04:50Z</dcterms:modified>
</cp:coreProperties>
</file>