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7" autoAdjust="0"/>
  </p:normalViewPr>
  <p:slideViewPr>
    <p:cSldViewPr>
      <p:cViewPr varScale="1">
        <p:scale>
          <a:sx n="80" d="100"/>
          <a:sy n="80" d="100"/>
        </p:scale>
        <p:origin x="-3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DE4AA-8A08-4819-BC4F-5B3A7674373F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71BAE9-A4EC-47B7-977F-E50A60C518C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0594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A86B-C850-49CD-B263-BE4D89D11D9A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B90ACB-37AA-4B7C-84A3-A5017E07C2B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0C30C-832E-4F93-BAFB-E40E326E76D1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A3E2-0B22-4263-AE95-A4604311E93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B730-B970-4F43-871E-EDCCC8EB458F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66F25-7CB9-499E-A77F-BAB68EA958A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1C355-39E0-42AE-8EB9-8B985CCB3CF0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EB80-3D52-4183-9611-E76313B34D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22F31-7725-4348-BE5F-BD734B2A4E03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1570-87E9-41E0-8BF5-D0C89B26A14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6C075-CF31-4D6F-ABF8-D2B2DAA7FFAD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3C590-2FF6-44EE-8693-1D1FE182C13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0334BA-A7FD-4AA6-875D-B253F3922E54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B0585F-FE2C-4149-BF24-D796CEC3EC0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681-768D-4DF5-88EB-C0A45498471D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DD83-C424-40C8-9551-3BDC85F5C10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A1571-B022-4CF1-94A0-9A74C240CDCC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3475-F4E3-4BA6-AFE9-80EEDB3F843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13BF-CEB2-417F-91D9-46E08D1EE69E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C4B2-4669-4EBB-B8BF-8CB8A20069F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A5CA8-A63E-41AA-9684-AFC58A8A588D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31FE6-C5A5-4D97-8919-18629064E0C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319B2-F463-47DC-B67D-CC2D69CBD834}" type="datetimeFigureOut">
              <a:rPr lang="sr-Latn-CS"/>
              <a:pPr>
                <a:defRPr/>
              </a:pPr>
              <a:t>30.10.2017.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7D804-B774-43C0-8A58-187D8CFB68D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6388" y="928688"/>
            <a:ext cx="6297612" cy="592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8" y="142876"/>
            <a:ext cx="8858280" cy="1643050"/>
          </a:xfrm>
        </p:spPr>
        <p:txBody>
          <a:bodyPr>
            <a:noAutofit/>
          </a:bodyPr>
          <a:lstStyle/>
          <a:p>
            <a:pPr>
              <a:lnSpc>
                <a:spcPts val="6400"/>
              </a:lnSpc>
              <a:defRPr/>
            </a:pPr>
            <a: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TEORIJSKE PERSPEKTIVE </a:t>
            </a:r>
            <a:b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SOCIOLOGIJI</a:t>
            </a:r>
            <a:endParaRPr lang="hr-HR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437" y="2348880"/>
            <a:ext cx="45005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</a:p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KONFLIKTNA PERSPEKTIVA</a:t>
            </a:r>
          </a:p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INTERAKCIONISTIČKA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FEMINISTIČKA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8964488" cy="52149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naglašavanje ženskog gledišta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najvažniji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predmet i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polazište istraživanja su iskustva i položaj žena u društvu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žene su središnji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„subjekt”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istraživačkom procesu (promatranje svijeta iz ženske perspektive)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nije vrijednosno neutralna teorija nego je kritička i aktivna u prilog žene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kritika sociologije (opisivanje društva iz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„muške perspektive”)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FEMINISTIČKA </a:t>
              </a:r>
              <a:r>
                <a:rPr lang="hr-HR" sz="4800" b="1" dirty="0">
                  <a:ln w="12700">
                    <a:solidFill>
                      <a:srgbClr val="424456">
                        <a:satMod val="155000"/>
                      </a:srgbClr>
                    </a:solidFill>
                    <a:prstDash val="solid"/>
                  </a:ln>
                  <a:solidFill>
                    <a:srgbClr val="DEDEDE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PERSPEKTIVA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9144000" cy="4930775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pitanja koja postavlja feministička perspektiva: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je sa ženama?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nevidljivost žena u društvu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Zašto je tomu tako?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sociološke teorije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 možemo izmijeniti društvo da bismo ga učinili pravednijim i za </a:t>
            </a:r>
            <a:r>
              <a:rPr lang="pl-PL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žene i za sve ljude? </a:t>
            </a:r>
            <a:r>
              <a:rPr lang="pl-PL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kritika društva i aktivizam feministkinja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znanje o društvu  = znanje iz muške perspektive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postaje upitno kada se promatra iz ženske perspektive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proizvodnja znanja je sastavni dio moći koji upravlja cjelokupnom proizvodnjom u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društvu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875" y="1759353"/>
            <a:ext cx="8429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04664"/>
            <a:ext cx="4645180" cy="135732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MIKRO I MAKRO</a:t>
            </a:r>
            <a:b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PRISTUPI</a:t>
            </a:r>
            <a:endParaRPr lang="hr-H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image0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746" y="744450"/>
            <a:ext cx="4473129" cy="5681688"/>
          </a:xfrm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872208"/>
            <a:ext cx="4499992" cy="4941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različiti načini razumjevanja društvenog svijeta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sociološke teorije se razlikuju po dosegu i razrađenosti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osnivači sociologije – globalne (</a:t>
            </a:r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makro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) teorije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suvremene teorije – bave se užim temama (</a:t>
            </a:r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mikro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teorijski pristupi posvećuju pažnju jednom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dijelu dr</a:t>
            </a:r>
            <a:r>
              <a:rPr lang="hr-H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. života, dok druge drže u pozadini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TEORIJSKE PERSPEKTIVE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512" y="1643063"/>
            <a:ext cx="9001125" cy="4930775"/>
          </a:xfrm>
        </p:spPr>
        <p:txBody>
          <a:bodyPr/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najznačajnije teorijske perspektive u sociologiji: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(makro)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KONFLIKTNA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PERSPEKTIVA (makro)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INTERAKCIONISTIČKA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PERSPEKTIVA (mikro)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7"/>
          <p:cNvGrpSpPr>
            <a:grpSpLocks/>
          </p:cNvGrpSpPr>
          <p:nvPr/>
        </p:nvGrpSpPr>
        <p:grpSpPr bwMode="auto">
          <a:xfrm>
            <a:off x="251520" y="345976"/>
            <a:ext cx="8535292" cy="1066800"/>
            <a:chOff x="251490" y="571480"/>
            <a:chExt cx="8535352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9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FUNKCIONALIZAM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8892480" cy="5161062"/>
          </a:xfrm>
        </p:spPr>
        <p:txBody>
          <a:bodyPr/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</a:t>
            </a: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STAUS QUO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 DRUŠTVU (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POREDAK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STABILNOST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DRUŠTVA)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se sastoji od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dijelova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(religija, obitelj, političke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institucije..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 i njihovih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međusobnih veza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svaki dio ima svoju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funkciju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 obzirom na društvo 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cjelini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pridonosi održavanju i stabilnosti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cjeline</a:t>
            </a:r>
            <a:endParaRPr lang="hr-HR" sz="2400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Spencer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Emile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Durkheim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začetnici funkcionalizma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Talcott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Parsons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Robert King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Merton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razvili funkcionalizam 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R. K.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Merton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manifestne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latentne funkcije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Talcot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Parsons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strukturalni funkcionalizam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funkcionalna uloga siromaštva (primjer u knjizi)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KONFLIKTNA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512" y="1340768"/>
            <a:ext cx="9180512" cy="4930775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DRUŠTVENE PROCESE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NAPETOSTI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KOMPETENCIJE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(NATJECANJA)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PROMJENE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(NASILNE)</a:t>
            </a:r>
          </a:p>
          <a:p>
            <a:pPr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začetnik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Karl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Marx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klasna borba kao pokretač promjena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83897"/>
              </p:ext>
            </p:extLst>
          </p:nvPr>
        </p:nvGraphicFramePr>
        <p:xfrm>
          <a:off x="142875" y="2780928"/>
          <a:ext cx="8786873" cy="384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93"/>
                <a:gridCol w="3384376"/>
                <a:gridCol w="3061604"/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FUNKCIONALIZAM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KONFLIKTNA</a:t>
                      </a:r>
                    </a:p>
                  </a:txBody>
                  <a:tcPr anchor="ctr"/>
                </a:tc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SUKOB U DRUŠTVU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izraz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sloma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društvenog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sustava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izvor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društvene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promjene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NAGLAŠAVAJU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poredak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stabilnost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 društvu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poremećaje</a:t>
                      </a:r>
                      <a:r>
                        <a:rPr lang="hr-HR" sz="200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nestabilnost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 društvu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OSNOVA</a:t>
                      </a:r>
                      <a:r>
                        <a:rPr lang="hr-HR" sz="22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DRUŠTVA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konsenzus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(naglašavaju zajedničke interese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pojedinaca u društvu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prinuda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(naglašavaju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suprostavljene interese u društvu)</a:t>
                      </a:r>
                      <a:endParaRPr lang="hr-HR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92975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DR.</a:t>
                      </a:r>
                      <a:r>
                        <a:rPr lang="hr-HR" sz="22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ODNOSI </a:t>
                      </a:r>
                      <a:r>
                        <a:rPr lang="hr-HR" sz="22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INSTITUCIJE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nužni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opravdani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 funkcioniranje društva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mnogi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nisu nužni 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opravdani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za društvo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KONFLIKTNA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76227"/>
            <a:ext cx="9144000" cy="5381773"/>
          </a:xfrm>
        </p:spPr>
        <p:txBody>
          <a:bodyPr/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konflikt nije nužno povezan sa nasiljem – najčešće znači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postojanje napetosti, neprijateljstva, konkurencije i neslaganja oko ciljeva i vrijednosti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npr.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između starih i mladih, pr</a:t>
            </a:r>
            <a:r>
              <a:rPr lang="hr-HR" sz="22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oizvođača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potrošača, stanovnika središta grada i predgrađa,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pripadnika razli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itih rasnih ili etni</a:t>
            </a:r>
            <a:r>
              <a:rPr lang="hr-HR" sz="22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čkih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grupa</a:t>
            </a:r>
            <a:endParaRPr lang="hr-HR" sz="22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funkcionalna uloga konflikta u društvu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npr. prava žena, prava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crnaca..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– jača veze i lojalnost unutar grupe</a:t>
            </a:r>
          </a:p>
          <a:p>
            <a:pPr lvl="1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konfliktom neki problemi dolaze u središte pozornosti te na taj način dolazi do promjena</a:t>
            </a: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FUNKCIONALIZAM I KONFLIKTNA PRESPEKTIVA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NADOPUNJUJU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(istražuju dvije strane iste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stvarnosti)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06" y="3515937"/>
            <a:ext cx="8929718" cy="17817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51520" y="476672"/>
            <a:ext cx="8892480" cy="1066800"/>
            <a:chOff x="251489" y="571480"/>
            <a:chExt cx="8892542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892542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INTERAKCIONISTIČKA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43473"/>
            <a:ext cx="9144000" cy="4935538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USREDOTOČUJU SE NA </a:t>
            </a:r>
            <a:r>
              <a:rPr lang="hr-H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INTERAKCIJU POJEDINACA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KROZ KOJU SE </a:t>
            </a:r>
            <a:r>
              <a:rPr lang="hr-HR" sz="2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IZNOVA STVARA 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PROUČAVA  SPECIFIČNE ASPEKTE SVAKODNEVNOG  ŽIVOTA 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začetnik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(društveno djelovanje)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George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Mead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razvio ovu perspektivu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TEORIJE SOCIJALNE INTERAKCIJE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dramaturški pristup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Erving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Goffman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etnometodologija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Garfinkel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teorija socijalne razmjene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(George 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Caspar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Homans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simbolički </a:t>
            </a:r>
            <a:r>
              <a:rPr lang="hr-H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interakcionizam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Mead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Charles H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Cooley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499130"/>
              </p:ext>
            </p:extLst>
          </p:nvPr>
        </p:nvGraphicFramePr>
        <p:xfrm>
          <a:off x="109538" y="1660525"/>
          <a:ext cx="8892000" cy="416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1"/>
                <a:gridCol w="2286016"/>
                <a:gridCol w="2462611"/>
                <a:gridCol w="2428892"/>
              </a:tblGrid>
              <a:tr h="483231">
                <a:tc>
                  <a:txBody>
                    <a:bodyPr/>
                    <a:lstStyle/>
                    <a:p>
                      <a:pPr algn="ctr"/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FUNKCIONALISTIČKA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KONFLIKTNA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INTERAKCIONISTIČKA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588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RAZINA ANALIZE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171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ODREĐENJE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DRUŠTVA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 sustav 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astavljen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 </a:t>
                      </a:r>
                      <a:r>
                        <a:rPr lang="vi-VN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međuovisnih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vi-VN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ijelova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 sustav koji se sastoji od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suprotstavljenih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društvenih grupa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društvo koje ljudi stalno iznova stvaraju i mijenjaju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interakcijama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00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OSNOVA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SOCIJALNE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INTERAKCIJE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konsenzus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sukob, moć i prisila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pripisivanje značenja pomoću simbola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783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ZAČETNIK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(RAZVIO</a:t>
                      </a:r>
                      <a:r>
                        <a:rPr lang="hr-HR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PER.)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Spencer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Durkheim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(Talcott Parsons)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 Marx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Weber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(G. H. Mead)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4370" name="Group 7"/>
          <p:cNvGrpSpPr>
            <a:grpSpLocks/>
          </p:cNvGrpSpPr>
          <p:nvPr/>
        </p:nvGrpSpPr>
        <p:grpSpPr bwMode="auto">
          <a:xfrm>
            <a:off x="357188" y="571500"/>
            <a:ext cx="8607300" cy="1066800"/>
            <a:chOff x="357158" y="571480"/>
            <a:chExt cx="8607360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357158" y="571480"/>
              <a:ext cx="8607360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USPOREDBA TEORIJSKIH PRISTUPA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pektive_prednost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-7811" y="1746232"/>
            <a:ext cx="9153272" cy="4579974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5363" name="Group 7"/>
          <p:cNvGrpSpPr>
            <a:grpSpLocks/>
          </p:cNvGrpSpPr>
          <p:nvPr/>
        </p:nvGrpSpPr>
        <p:grpSpPr bwMode="auto">
          <a:xfrm>
            <a:off x="302898" y="571500"/>
            <a:ext cx="8483914" cy="1066800"/>
            <a:chOff x="302868" y="571480"/>
            <a:chExt cx="8483974" cy="1066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02868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PREDNOSTI I NEDOSTATCI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2629</TotalTime>
  <Words>623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sociologija</vt:lpstr>
      <vt:lpstr>TEORIJSKE PERSPEKTIVE  U SOCIOLOGIJI</vt:lpstr>
      <vt:lpstr>MIKRO I MAKRO PRISTUPI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292</cp:revision>
  <dcterms:created xsi:type="dcterms:W3CDTF">2012-10-08T14:49:16Z</dcterms:created>
  <dcterms:modified xsi:type="dcterms:W3CDTF">2017-10-30T07:46:59Z</dcterms:modified>
</cp:coreProperties>
</file>