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2" r:id="rId2"/>
    <p:sldId id="278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7F00"/>
    <a:srgbClr val="CC0000"/>
    <a:srgbClr val="0000FF"/>
    <a:srgbClr val="FF0000"/>
    <a:srgbClr val="FF3399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Srednji stil 3 - Isticanj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63000" autoAdjust="0"/>
  </p:normalViewPr>
  <p:slideViewPr>
    <p:cSldViewPr>
      <p:cViewPr varScale="1">
        <p:scale>
          <a:sx n="92" d="100"/>
          <a:sy n="92" d="100"/>
        </p:scale>
        <p:origin x="-6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05A621-3910-4FB0-8D65-E2916619D1CF}" type="datetimeFigureOut">
              <a:rPr lang="sr-Latn-CS"/>
              <a:pPr>
                <a:defRPr/>
              </a:pPr>
              <a:t>6.12.2017.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B335A5-0C7E-4987-8A4D-6F6C75C0728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41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A2E780-3B23-47B9-A07C-64E45AB65B93}" type="datetimeFigureOut">
              <a:rPr lang="sr-Latn-CS"/>
              <a:pPr>
                <a:defRPr/>
              </a:pPr>
              <a:t>6.12.2017.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E213A-F1B2-4EB6-B1B3-C65A16570AB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598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2C50-9B0F-4596-85A2-75640ED9DDBE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F90C-7C29-4F99-BADF-2B13ED22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FDBA-9375-4495-8652-0054520FEBB8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7A79-21F7-4E18-ABB6-90FA44AD6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392A-2ED7-4357-8B76-1AA929AD5DA2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6E14-1A9B-4D12-A97E-748446FA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701E-F152-4315-9931-095C017F9B62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7245-2B76-4865-81F9-659FCB17F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963A-C963-4FAE-A53D-A26FB781D8B8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813-0CFA-48A9-879A-34F7DABD6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A5D9-FF6F-44AD-9982-8909A5109073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59FD-966E-4474-A158-8A346D0F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DBF6-A618-4E00-8DF0-B9D74A4E403E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FA3-BAD4-4E3B-8277-479BD7BA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7C2-E49E-43B4-8C51-5735C829112E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38C9-AE9B-428A-9F20-D85BF4905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3448-63D1-46E9-9F6C-2042C214D27C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BF94-459E-437E-883D-A49E47E82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69EB6-CB58-4D51-946C-E833FD0760E0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D436-E5FF-4BF2-85D8-BD7D21E3C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6F63-ED55-4607-A3E1-2FF45B6BF0E2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D47-8E6A-4D03-B6EF-ABB0DF679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65000"/>
                <a:lumOff val="35000"/>
              </a:schemeClr>
            </a:gs>
            <a:gs pos="79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C68F9B-219A-417B-BABC-587CA701AD9F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3FF1FA-AC1F-4747-B571-760EE52CB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84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60278"/>
            <a:ext cx="7358113" cy="283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ts val="65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hr-HR" sz="6600" b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Nastanak i razvoj sociologije</a:t>
            </a:r>
          </a:p>
          <a:p>
            <a:pPr lvl="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hr-HR" sz="6000" i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sažetak</a:t>
            </a:r>
          </a:p>
        </p:txBody>
      </p:sp>
      <p:pic>
        <p:nvPicPr>
          <p:cNvPr id="5" name="Picture 4" descr="spen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40929"/>
            <a:ext cx="3142560" cy="4589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ekip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08104" y="908720"/>
            <a:ext cx="3462837" cy="5869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comtes-calendar-2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1224265" y="2996952"/>
            <a:ext cx="1907575" cy="3735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PREDUVJETI NASTANKA SOCIOLOGIJE </a:t>
            </a:r>
            <a:endParaRPr lang="hr-HR" sz="40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071563"/>
            <a:ext cx="9001125" cy="5572125"/>
          </a:xfrm>
        </p:spPr>
        <p:txBody>
          <a:bodyPr/>
          <a:lstStyle/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POLITIČKE REVOLUCIJE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i="1" smtClean="0">
                <a:latin typeface="Calibri" panose="020F0502020204030204" pitchFamily="34" charset="0"/>
                <a:cs typeface="Calibri" panose="020F0502020204030204" pitchFamily="34" charset="0"/>
              </a:rPr>
              <a:t>(nastanak modernih nacija-država)</a:t>
            </a:r>
            <a:endParaRPr lang="hr-HR" i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INDUSTRIJSKA REVOLUCIJA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 NASTANAK KAPITALIZMA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URBANIZACIJA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 ZNANOSTI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RELIGIJSKE PROMJENE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MODERNOST </a:t>
            </a:r>
          </a:p>
          <a:p>
            <a:pPr lvl="1">
              <a:spcBef>
                <a:spcPts val="6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Prosvjetiteljstvo</a:t>
            </a:r>
          </a:p>
          <a:p>
            <a:pPr lvl="1">
              <a:spcBef>
                <a:spcPts val="6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Romantizam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tes-calendar-2.png"/>
          <p:cNvPicPr>
            <a:picLocks noChangeAspect="1"/>
          </p:cNvPicPr>
          <p:nvPr/>
        </p:nvPicPr>
        <p:blipFill>
          <a:blip r:embed="rId2"/>
          <a:srcRect l="1977" r="3129" b="2083"/>
          <a:stretch>
            <a:fillRect/>
          </a:stretch>
        </p:blipFill>
        <p:spPr>
          <a:xfrm flipH="1">
            <a:off x="6117690" y="1071546"/>
            <a:ext cx="2954871" cy="578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80" y="71414"/>
            <a:ext cx="844910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AUGUSTE COMTE</a:t>
            </a:r>
            <a:r>
              <a:rPr lang="hr-HR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(1798. – 1857.)</a:t>
            </a:r>
            <a:endParaRPr lang="hr-HR" b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6" y="953219"/>
            <a:ext cx="7500990" cy="5572125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otac sociologije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tvorac pojma sociologija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socijalna fizika (kasnije sociologija)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statika i dinamika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tri stadija razvoja društva </a:t>
            </a:r>
            <a:b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(teološki, metafizički i pozitivni)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jedinica društva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obitelj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pozitivizam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(znanstveni pogled na društvo)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sociologija treba stvoriti bolje društvo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konzervativizam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- naglašava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kosenzus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poredak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u društvu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encer.png"/>
          <p:cNvPicPr>
            <a:picLocks noChangeAspect="1"/>
          </p:cNvPicPr>
          <p:nvPr/>
        </p:nvPicPr>
        <p:blipFill>
          <a:blip r:embed="rId2"/>
          <a:srcRect l="5882" t="5145" r="1469"/>
          <a:stretch>
            <a:fillRect/>
          </a:stretch>
        </p:blipFill>
        <p:spPr bwMode="auto">
          <a:xfrm flipH="1">
            <a:off x="5393283" y="1214422"/>
            <a:ext cx="382218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HERBERT SPENCER	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(1820. - 1903.)</a:t>
            </a:r>
            <a:endParaRPr lang="hr-HR" b="0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63"/>
            <a:ext cx="8286776" cy="5572125"/>
          </a:xfrm>
        </p:spPr>
        <p:txBody>
          <a:bodyPr/>
          <a:lstStyle/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biologizam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je kao biološki organizam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jedinica društva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pojedinac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razvija prema </a:t>
            </a:r>
            <a:b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kompleksnosti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evolucionizam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dva tipa društava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 obzirom na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stupanj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unutarnje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kontrole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militarističko i industrijsko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ekonomski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liberalizam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laissez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r-H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faire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doktrina)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socijalni darvinizam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„preživljavanje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najsposobnijih” naroda (kroz borbu)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rx.png"/>
          <p:cNvPicPr>
            <a:picLocks noChangeAspect="1"/>
          </p:cNvPicPr>
          <p:nvPr/>
        </p:nvPicPr>
        <p:blipFill>
          <a:blip r:embed="rId2"/>
          <a:srcRect t="1607" r="8121"/>
          <a:stretch>
            <a:fillRect/>
          </a:stretch>
        </p:blipFill>
        <p:spPr>
          <a:xfrm>
            <a:off x="5933372" y="1361835"/>
            <a:ext cx="3230236" cy="54243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KARL MARX			</a:t>
            </a:r>
            <a:r>
              <a:rPr lang="hr-HR" sz="4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(1818. - 1883.)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6660264" cy="5572125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historijski materijalizam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shvaćanje povijesti kao promjene u proizvodnim snagama i odnosima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alijenacija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otuđenje pojedinca od </a:t>
            </a:r>
            <a:b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njegova rada, proizvoda rada i drugih ljudi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klasna borba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cilj je stvoriti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besklasno društvo</a:t>
            </a:r>
            <a:endParaRPr lang="hr-H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zagovarao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revolucionarnu promjenu u društvu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(za razliku od Comtea i Spencera koji </a:t>
            </a:r>
            <a:b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reformu i redovite, povremene promjene)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72" y="71414"/>
            <a:ext cx="9241188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EMILE DURKHEIM</a:t>
            </a: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r-HR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(1858. - 1917.)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7429552" cy="5572125"/>
          </a:xfrm>
        </p:spPr>
        <p:txBody>
          <a:bodyPr/>
          <a:lstStyle/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otac moderne sociologije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utemeljitelj funkcionalističke perspektive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društvene činjenice </a:t>
            </a:r>
            <a:b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(materijalne i nematerijalne)</a:t>
            </a:r>
            <a:endParaRPr lang="hr-HR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društvena solidarnost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mehanička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(primitivna društva) i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organska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(moderna društva)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solidarnost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samoubojstva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anomija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– stanje bez normi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sveto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profano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(funkcionalna uloga religije)</a:t>
            </a:r>
            <a:endParaRPr lang="hr-HR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urkheim.png"/>
          <p:cNvPicPr>
            <a:picLocks noChangeAspect="1"/>
          </p:cNvPicPr>
          <p:nvPr/>
        </p:nvPicPr>
        <p:blipFill>
          <a:blip r:embed="rId2"/>
          <a:srcRect t="6250" b="5208"/>
          <a:stretch>
            <a:fillRect/>
          </a:stretch>
        </p:blipFill>
        <p:spPr>
          <a:xfrm flipH="1">
            <a:off x="6263428" y="857232"/>
            <a:ext cx="3023480" cy="600076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er.png"/>
          <p:cNvPicPr>
            <a:picLocks noChangeAspect="1"/>
          </p:cNvPicPr>
          <p:nvPr/>
        </p:nvPicPr>
        <p:blipFill>
          <a:blip r:embed="rId2"/>
          <a:srcRect t="3743" r="12307" b="3910"/>
          <a:stretch>
            <a:fillRect/>
          </a:stretch>
        </p:blipFill>
        <p:spPr>
          <a:xfrm>
            <a:off x="6500826" y="1000108"/>
            <a:ext cx="2986874" cy="58166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 WEBER			</a:t>
            </a:r>
            <a:r>
              <a:rPr lang="hr-HR" sz="4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(1864. - 1920.)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7929618" cy="5572125"/>
          </a:xfrm>
        </p:spPr>
        <p:txBody>
          <a:bodyPr/>
          <a:lstStyle/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– znanost o društvenom djelovanju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društveno djelovanje </a:t>
            </a:r>
            <a:r>
              <a:rPr lang="hr-H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ili akcija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kalkulacija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nastanak i razvoj kapitalizma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poimanje klasa i statusnih grupa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501122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TEORIJSKE PERSPEKTIVE U SOCIOLOGIJI</a:t>
            </a:r>
            <a:endParaRPr lang="hr-HR" sz="4000" b="0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08720"/>
            <a:ext cx="9144032" cy="5572125"/>
          </a:xfrm>
        </p:spPr>
        <p:txBody>
          <a:bodyPr/>
          <a:lstStyle/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teorijski pristupi posvećuju pažnju jednom aspektu dr. života, dok druge drže u pozadini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najznačajnije teorijske perspektive u sociologiji: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(makro)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KONFLIKTNA PERSPEKTIVA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(makro)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INTERAKCIONISTIČKA PERSPEKTIVA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(mikro)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Spencer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Emile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Durkheim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začetnici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funkcionalizma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Karl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Marx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začetnik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konfliktne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perspektive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začetnik </a:t>
            </a:r>
            <a:r>
              <a:rPr lang="hr-HR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interakcionističke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perspektive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ltur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kultura</Template>
  <TotalTime>6534</TotalTime>
  <Words>165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kultura</vt:lpstr>
      <vt:lpstr>PowerPoint Presentation</vt:lpstr>
      <vt:lpstr>PREDUVJETI NASTANKA SOCIOLOGIJE </vt:lpstr>
      <vt:lpstr>AUGUSTE COMTE     (1798. – 1857.)</vt:lpstr>
      <vt:lpstr>HERBERT SPENCER    (1820. - 1903.)</vt:lpstr>
      <vt:lpstr>KARL MARX     (1818. - 1883.)</vt:lpstr>
      <vt:lpstr>EMILE DURKHEIM     (1858. - 1917.)</vt:lpstr>
      <vt:lpstr>MAX WEBER     (1864. - 1920.)</vt:lpstr>
      <vt:lpstr>TEORIJSKE PERSPEKTIVE U SOCIOLOGIJI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786</cp:revision>
  <dcterms:created xsi:type="dcterms:W3CDTF">2012-10-26T08:37:40Z</dcterms:created>
  <dcterms:modified xsi:type="dcterms:W3CDTF">2017-12-06T21:09:46Z</dcterms:modified>
</cp:coreProperties>
</file>