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2" r:id="rId25"/>
    <p:sldId id="280" r:id="rId26"/>
    <p:sldId id="281" r:id="rId27"/>
    <p:sldId id="276" r:id="rId28"/>
    <p:sldId id="277" r:id="rId29"/>
    <p:sldId id="275" r:id="rId30"/>
    <p:sldId id="283" r:id="rId31"/>
    <p:sldId id="284" r:id="rId3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93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670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4840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463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38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74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04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51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295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36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10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59E3-7190-409D-84DB-8DBDEE1F9275}" type="datetimeFigureOut">
              <a:rPr lang="hr-HR" smtClean="0"/>
              <a:t>7.3.2020.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04B18-9FA4-4844-880C-4087B2107E0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386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rezultati istraživanja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8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" y="-55856"/>
            <a:ext cx="8887766" cy="67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2" y="-55856"/>
            <a:ext cx="8364022" cy="67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0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00" y="-55856"/>
            <a:ext cx="6759245" cy="67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" y="-24554"/>
            <a:ext cx="8996556" cy="6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5" y="-24554"/>
            <a:ext cx="8805614" cy="671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5" y="-24554"/>
            <a:ext cx="8805614" cy="67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" y="-24554"/>
            <a:ext cx="8286710" cy="67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8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67" y="-24554"/>
            <a:ext cx="8286710" cy="67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Korelacijski grafikoni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4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" y="644961"/>
            <a:ext cx="9026576" cy="556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2410633"/>
            <a:ext cx="4392488" cy="4609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9" y="0"/>
            <a:ext cx="617991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" y="649174"/>
            <a:ext cx="9026576" cy="55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2" y="1051194"/>
            <a:ext cx="9026576" cy="47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5" y="551855"/>
            <a:ext cx="8873027" cy="5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05" y="551855"/>
            <a:ext cx="7013386" cy="5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3" y="551855"/>
            <a:ext cx="8279131" cy="5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69" y="551855"/>
            <a:ext cx="7278458" cy="57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4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4" y="617040"/>
            <a:ext cx="8282869" cy="562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3" y="814533"/>
            <a:ext cx="8461534" cy="52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33" y="815358"/>
            <a:ext cx="8461534" cy="52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9" y="813414"/>
            <a:ext cx="8397742" cy="52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3" y="-224052"/>
            <a:ext cx="8545541" cy="71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" y="815742"/>
            <a:ext cx="8390266" cy="52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0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" y="815742"/>
            <a:ext cx="8390266" cy="52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" y="349865"/>
            <a:ext cx="8981449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9" y="439053"/>
            <a:ext cx="8981449" cy="57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65" y="349865"/>
            <a:ext cx="8515116" cy="5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2" y="51785"/>
            <a:ext cx="7345262" cy="65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" y="999365"/>
            <a:ext cx="8887767" cy="46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" y="-55856"/>
            <a:ext cx="8887767" cy="67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</Words>
  <Application>Microsoft Office PowerPoint</Application>
  <PresentationFormat>On-screen Show (4:3)</PresentationFormat>
  <Paragraphs>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rezultati istraživanja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Korelacijski grafikoni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korisnik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rezultati istraživanja</dc:title>
  <dc:creator>korisnik</dc:creator>
  <cp:lastModifiedBy>cornx</cp:lastModifiedBy>
  <cp:revision>19</cp:revision>
  <dcterms:created xsi:type="dcterms:W3CDTF">2020-03-06T10:35:31Z</dcterms:created>
  <dcterms:modified xsi:type="dcterms:W3CDTF">2020-03-07T12:27:54Z</dcterms:modified>
</cp:coreProperties>
</file>