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82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67629" y="4226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2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Understanding Keyloggers</a:t>
            </a:r>
            <a:endParaRPr lang="en-US" sz="6312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63504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keylogger is a software or hardware device that records every keystroke made on a computer, often without the user's knowledge or consent. These tools are designed to capture sensitive information like passwords, credit card numbers, and other personal data.</a:t>
            </a:r>
            <a:endParaRPr lang="en-US" sz="1944" dirty="0"/>
          </a:p>
        </p:txBody>
      </p:sp>
      <p:sp>
        <p:nvSpPr>
          <p:cNvPr id="7" name="Shape 3"/>
          <p:cNvSpPr/>
          <p:nvPr/>
        </p:nvSpPr>
        <p:spPr>
          <a:xfrm>
            <a:off x="6350437" y="603337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868716" y="6014918"/>
            <a:ext cx="2856905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Sree Pragnam</a:t>
            </a:r>
            <a:endParaRPr lang="en-US" sz="2430" dirty="0"/>
          </a:p>
        </p:txBody>
      </p:sp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320290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Types of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68693" y="3817739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50739" y="3921204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7" name="Text 4"/>
          <p:cNvSpPr/>
          <p:nvPr/>
        </p:nvSpPr>
        <p:spPr>
          <a:xfrm>
            <a:off x="1770936" y="38177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Software Keyloggers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1770936" y="4328993"/>
            <a:ext cx="32642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are programs that run in the background and log all keyboard input.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81970" y="3817739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64016" y="3921204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1" name="Text 8"/>
          <p:cNvSpPr/>
          <p:nvPr/>
        </p:nvSpPr>
        <p:spPr>
          <a:xfrm>
            <a:off x="6084213" y="38177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Hardware Keyloggers</a:t>
            </a:r>
            <a:endParaRPr lang="en-US" sz="2287" dirty="0"/>
          </a:p>
        </p:txBody>
      </p:sp>
      <p:sp>
        <p:nvSpPr>
          <p:cNvPr id="12" name="Text 9"/>
          <p:cNvSpPr/>
          <p:nvPr/>
        </p:nvSpPr>
        <p:spPr>
          <a:xfrm>
            <a:off x="6084213" y="4328993"/>
            <a:ext cx="326421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are physical devices that are installed between the keyboard and the computer, capturing every keystroke.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595247" y="3817739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595247" y="3921203"/>
            <a:ext cx="1109924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5" name="Text 12"/>
          <p:cNvSpPr/>
          <p:nvPr/>
        </p:nvSpPr>
        <p:spPr>
          <a:xfrm>
            <a:off x="10397490" y="38177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Hybrid Keyloggers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10397490" y="4328993"/>
            <a:ext cx="32642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software and hardware components to provide more comprehensive monitoring.</a:t>
            </a:r>
            <a:endParaRPr lang="en-US" sz="1944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4527" y="-254139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968693" y="1092518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How Keyloggers Work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68693" y="4724638"/>
            <a:ext cx="12692896" cy="49292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sp>
      <p:sp>
        <p:nvSpPr>
          <p:cNvPr id="6" name="Shape 3"/>
          <p:cNvSpPr/>
          <p:nvPr/>
        </p:nvSpPr>
        <p:spPr>
          <a:xfrm>
            <a:off x="4055507" y="3860661"/>
            <a:ext cx="49292" cy="864037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7" name="Shape 4"/>
          <p:cNvSpPr/>
          <p:nvPr/>
        </p:nvSpPr>
        <p:spPr>
          <a:xfrm>
            <a:off x="3802499" y="4446925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84546" y="45503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9" name="Text 6"/>
          <p:cNvSpPr/>
          <p:nvPr/>
        </p:nvSpPr>
        <p:spPr>
          <a:xfrm>
            <a:off x="2627947" y="231231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Keystroke Capture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1215509" y="2823567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keylogger intercepts and records every keystroke made on the computer.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7290435" y="4724579"/>
            <a:ext cx="49292" cy="864037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12" name="Shape 9"/>
          <p:cNvSpPr/>
          <p:nvPr/>
        </p:nvSpPr>
        <p:spPr>
          <a:xfrm>
            <a:off x="7037427" y="4446925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474" y="45503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4" name="Text 11"/>
          <p:cNvSpPr/>
          <p:nvPr/>
        </p:nvSpPr>
        <p:spPr>
          <a:xfrm>
            <a:off x="5862876" y="583561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Storage</a:t>
            </a:r>
            <a:endParaRPr lang="en-US" sz="2287" dirty="0"/>
          </a:p>
        </p:txBody>
      </p:sp>
      <p:sp>
        <p:nvSpPr>
          <p:cNvPr id="15" name="Text 12"/>
          <p:cNvSpPr/>
          <p:nvPr/>
        </p:nvSpPr>
        <p:spPr>
          <a:xfrm>
            <a:off x="4450437" y="6346865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captured data is stored locally or transmitted to a remote server for later retrieval.</a:t>
            </a:r>
            <a:endParaRPr lang="en-US" sz="1944" dirty="0"/>
          </a:p>
        </p:txBody>
      </p:sp>
      <p:sp>
        <p:nvSpPr>
          <p:cNvPr id="16" name="Shape 13"/>
          <p:cNvSpPr/>
          <p:nvPr/>
        </p:nvSpPr>
        <p:spPr>
          <a:xfrm>
            <a:off x="10525363" y="3860661"/>
            <a:ext cx="49292" cy="864037"/>
          </a:xfrm>
          <a:prstGeom prst="roundRect">
            <a:avLst>
              <a:gd name="adj" fmla="val 22539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17" name="Shape 14"/>
          <p:cNvSpPr/>
          <p:nvPr/>
        </p:nvSpPr>
        <p:spPr>
          <a:xfrm>
            <a:off x="10272355" y="4446925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454402" y="45503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9" name="Text 16"/>
          <p:cNvSpPr/>
          <p:nvPr/>
        </p:nvSpPr>
        <p:spPr>
          <a:xfrm>
            <a:off x="9097804" y="231231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Exfiltration</a:t>
            </a:r>
            <a:endParaRPr lang="en-US" sz="2287" dirty="0"/>
          </a:p>
        </p:txBody>
      </p:sp>
      <p:sp>
        <p:nvSpPr>
          <p:cNvPr id="20" name="Text 17"/>
          <p:cNvSpPr/>
          <p:nvPr/>
        </p:nvSpPr>
        <p:spPr>
          <a:xfrm>
            <a:off x="7685365" y="2823567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attacker can then access the recorded data to steal sensitive information.</a:t>
            </a:r>
            <a:endParaRPr lang="en-US" sz="1944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727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968693" y="2237065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Dangers of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Identity Theft</a:t>
            </a:r>
            <a:endParaRPr lang="en-US" sz="22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capture login credentials, credit card numbers, and other personal data, leading to identity theft and financial fraud.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Espionage</a:t>
            </a:r>
            <a:endParaRPr lang="en-US" sz="22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5407462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Corporate or government keyloggers can be used for industrial or national espionage, stealing valuable intellectual property or state secrets.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Stalking</a:t>
            </a:r>
            <a:endParaRPr lang="en-US" sz="2287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9846231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Keyloggers can be used to monitor someone's online activity, including their private communications, without their knowledge or consent.</a:t>
            </a:r>
            <a:endParaRPr lang="en-US" sz="1944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469112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Detecting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864037" y="2843093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64037" y="2946559"/>
            <a:ext cx="373379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8" name="Text 4"/>
          <p:cNvSpPr/>
          <p:nvPr/>
        </p:nvSpPr>
        <p:spPr>
          <a:xfrm>
            <a:off x="1666280" y="284309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Visual Inspection</a:t>
            </a:r>
            <a:endParaRPr lang="en-US" sz="2287" dirty="0"/>
          </a:p>
        </p:txBody>
      </p:sp>
      <p:sp>
        <p:nvSpPr>
          <p:cNvPr id="9" name="Text 5"/>
          <p:cNvSpPr/>
          <p:nvPr/>
        </p:nvSpPr>
        <p:spPr>
          <a:xfrm>
            <a:off x="1666280" y="3354348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Examine the computer and keyboard for any unusual hardware components or connections.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609868" y="2843093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91914" y="2946559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2" name="Text 8"/>
          <p:cNvSpPr/>
          <p:nvPr/>
        </p:nvSpPr>
        <p:spPr>
          <a:xfrm>
            <a:off x="6412111" y="2843093"/>
            <a:ext cx="3001566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Performance Monitoring</a:t>
            </a:r>
            <a:endParaRPr lang="en-US" sz="2287" dirty="0"/>
          </a:p>
        </p:txBody>
      </p:sp>
      <p:sp>
        <p:nvSpPr>
          <p:cNvPr id="13" name="Text 9"/>
          <p:cNvSpPr/>
          <p:nvPr/>
        </p:nvSpPr>
        <p:spPr>
          <a:xfrm>
            <a:off x="6412111" y="3354348"/>
            <a:ext cx="36967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Watch for sudden changes in computer performance or unexpected network activity that could indicate a keylogger.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64037" y="5459016"/>
            <a:ext cx="555427" cy="555427"/>
          </a:xfrm>
          <a:prstGeom prst="roundRect">
            <a:avLst>
              <a:gd name="adj" fmla="val 20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46083" y="5562481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6" name="Text 12"/>
          <p:cNvSpPr/>
          <p:nvPr/>
        </p:nvSpPr>
        <p:spPr>
          <a:xfrm>
            <a:off x="1666280" y="5459016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Antivirus Scans</a:t>
            </a:r>
            <a:endParaRPr lang="en-US" sz="2287" dirty="0"/>
          </a:p>
        </p:txBody>
      </p:sp>
      <p:sp>
        <p:nvSpPr>
          <p:cNvPr id="17" name="Text 13"/>
          <p:cNvSpPr/>
          <p:nvPr/>
        </p:nvSpPr>
        <p:spPr>
          <a:xfrm>
            <a:off x="1666280" y="5970270"/>
            <a:ext cx="84424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trusted antivirus software to scan the system for known keylogger signatures and malware.</a:t>
            </a:r>
            <a:endParaRPr lang="en-US" sz="1944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027158"/>
            <a:ext cx="7327821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Protecting Against Keyloggers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3246953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8693" y="4110990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Firewall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968693" y="4622244"/>
            <a:ext cx="289548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robust firewall to block unauthorized network access and prevent data exfiltration.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458" y="3246953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34458" y="4110990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Antivirus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4234458" y="4622244"/>
            <a:ext cx="289548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Keep your antivirus software up-to-date to detect and remove keylogger malware.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23" y="3246953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00223" y="4110990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Password Manager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7500223" y="4622244"/>
            <a:ext cx="289548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secure password manager to avoid typing sensitive credentials directly on the keyboard.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5988" y="3246953"/>
            <a:ext cx="617220" cy="6172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65988" y="4110990"/>
            <a:ext cx="289560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Physical Security</a:t>
            </a:r>
            <a:endParaRPr lang="en-US" sz="2287" dirty="0"/>
          </a:p>
        </p:txBody>
      </p:sp>
      <p:sp>
        <p:nvSpPr>
          <p:cNvPr id="16" name="Text 9"/>
          <p:cNvSpPr/>
          <p:nvPr/>
        </p:nvSpPr>
        <p:spPr>
          <a:xfrm>
            <a:off x="10765988" y="4622244"/>
            <a:ext cx="289560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inspect your devices for any signs of physical tampering or hidden hardware keyloggers.</a:t>
            </a:r>
            <a:endParaRPr lang="en-US" sz="1944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1358503"/>
            <a:ext cx="726447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Keylogger Detection Software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868332" y="2454830"/>
            <a:ext cx="6223040" cy="2220516"/>
          </a:xfrm>
          <a:prstGeom prst="roundRect">
            <a:avLst>
              <a:gd name="adj" fmla="val 5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30749" y="284035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Malwarebytes</a:t>
            </a:r>
            <a:endParaRPr lang="en-US" sz="2287" dirty="0"/>
          </a:p>
        </p:txBody>
      </p:sp>
      <p:sp>
        <p:nvSpPr>
          <p:cNvPr id="7" name="Text 4"/>
          <p:cNvSpPr/>
          <p:nvPr/>
        </p:nvSpPr>
        <p:spPr>
          <a:xfrm>
            <a:off x="1230749" y="3351609"/>
            <a:ext cx="5698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comprehensive antimalware solution that can detect and remove keyloggers and other hidden threats.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549" y="2578298"/>
            <a:ext cx="6223040" cy="2220516"/>
          </a:xfrm>
          <a:prstGeom prst="roundRect">
            <a:avLst>
              <a:gd name="adj" fmla="val 5003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00605" y="284035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Zemana AntiLogger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7700605" y="3351609"/>
            <a:ext cx="5698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specialized tool designed to identify and block keyloggers, spyware, and other types of surveillance software.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8693" y="5045631"/>
            <a:ext cx="6223040" cy="1825466"/>
          </a:xfrm>
          <a:prstGeom prst="roundRect">
            <a:avLst>
              <a:gd name="adj" fmla="val 6086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230749" y="53076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HitmanPro</a:t>
            </a:r>
            <a:endParaRPr lang="en-US" sz="2287" dirty="0"/>
          </a:p>
        </p:txBody>
      </p:sp>
      <p:sp>
        <p:nvSpPr>
          <p:cNvPr id="13" name="Text 10"/>
          <p:cNvSpPr/>
          <p:nvPr/>
        </p:nvSpPr>
        <p:spPr>
          <a:xfrm>
            <a:off x="1230749" y="5818942"/>
            <a:ext cx="5698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powerful security scanner that can detect and remove a wide range of malware, including keyloggers.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549" y="5045631"/>
            <a:ext cx="6223040" cy="1825466"/>
          </a:xfrm>
          <a:prstGeom prst="roundRect">
            <a:avLst>
              <a:gd name="adj" fmla="val 6086"/>
            </a:avLst>
          </a:prstGeom>
          <a:solidFill>
            <a:schemeClr val="accent5">
              <a:lumMod val="60000"/>
              <a:lumOff val="40000"/>
            </a:schemeClr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00605" y="53076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KeyScrambler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7700605" y="5818942"/>
            <a:ext cx="5698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unique software that encrypts your keyboard input, making it unreadable to keyloggers.</a:t>
            </a:r>
            <a:endParaRPr lang="en-US" sz="1944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968693" y="1854398"/>
            <a:ext cx="6407825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chemeClr val="accent5">
                    <a:lumMod val="60000"/>
                    <a:lumOff val="40000"/>
                  </a:schemeClr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Keylogger Prevention Tips</a:t>
            </a:r>
            <a:endParaRPr lang="en-US" sz="4574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3074194"/>
            <a:ext cx="4230886" cy="987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2"/>
          <p:cNvSpPr/>
          <p:nvPr/>
        </p:nvSpPr>
        <p:spPr>
          <a:xfrm>
            <a:off x="1215509" y="443198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Update Software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1215509" y="4943237"/>
            <a:ext cx="373725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Keep your operating system, browser, and other software up-to-date to patch known vulnerabilities.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578" y="3074194"/>
            <a:ext cx="4231005" cy="987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 4"/>
          <p:cNvSpPr/>
          <p:nvPr/>
        </p:nvSpPr>
        <p:spPr>
          <a:xfrm>
            <a:off x="5446395" y="4431983"/>
            <a:ext cx="2926556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 Secure Connections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5446395" y="4943237"/>
            <a:ext cx="37373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Avoid entering sensitive information on public Wi-Fi or unsecured networks.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0583" y="3074194"/>
            <a:ext cx="4231005" cy="9875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 6"/>
          <p:cNvSpPr/>
          <p:nvPr/>
        </p:nvSpPr>
        <p:spPr>
          <a:xfrm>
            <a:off x="9677400" y="4431983"/>
            <a:ext cx="316503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Be Cautious of Downloads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9677400" y="4943237"/>
            <a:ext cx="37373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Only download software from trusted sources to avoid inadvertently installing keyloggers.</a:t>
            </a: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D0FCA4-2DB9-5C6A-2086-51E64FDA0911}"/>
              </a:ext>
            </a:extLst>
          </p:cNvPr>
          <p:cNvSpPr txBox="1"/>
          <p:nvPr/>
        </p:nvSpPr>
        <p:spPr>
          <a:xfrm>
            <a:off x="568712" y="245327"/>
            <a:ext cx="122328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PROJECT LINK:</a:t>
            </a: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      </a:t>
            </a:r>
            <a:r>
              <a:rPr lang="en-IN" sz="28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https://github.com/sree-756/Sree.git</a:t>
            </a:r>
          </a:p>
        </p:txBody>
      </p:sp>
    </p:spTree>
    <p:extLst>
      <p:ext uri="{BB962C8B-B14F-4D97-AF65-F5344CB8AC3E}">
        <p14:creationId xmlns:p14="http://schemas.microsoft.com/office/powerpoint/2010/main" val="150073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500</Words>
  <Application>Microsoft Office PowerPoint</Application>
  <PresentationFormat>Custom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shelsi pragnam</cp:lastModifiedBy>
  <cp:revision>3</cp:revision>
  <dcterms:created xsi:type="dcterms:W3CDTF">2024-06-24T12:36:45Z</dcterms:created>
  <dcterms:modified xsi:type="dcterms:W3CDTF">2024-06-24T13:54:10Z</dcterms:modified>
</cp:coreProperties>
</file>