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>
        <p:scale>
          <a:sx n="69" d="100"/>
          <a:sy n="69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99AA0-BCE3-4FF9-BE4A-C2AB30F503A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B9FDA-825C-4CE2-8CB5-08A72FA4E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1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B9FDA-825C-4CE2-8CB5-08A72FA4E6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2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B9FDA-825C-4CE2-8CB5-08A72FA4E6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87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B9FDA-825C-4CE2-8CB5-08A72FA4E6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5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B9FDA-825C-4CE2-8CB5-08A72FA4E6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84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4C52-DC77-429B-BB40-1CD5AA8F64A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1C9F617-A64C-464B-9233-EF3DFD53A3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4C52-DC77-429B-BB40-1CD5AA8F64A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F617-A64C-464B-9233-EF3DFD53A3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4C52-DC77-429B-BB40-1CD5AA8F64A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F617-A64C-464B-9233-EF3DFD53A3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2A7EC5-6D81-4A7B-A5D3-1F072E346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CEA8A3-41E5-4748-847B-7483CBB34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48B941-6824-4C05-9F28-0E4F7C49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4C52-DC77-429B-BB40-1CD5AA8F64A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AE1036-D24C-4B09-B7A4-2568F5E4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383DEF-D4F2-40E6-A414-61F0C2C6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F617-A64C-464B-9233-EF3DFD53A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42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09297F-13FD-4737-B985-83CA9863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FBFCDA-226F-43E0-9021-B16CC2E6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E54FF1-2DEA-47ED-8EC2-42F0FD9A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4C52-DC77-429B-BB40-1CD5AA8F64A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217FE0-E622-4335-A589-48B5E970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0E4BAD-2472-4715-8D98-4D262BBE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F617-A64C-464B-9233-EF3DFD53A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02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4C52-DC77-429B-BB40-1CD5AA8F64A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F617-A64C-464B-9233-EF3DFD53A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09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0EECF9-89D6-4778-BE19-20B91CA9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5F963D-D467-4F2F-B83D-40C3A6E3A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C288100-7CBF-460E-ACCA-E5E45A318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74ABD7A-5D18-4F87-BDCC-27B10980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4C52-DC77-429B-BB40-1CD5AA8F64A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7259BDD-EACB-4C3B-89D4-9D67D48C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5350C1-D78C-4344-A15B-D0104A35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F617-A64C-464B-9233-EF3DFD53A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13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EF0D72-3580-4891-AD92-987340A9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857663-38F4-440E-807A-A0F49A76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2FDC0B-AB97-4881-A4D7-F17D5692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FF9ACB5-A4C9-4D4D-BA2C-136FF174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E665DD6-DC4A-43E7-A2AB-F735F410E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427B2AA-0C24-4074-97DD-F4584EAE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4C52-DC77-429B-BB40-1CD5AA8F64A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105D62A-4A9B-4778-89E9-71CD356F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5DA6C32-98AF-4179-B5C3-82D7A7E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F617-A64C-464B-9233-EF3DFD53A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9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8E9B79-A8C5-4EAB-BD5B-C0A041F2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B47B4B7-A093-4199-AC05-8472ED9D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4C52-DC77-429B-BB40-1CD5AA8F64A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32F322-8217-4BAA-A616-2A8F293E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5942BC1-3038-4A08-9607-1AC25F06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F617-A64C-464B-9233-EF3DFD53A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369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0778201-A6D8-47C0-9CF9-DBB1DDE5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4C52-DC77-429B-BB40-1CD5AA8F64A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97355F0-7A48-440B-9FA4-0D41AAF9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FD1708-49DC-4B8D-903A-E5D88268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F617-A64C-464B-9233-EF3DFD53A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36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82A640-4893-453C-A886-0160B27C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1E228A-DBAB-45D4-AF4A-463AF2EC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E4718B4-C0AD-4223-B2FF-1F8924E1E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645ED1F-2ADF-4D13-87BE-BC5F8B6F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4C52-DC77-429B-BB40-1CD5AA8F64A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C9518EB-86C2-4308-912B-DBDC9A55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035FD7-4B18-47CA-96EE-C961E9B6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F617-A64C-464B-9233-EF3DFD53A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0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4C52-DC77-429B-BB40-1CD5AA8F64A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1C9F617-A64C-464B-9233-EF3DFD53A3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CCFADB-2F8F-4AEE-A5F6-43F96052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A63B05C-A4AC-4500-BA1A-69E82D0EE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DD5F0F-7EED-4B7A-8A32-4EE33D91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899E7A-ED2A-4BCB-8581-0DA6C12C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4C52-DC77-429B-BB40-1CD5AA8F64A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581423-2019-4B52-822D-100E6D89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65D702-FCDC-421C-9EFC-302C8DA4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F617-A64C-464B-9233-EF3DFD53A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88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EC2496-DD39-49C8-BB97-8A448D55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9C1EB8-E96C-4569-86EE-FCAA67F3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F5774-E23B-46DF-BB52-0F14076C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4C52-DC77-429B-BB40-1CD5AA8F64A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396FC6-EF3F-4429-AFAB-8CD81BAB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A2FA3C-62AB-4AFC-AF99-99EFD3F2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F617-A64C-464B-9233-EF3DFD53A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267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A315F31-4871-431B-834C-A6BDC539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A721BBE-C73E-4EF7-BB24-A9FA2A462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3741F-EAAE-4162-8BBF-3B4F5DB9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4C52-DC77-429B-BB40-1CD5AA8F64A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DAFC50-F884-445B-9E61-E5A2CAD0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58FF67-DD84-4A58-89BE-EA505384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F617-A64C-464B-9233-EF3DFD53A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9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4C52-DC77-429B-BB40-1CD5AA8F64A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F617-A64C-464B-9233-EF3DFD53A3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4C52-DC77-429B-BB40-1CD5AA8F64A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F617-A64C-464B-9233-EF3DFD53A3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4C52-DC77-429B-BB40-1CD5AA8F64A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1C9F617-A64C-464B-9233-EF3DFD53A3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4C52-DC77-429B-BB40-1CD5AA8F64A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F617-A64C-464B-9233-EF3DFD53A3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4C52-DC77-429B-BB40-1CD5AA8F64A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F617-A64C-464B-9233-EF3DFD53A3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4C52-DC77-429B-BB40-1CD5AA8F64A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F617-A64C-464B-9233-EF3DFD53A3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4C52-DC77-429B-BB40-1CD5AA8F64A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F617-A64C-464B-9233-EF3DFD53A3C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B8F4C52-DC77-429B-BB40-1CD5AA8F64A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1C9F617-A64C-464B-9233-EF3DFD53A3C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3616376-0473-4C1B-B6EC-33DDB5A5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8B121D-5C03-483D-BBBF-63E7E3DD9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B57886-FA3E-46D7-99D3-C81CDDE23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F4C52-DC77-429B-BB40-1CD5AA8F64A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1D4242-F4C5-4247-8D80-33E4B3878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2A0FAE-A205-4A6D-8EA2-A9DD5C44F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9F617-A64C-464B-9233-EF3DFD53A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6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ershow.com/view0/8531c7-YTYxM/OOPS_Concept_in_JAVA/?p=ppt-tr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1752600"/>
          </a:xfrm>
        </p:spPr>
        <p:txBody>
          <a:bodyPr>
            <a:noAutofit/>
          </a:bodyPr>
          <a:lstStyle/>
          <a:p>
            <a:r>
              <a:rPr lang="en-US" sz="4000" dirty="0" smtClean="0"/>
              <a:t>	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b="1" dirty="0"/>
              <a:t>Object oriented programming in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b="1" dirty="0"/>
              <a:t>		</a:t>
            </a:r>
            <a:r>
              <a:rPr lang="en-US" sz="4000" b="1" dirty="0" smtClean="0"/>
              <a:t>            java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95600"/>
            <a:ext cx="5715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90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page, we will learn about basics of OOPs. Object Oriented Programming is a paradigm that provides many concepts such as </a:t>
            </a:r>
            <a:r>
              <a:rPr lang="en-US" b="1" dirty="0"/>
              <a:t>inheritance</a:t>
            </a:r>
            <a:r>
              <a:rPr lang="en-US" dirty="0"/>
              <a:t>, </a:t>
            </a:r>
            <a:r>
              <a:rPr lang="en-US" b="1" dirty="0"/>
              <a:t>data binding</a:t>
            </a:r>
            <a:r>
              <a:rPr lang="en-US" dirty="0"/>
              <a:t>, </a:t>
            </a:r>
            <a:r>
              <a:rPr lang="en-US" b="1" dirty="0"/>
              <a:t>polymorphism</a:t>
            </a:r>
            <a:r>
              <a:rPr lang="en-US" dirty="0"/>
              <a:t> etc.</a:t>
            </a:r>
          </a:p>
        </p:txBody>
      </p:sp>
    </p:spTree>
    <p:extLst>
      <p:ext uri="{BB962C8B-B14F-4D97-AF65-F5344CB8AC3E}">
        <p14:creationId xmlns:p14="http://schemas.microsoft.com/office/powerpoint/2010/main" val="302759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OOPS CONSEPTS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Object</a:t>
            </a:r>
            <a:r>
              <a:rPr lang="en-US" dirty="0"/>
              <a:t> means a real word entity such as pen, chair, table etc. </a:t>
            </a:r>
            <a:r>
              <a:rPr lang="en-US" b="1" dirty="0"/>
              <a:t>Object-Oriented Programming</a:t>
            </a:r>
            <a:r>
              <a:rPr lang="en-US" dirty="0"/>
              <a:t> is a methodology or paradigm to design a program using classes and objects. It simplifies the software development and maintenance </a:t>
            </a:r>
            <a:r>
              <a:rPr lang="en-US" dirty="0" smtClean="0"/>
              <a:t>by </a:t>
            </a:r>
            <a:r>
              <a:rPr lang="en-US" dirty="0"/>
              <a:t>providing some </a:t>
            </a:r>
            <a:r>
              <a:rPr lang="en-US" dirty="0" smtClean="0"/>
              <a:t>concepts: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Object</a:t>
            </a:r>
            <a:endParaRPr lang="en-US" dirty="0"/>
          </a:p>
          <a:p>
            <a:r>
              <a:rPr lang="en-US" dirty="0" smtClean="0"/>
              <a:t>                       Class</a:t>
            </a:r>
            <a:endParaRPr lang="en-US" dirty="0"/>
          </a:p>
          <a:p>
            <a:r>
              <a:rPr lang="en-US" dirty="0" smtClean="0"/>
              <a:t>                       Inheritance</a:t>
            </a:r>
            <a:endParaRPr lang="en-US" dirty="0"/>
          </a:p>
          <a:p>
            <a:r>
              <a:rPr lang="en-US" dirty="0" smtClean="0"/>
              <a:t>                       Polymorphism</a:t>
            </a:r>
            <a:endParaRPr lang="en-US" dirty="0"/>
          </a:p>
          <a:p>
            <a:r>
              <a:rPr lang="en-US" dirty="0" smtClean="0"/>
              <a:t>                        Abstraction</a:t>
            </a:r>
            <a:endParaRPr lang="en-US" dirty="0"/>
          </a:p>
          <a:p>
            <a:r>
              <a:rPr lang="en-US" dirty="0" smtClean="0"/>
              <a:t>                       Encapsulation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9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                 Object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</a:t>
            </a:r>
            <a:r>
              <a:rPr lang="en-US" dirty="0"/>
              <a:t>entity that has state and behavior is known as an object. For example: chair, pen, table, keyboard, bike etc. It can be physical and logical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271232"/>
            <a:ext cx="3657600" cy="2510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491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AC69169-3D54-4E41-81C3-E56CB08C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110155"/>
            <a:ext cx="7886700" cy="1500187"/>
          </a:xfrm>
        </p:spPr>
        <p:txBody>
          <a:bodyPr/>
          <a:lstStyle/>
          <a:p>
            <a:pPr algn="ctr"/>
            <a:r>
              <a:rPr lang="en-US" dirty="0"/>
              <a:t>Interesting, right?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6421781-E17A-42C3-A6A2-40EB54C22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220" y="3839370"/>
            <a:ext cx="7945367" cy="1500187"/>
          </a:xfrm>
        </p:spPr>
        <p:txBody>
          <a:bodyPr>
            <a:normAutofit/>
          </a:bodyPr>
          <a:lstStyle/>
          <a:p>
            <a:r>
              <a:rPr lang="en-US" dirty="0"/>
              <a:t>This is just a sneak preview of the full presentation. We hope you like it! To see the rest of it, just </a:t>
            </a:r>
            <a:r>
              <a:rPr lang="en-US" u="sng" dirty="0">
                <a:hlinkClick r:id="rId2"/>
              </a:rPr>
              <a:t>click here to view it in full on PowerShow.com</a:t>
            </a:r>
            <a:r>
              <a:rPr lang="en-US" u="sng" dirty="0"/>
              <a:t>.</a:t>
            </a:r>
            <a:r>
              <a:rPr lang="en-US" dirty="0"/>
              <a:t> Then, if you’d like, you can also log in to PowerShow.com to download the entire presentation for free. </a:t>
            </a:r>
          </a:p>
        </p:txBody>
      </p:sp>
    </p:spTree>
    <p:extLst>
      <p:ext uri="{BB962C8B-B14F-4D97-AF65-F5344CB8AC3E}">
        <p14:creationId xmlns:p14="http://schemas.microsoft.com/office/powerpoint/2010/main" val="2474074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42DF1E4-A5C6-472E-981E-90080996CB40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237"/>
  <p:tag name="ISPRINGONLINEFOLDERPATH" val="Каталог/Game On"/>
  <p:tag name="ISPRINGCLOUDFOLDERID" val="0"/>
  <p:tag name="ISPRINGCLOUDFOLDERPATH" val="Content List"/>
  <p:tag name="ISPRING_PLAYERS_CUSTOMIZATION" val="UEsDBBQAAgAIAG8CZ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8CZ0Z7BdOSwAEAANoDAAAPAAAAAAAAAAEAAAAAAAAAAABub25lL3BsYXllci54bWxQSwUGAAAAAAEAAQA9AAAA7QEAAAAA"/>
  <p:tag name="ISPRING_PRESENTATION_TITLE" val="8729031"/>
  <p:tag name="ISPRING_RESOURCE_PATHS_HASH_PRESENTER" val="8abe9d3c4385564b877813b693bd4bb14c22ff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uncatedFinal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61</TotalTime>
  <Words>130</Words>
  <Application>Microsoft Office PowerPoint</Application>
  <PresentationFormat>On-screen Show (4:3)</PresentationFormat>
  <Paragraphs>19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Trek</vt:lpstr>
      <vt:lpstr>TruncatedFinalSlide</vt:lpstr>
      <vt:lpstr>         Object oriented programming in                java         </vt:lpstr>
      <vt:lpstr>                     INTRODUCTION</vt:lpstr>
      <vt:lpstr>                   OOPS CONSEPTS</vt:lpstr>
      <vt:lpstr>                            Object </vt:lpstr>
      <vt:lpstr>Interesting, right?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8729031</dc:title>
  <dc:creator>pc</dc:creator>
  <cp:lastModifiedBy>CrystalGraphics, Inc.</cp:lastModifiedBy>
  <cp:revision>14</cp:revision>
  <dcterms:created xsi:type="dcterms:W3CDTF">2016-12-15T08:59:17Z</dcterms:created>
  <dcterms:modified xsi:type="dcterms:W3CDTF">2019-03-13T09:32:03Z</dcterms:modified>
</cp:coreProperties>
</file>