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6" d="100"/>
          <a:sy n="146" d="100"/>
        </p:scale>
        <p:origin x="924" y="11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SREENIVASULU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:720921243054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158</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raviprasanth722@gmail.com</cp:lastModifiedBy>
  <cp:revision>11</cp:revision>
  <dcterms:modified xsi:type="dcterms:W3CDTF">2024-04-08T14:05:21Z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