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8D724-BC5F-4BF1-9AC4-D90512F15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D94BE-88A3-460D-9339-AFE6C1D07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E55F5-785F-4B8D-9949-A70A4D595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B0AA9-318D-457C-AB48-7F4E6ACDE6B9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ECF58-52BA-4591-ADBE-DD24197C3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8E75E-AF57-475C-858A-6C04B6AA1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4FA-5A9B-46B5-BA54-41A046F41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15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2687-71E1-4303-95C4-F890B49D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AEA178-251D-4BA0-9235-121F0D31C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13DB4-1971-40C8-8593-025F610EC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B0AA9-318D-457C-AB48-7F4E6ACDE6B9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023F0-09A8-42E7-B3B9-723547FBE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90935-54D6-496A-83DC-9AB87647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4FA-5A9B-46B5-BA54-41A046F41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82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91864D-4DD8-430D-888E-30C0F38C2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A1634-6E40-4AB7-B35E-5B909747A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A52C0-EA09-4BAC-9E0D-EC0231B8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B0AA9-318D-457C-AB48-7F4E6ACDE6B9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DB834-B32C-4AB5-AB1E-80910F2DC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F27D0-6DC8-41D7-BF67-8FC75AAB4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4FA-5A9B-46B5-BA54-41A046F41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69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6FE02-0001-48B6-A84B-336250E07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A9E35-D849-4D11-85D1-61DA4C7D7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6DDF6-FDD0-4D3E-9EE1-389BFED95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B0AA9-318D-457C-AB48-7F4E6ACDE6B9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EDAB6-F3EA-478D-A617-7A9AF794F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276C2-34EE-4BD1-82EE-EE84CC09A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4FA-5A9B-46B5-BA54-41A046F41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56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26CD0-A85B-45BE-93FE-FDF047CEA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1B75A-6172-4ECC-AC85-2B6207597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4ABFC-DFBC-4A5B-B9D0-73C3E6C18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B0AA9-318D-457C-AB48-7F4E6ACDE6B9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242A5-BA34-4C4A-AA3B-2EC929A3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7C9E9-BE19-41E4-A6A2-BAFC3B0CF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4FA-5A9B-46B5-BA54-41A046F41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0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0AD4A-D63F-4F49-8E00-17729F42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85365-0D91-4492-8616-049EF30B3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E93F9-8317-494F-BF13-5EDC9EE5C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C0E30-9CD2-431C-A745-0F81E3A19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B0AA9-318D-457C-AB48-7F4E6ACDE6B9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20EED-E476-4D16-A772-F8BBE5AE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1AB44-E986-49AE-972A-8763F1A46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4FA-5A9B-46B5-BA54-41A046F41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855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1F162-83DE-4339-9786-1E2F3061D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4747C-81B9-4FEB-AA5B-79301D8B9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111AE-845A-4E1B-AE19-281D27772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8764AE-8D17-49C5-A2FD-6A2B0A83A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052CB9-F0A9-4EC8-AE21-98017CB56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C78FF6-37F2-426C-951B-C4890E4A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B0AA9-318D-457C-AB48-7F4E6ACDE6B9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369B56-2F5D-4DF3-804F-196328C6E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29AF26-F4DB-4F59-9D0F-99D7D5484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4FA-5A9B-46B5-BA54-41A046F41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117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24CB5-A26E-40F2-B9FF-539B3BF1C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D480E0-6D00-44EE-A942-96F23D8FA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B0AA9-318D-457C-AB48-7F4E6ACDE6B9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C22A0-0DEC-4BAE-9426-FB83BE805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944A1-EE8A-4FF0-9F85-B65ADB655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4FA-5A9B-46B5-BA54-41A046F41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97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C58C95-4F6D-43AA-B331-C199839A8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B0AA9-318D-457C-AB48-7F4E6ACDE6B9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410626-90BE-496E-AC75-491D5B77B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05D5F-D754-4AF3-8F11-17A80ACE5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4FA-5A9B-46B5-BA54-41A046F41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774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BB087-EA59-42F9-819E-4FDB73F2F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492AB-CFB9-44B3-9BBB-7279A249F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8045E-060C-4E7B-999C-B38909C03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299CD-DB6C-4FA3-914E-2308E7C7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B0AA9-318D-457C-AB48-7F4E6ACDE6B9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B96B2-24FA-4557-BCBC-BF057B7CC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9B4DB-14BF-4E71-9138-F88717F43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4FA-5A9B-46B5-BA54-41A046F41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19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C718E-8089-4CD9-BFEC-C486AEBD4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019E8E-52FA-42A5-AB1E-78F6E69990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26E1-7816-42A4-A953-C70ACC9AD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EB00C-A68F-48EB-A5FE-1E07BE0A1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B0AA9-318D-457C-AB48-7F4E6ACDE6B9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A4073-0996-424D-AAF8-E9CBD5EBA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D8256-D452-4D85-95DA-B63D5B21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4FA-5A9B-46B5-BA54-41A046F41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38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B3A6B0-7B5D-42DB-B8A0-C5BA27B9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6B65B-82AA-44EE-A7E3-B066EC0E4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683F8-B8A4-4783-B94B-3ECEAED60E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B0AA9-318D-457C-AB48-7F4E6ACDE6B9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E9862-CD1C-4A26-9B1A-FE9DC8B2A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4FA2E-D133-4D74-8E6A-A1A7F3099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984FA-5A9B-46B5-BA54-41A046F41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717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F8642-DB73-46DF-B42E-293739880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3550"/>
            <a:ext cx="9610725" cy="2387600"/>
          </a:xfrm>
        </p:spPr>
        <p:txBody>
          <a:bodyPr>
            <a:normAutofit/>
          </a:bodyPr>
          <a:lstStyle/>
          <a:p>
            <a:r>
              <a:rPr lang="en-IN" sz="44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Hand Gesture Recognition Using Computer Vision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6E721-3CB3-40E9-BBB8-B1159050D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68713"/>
            <a:ext cx="9144000" cy="2074862"/>
          </a:xfrm>
        </p:spPr>
        <p:txBody>
          <a:bodyPr>
            <a:norm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Midhun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(TVE17EC027)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Sreejith S (TVE17EC049)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Vipin Chandran M (TVE17EC061)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240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AAD17-ABEA-442D-A992-49FEB0F3B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796"/>
            <a:ext cx="10515600" cy="1325563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Our Project so far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B1D59-B2C2-4EEC-9B66-6E8D7A32E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69" y="1507593"/>
            <a:ext cx="11161057" cy="5239534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first phase of our project, we were able to detect a hand (the colour of skin) from an image.</a:t>
            </a:r>
          </a:p>
          <a:p>
            <a:pPr marL="0" indent="0" algn="just">
              <a:buNone/>
            </a:pP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onto that, in the second phase, we recognized different hand gestures from a live video.</a:t>
            </a: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91B5A0-732B-4AB8-864E-BD16F7012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605" y="2056543"/>
            <a:ext cx="1947388" cy="14645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3D5AA1-20BD-4B3A-890D-7402A5646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189" y="2077367"/>
            <a:ext cx="1947388" cy="14645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1C4BA7-9D3B-41EE-8932-CDC6E0EED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605" y="4599657"/>
            <a:ext cx="2063840" cy="16715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C6A1A3-16F8-41D8-803D-F65E2336AF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2738" y="4599657"/>
            <a:ext cx="2063839" cy="16715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2AE13B-3AD4-45A3-8708-4D8A1FFBF9A3}"/>
              </a:ext>
            </a:extLst>
          </p:cNvPr>
          <p:cNvSpPr txBox="1"/>
          <p:nvPr/>
        </p:nvSpPr>
        <p:spPr>
          <a:xfrm>
            <a:off x="4677966" y="3580086"/>
            <a:ext cx="293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Phase 1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D178BC-B5BD-44E6-AB10-29263737567B}"/>
              </a:ext>
            </a:extLst>
          </p:cNvPr>
          <p:cNvSpPr txBox="1"/>
          <p:nvPr/>
        </p:nvSpPr>
        <p:spPr>
          <a:xfrm>
            <a:off x="4627837" y="6324504"/>
            <a:ext cx="293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Phase 2 results</a:t>
            </a:r>
          </a:p>
        </p:txBody>
      </p:sp>
    </p:spTree>
    <p:extLst>
      <p:ext uri="{BB962C8B-B14F-4D97-AF65-F5344CB8AC3E}">
        <p14:creationId xmlns:p14="http://schemas.microsoft.com/office/powerpoint/2010/main" val="2722259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786A-704B-4E8D-97C8-EA00B2619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1325563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Phase 3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62595-09A7-441C-8F4F-E1AFC9FF5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3699"/>
            <a:ext cx="10515600" cy="494347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sz="5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 – </a:t>
            </a:r>
          </a:p>
          <a:p>
            <a:pPr marL="0" indent="0" algn="just">
              <a:buNone/>
            </a:pPr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intention of phase 3 of our project is to build a virtual mouse which works based on hand movements.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5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(only additions to phase 2 of the project are mentioned below)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Pynput library allows us to control input devices like the mouse.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NumPy range for the red color is defined.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BGR to HSV, create the mask and perform morphological operations.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and count the number of contours.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2 objects : Release the operation of mouse.</a:t>
            </a:r>
          </a:p>
          <a:p>
            <a:pPr marL="0" indent="0" algn="just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-&gt;Make a rectangle around the objects and draw a line between them.</a:t>
            </a:r>
          </a:p>
          <a:p>
            <a:pPr marL="0" indent="0" algn="just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-&gt;Draw a circle at the center of the line that will act as a pointer.</a:t>
            </a:r>
          </a:p>
          <a:p>
            <a:pPr marL="0" indent="0" algn="just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-&gt;Update mouse location while moving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1 object: Perform left click action.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camera and show required images.</a:t>
            </a:r>
          </a:p>
        </p:txBody>
      </p:sp>
    </p:spTree>
    <p:extLst>
      <p:ext uri="{BB962C8B-B14F-4D97-AF65-F5344CB8AC3E}">
        <p14:creationId xmlns:p14="http://schemas.microsoft.com/office/powerpoint/2010/main" val="65884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1466C5-D71F-4BB8-975C-E12D4B519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22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E4105-946C-4E5C-B1BE-E357C1AF5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Phase 3 results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D89CEE-1588-41B1-B899-BB20C70A3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276" y="1615737"/>
            <a:ext cx="3135467" cy="26385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E0E786-B9B0-4754-A940-AA8CF0513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193" y="1622002"/>
            <a:ext cx="3111553" cy="26260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286A7A-03A8-482A-8BFD-832F1C721F39}"/>
              </a:ext>
            </a:extLst>
          </p:cNvPr>
          <p:cNvSpPr txBox="1"/>
          <p:nvPr/>
        </p:nvSpPr>
        <p:spPr>
          <a:xfrm>
            <a:off x="2281645" y="4339363"/>
            <a:ext cx="241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Mouse click operation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96AAD-520C-45B2-9287-DA3BA8094E89}"/>
              </a:ext>
            </a:extLst>
          </p:cNvPr>
          <p:cNvSpPr txBox="1"/>
          <p:nvPr/>
        </p:nvSpPr>
        <p:spPr>
          <a:xfrm>
            <a:off x="7197605" y="4339363"/>
            <a:ext cx="241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Mouse pointer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69A3EE-C6F7-44AA-BA78-4814AFC8BC39}"/>
              </a:ext>
            </a:extLst>
          </p:cNvPr>
          <p:cNvSpPr txBox="1"/>
          <p:nvPr/>
        </p:nvSpPr>
        <p:spPr>
          <a:xfrm>
            <a:off x="2050575" y="5135610"/>
            <a:ext cx="791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implementation of our virtual mouse is illustrated in the video file attached.</a:t>
            </a:r>
          </a:p>
        </p:txBody>
      </p:sp>
    </p:spTree>
    <p:extLst>
      <p:ext uri="{BB962C8B-B14F-4D97-AF65-F5344CB8AC3E}">
        <p14:creationId xmlns:p14="http://schemas.microsoft.com/office/powerpoint/2010/main" val="1635304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ADF3D6-D68D-4CEA-BDE7-B22349A68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0" y="514350"/>
            <a:ext cx="58293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58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253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Office Theme</vt:lpstr>
      <vt:lpstr>Hand Gesture Recognition Using Computer Vision</vt:lpstr>
      <vt:lpstr>Our Project so far</vt:lpstr>
      <vt:lpstr>Phase 3</vt:lpstr>
      <vt:lpstr>PowerPoint Presentation</vt:lpstr>
      <vt:lpstr>Phase 3 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Gesture Recognition Using Computer Vision</dc:title>
  <dc:creator>sreej</dc:creator>
  <cp:lastModifiedBy>sreej</cp:lastModifiedBy>
  <cp:revision>35</cp:revision>
  <dcterms:created xsi:type="dcterms:W3CDTF">2020-04-16T14:48:07Z</dcterms:created>
  <dcterms:modified xsi:type="dcterms:W3CDTF">2020-04-19T17:30:57Z</dcterms:modified>
</cp:coreProperties>
</file>