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embeddedFontLst>
    <p:embeddedFont>
      <p:font typeface="Constantia"/>
      <p:regular r:id="rId48"/>
      <p:bold r:id="rId49"/>
      <p:italic r:id="rId50"/>
      <p:boldItalic r:id="rId51"/>
    </p:embeddedFont>
    <p:embeddedFont>
      <p:font typeface="Lobster"/>
      <p:regular r:id="rId52"/>
    </p:embeddedFont>
    <p:embeddedFont>
      <p:font typeface="Palatino Linotype"/>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Constantia-regular.fntdata"/><Relationship Id="rId47" Type="http://schemas.openxmlformats.org/officeDocument/2006/relationships/slide" Target="slides/slide42.xml"/><Relationship Id="rId49" Type="http://schemas.openxmlformats.org/officeDocument/2006/relationships/font" Target="fonts/Constanti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nstantia-boldItalic.fntdata"/><Relationship Id="rId50" Type="http://schemas.openxmlformats.org/officeDocument/2006/relationships/font" Target="fonts/Constantia-italic.fntdata"/><Relationship Id="rId53" Type="http://schemas.openxmlformats.org/officeDocument/2006/relationships/font" Target="fonts/PalatinoLinotype-regular.fntdata"/><Relationship Id="rId52" Type="http://schemas.openxmlformats.org/officeDocument/2006/relationships/font" Target="fonts/Lobster-regular.fntdata"/><Relationship Id="rId11" Type="http://schemas.openxmlformats.org/officeDocument/2006/relationships/slide" Target="slides/slide6.xml"/><Relationship Id="rId55" Type="http://schemas.openxmlformats.org/officeDocument/2006/relationships/font" Target="fonts/PalatinoLinotype-italic.fntdata"/><Relationship Id="rId10" Type="http://schemas.openxmlformats.org/officeDocument/2006/relationships/slide" Target="slides/slide5.xml"/><Relationship Id="rId54" Type="http://schemas.openxmlformats.org/officeDocument/2006/relationships/font" Target="fonts/PalatinoLinotype-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PalatinoLinotyp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e75d1dc84_0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3e75d1dc8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cce13d29d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3cce13d29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cce13d29d_0_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3cce13d29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2762b5ab9c_0_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762b5ab9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e61ee97bf_0_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3e61ee97b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2762b5ab9c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762b5ab9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e10b87134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4e10b8713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486163b70_1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486163b70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4fe506c1f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44fe506c1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4fe506c1f_0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44fe506c1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2be19240ef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2be19240e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2be19240ef_0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be19240e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fd49f9c0b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3fd49f9c0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4aff51a49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44aff51a4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4aff51a49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44aff51a4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4b7ee1277_1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54b7ee1277_1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0647ac6a9_1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40647ac6a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2b17c00429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2b17c0042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35cb488e60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35cb488e6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25a43ee94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425a43ee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4d299e536_0_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44d299e53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3e69771db8_0_8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e69771db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3e69771db8_0_10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e69771db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2b086b20d3_0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b086b20d3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2b086b20d3_0_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b086b20d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3e61ee97bf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3e61ee97b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4695367add_2_8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4695367add_2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e61ee97bf_0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3e61ee97b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e75d1dc84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3e75d1dc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2b086b20d3_0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b086b20d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44f692ce9_23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544f692ce9_2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533400" y="1371600"/>
            <a:ext cx="7851648" cy="18288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Clr>
                <a:srgbClr val="4CE0EA"/>
              </a:buClr>
              <a:buSzPts val="1400"/>
              <a:buFont typeface="Calibri"/>
              <a:buNone/>
              <a:defRPr b="1" i="0" sz="5600" u="none" cap="none" strike="noStrike">
                <a:solidFill>
                  <a:srgbClr val="4CE0EA"/>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 name="Google Shape;18;p2"/>
          <p:cNvSpPr txBox="1"/>
          <p:nvPr>
            <p:ph idx="1" type="subTitle"/>
          </p:nvPr>
        </p:nvSpPr>
        <p:spPr>
          <a:xfrm>
            <a:off x="533400" y="3228536"/>
            <a:ext cx="7854696" cy="1752600"/>
          </a:xfrm>
          <a:prstGeom prst="rect">
            <a:avLst/>
          </a:prstGeom>
          <a:noFill/>
          <a:ln>
            <a:noFill/>
          </a:ln>
        </p:spPr>
        <p:txBody>
          <a:bodyPr anchorCtr="0" anchor="t" bIns="91425" lIns="91425" spcFirstLastPara="1" rIns="91425" wrap="square" tIns="91425">
            <a:noAutofit/>
          </a:bodyPr>
          <a:lstStyle>
            <a:lvl1pPr indent="0" lvl="0" marL="0" marR="45720" rtl="0" algn="r">
              <a:spcBef>
                <a:spcPts val="520"/>
              </a:spcBef>
              <a:spcAft>
                <a:spcPts val="0"/>
              </a:spcAft>
              <a:buClr>
                <a:schemeClr val="accent3"/>
              </a:buClr>
              <a:buSzPts val="2470"/>
              <a:buFont typeface="Noto Sans Symbols"/>
              <a:buNone/>
              <a:defRPr b="0" i="0" sz="2600" u="none" cap="none" strike="noStrike">
                <a:solidFill>
                  <a:schemeClr val="lt1"/>
                </a:solidFill>
                <a:latin typeface="Constantia"/>
                <a:ea typeface="Constantia"/>
                <a:cs typeface="Constantia"/>
                <a:sym typeface="Constantia"/>
              </a:defRPr>
            </a:lvl1pPr>
            <a:lvl2pPr indent="0" lvl="1" marL="457200" marR="0" rtl="0" algn="ctr">
              <a:spcBef>
                <a:spcPts val="480"/>
              </a:spcBef>
              <a:spcAft>
                <a:spcPts val="0"/>
              </a:spcAft>
              <a:buClr>
                <a:schemeClr val="accent1"/>
              </a:buClr>
              <a:buSzPts val="2040"/>
              <a:buFont typeface="Noto Sans Symbols"/>
              <a:buNone/>
              <a:defRPr b="0" i="0" sz="2400" u="none" cap="none" strike="noStrike">
                <a:solidFill>
                  <a:schemeClr val="lt1"/>
                </a:solidFill>
                <a:latin typeface="Constantia"/>
                <a:ea typeface="Constantia"/>
                <a:cs typeface="Constantia"/>
                <a:sym typeface="Constantia"/>
              </a:defRPr>
            </a:lvl2pPr>
            <a:lvl3pPr indent="0" lvl="2" marL="914400" marR="0" rtl="0" algn="ctr">
              <a:spcBef>
                <a:spcPts val="420"/>
              </a:spcBef>
              <a:spcAft>
                <a:spcPts val="0"/>
              </a:spcAft>
              <a:buClr>
                <a:schemeClr val="accent2"/>
              </a:buClr>
              <a:buSzPts val="1470"/>
              <a:buFont typeface="Noto Sans Symbols"/>
              <a:buNone/>
              <a:defRPr b="0" i="0" sz="2100" u="none" cap="none" strike="noStrike">
                <a:solidFill>
                  <a:schemeClr val="lt1"/>
                </a:solidFill>
                <a:latin typeface="Constantia"/>
                <a:ea typeface="Constantia"/>
                <a:cs typeface="Constantia"/>
                <a:sym typeface="Constantia"/>
              </a:defRPr>
            </a:lvl3pPr>
            <a:lvl4pPr indent="0" lvl="3" marL="1371600" marR="0" rtl="0" algn="ctr">
              <a:spcBef>
                <a:spcPts val="400"/>
              </a:spcBef>
              <a:spcAft>
                <a:spcPts val="0"/>
              </a:spcAft>
              <a:buClr>
                <a:schemeClr val="accent3"/>
              </a:buClr>
              <a:buSzPts val="1300"/>
              <a:buFont typeface="Noto Sans Symbols"/>
              <a:buNone/>
              <a:defRPr b="0" i="0" sz="2000" u="none" cap="none" strike="noStrike">
                <a:solidFill>
                  <a:schemeClr val="lt1"/>
                </a:solidFill>
                <a:latin typeface="Constantia"/>
                <a:ea typeface="Constantia"/>
                <a:cs typeface="Constantia"/>
                <a:sym typeface="Constantia"/>
              </a:defRPr>
            </a:lvl4pPr>
            <a:lvl5pPr indent="0" lvl="4" marL="1828800" marR="0" rtl="0" algn="ctr">
              <a:spcBef>
                <a:spcPts val="400"/>
              </a:spcBef>
              <a:spcAft>
                <a:spcPts val="0"/>
              </a:spcAft>
              <a:buClr>
                <a:schemeClr val="accent4"/>
              </a:buClr>
              <a:buSzPts val="1300"/>
              <a:buFont typeface="Noto Sans Symbols"/>
              <a:buNone/>
              <a:defRPr b="0" i="0" sz="2000" u="none" cap="none" strike="noStrike">
                <a:solidFill>
                  <a:schemeClr val="lt1"/>
                </a:solidFill>
                <a:latin typeface="Constantia"/>
                <a:ea typeface="Constantia"/>
                <a:cs typeface="Constantia"/>
                <a:sym typeface="Constantia"/>
              </a:defRPr>
            </a:lvl5pPr>
            <a:lvl6pPr indent="0" lvl="5" marL="2286000" marR="0" rtl="0" algn="ctr">
              <a:spcBef>
                <a:spcPts val="360"/>
              </a:spcBef>
              <a:spcAft>
                <a:spcPts val="0"/>
              </a:spcAft>
              <a:buClr>
                <a:schemeClr val="accent5"/>
              </a:buClr>
              <a:buSzPts val="1440"/>
              <a:buFont typeface="Noto Sans Symbols"/>
              <a:buNone/>
              <a:defRPr b="0" i="0" sz="1800" u="none" cap="none" strike="noStrike">
                <a:solidFill>
                  <a:schemeClr val="lt1"/>
                </a:solidFill>
                <a:latin typeface="Constantia"/>
                <a:ea typeface="Constantia"/>
                <a:cs typeface="Constantia"/>
                <a:sym typeface="Constantia"/>
              </a:defRPr>
            </a:lvl6pPr>
            <a:lvl7pPr indent="0" lvl="6" marL="2743200" marR="0" rtl="0" algn="ctr">
              <a:spcBef>
                <a:spcPts val="320"/>
              </a:spcBef>
              <a:spcAft>
                <a:spcPts val="0"/>
              </a:spcAft>
              <a:buClr>
                <a:schemeClr val="accent6"/>
              </a:buClr>
              <a:buSzPts val="1280"/>
              <a:buFont typeface="Noto Sans Symbols"/>
              <a:buNone/>
              <a:defRPr b="0" i="0" sz="1600" u="none" cap="none" strike="noStrike">
                <a:solidFill>
                  <a:schemeClr val="lt1"/>
                </a:solidFill>
                <a:latin typeface="Constantia"/>
                <a:ea typeface="Constantia"/>
                <a:cs typeface="Constantia"/>
                <a:sym typeface="Constantia"/>
              </a:defRPr>
            </a:lvl7pPr>
            <a:lvl8pPr indent="0" lvl="7" marL="3200400" marR="0" rtl="0" algn="ctr">
              <a:spcBef>
                <a:spcPts val="320"/>
              </a:spcBef>
              <a:spcAft>
                <a:spcPts val="0"/>
              </a:spcAft>
              <a:buClr>
                <a:schemeClr val="lt2"/>
              </a:buClr>
              <a:buSzPts val="1600"/>
              <a:buFont typeface="Constantia"/>
              <a:buNone/>
              <a:defRPr b="0" i="0" sz="1600" u="none" cap="none" strike="noStrike">
                <a:solidFill>
                  <a:schemeClr val="lt1"/>
                </a:solidFill>
                <a:latin typeface="Constantia"/>
                <a:ea typeface="Constantia"/>
                <a:cs typeface="Constantia"/>
                <a:sym typeface="Constantia"/>
              </a:defRPr>
            </a:lvl8pPr>
            <a:lvl9pPr indent="0" lvl="8" marL="3657600" marR="0" rtl="0" algn="ctr">
              <a:spcBef>
                <a:spcPts val="280"/>
              </a:spcBef>
              <a:spcAft>
                <a:spcPts val="0"/>
              </a:spcAft>
              <a:buClr>
                <a:schemeClr val="lt2"/>
              </a:buClr>
              <a:buSzPts val="1400"/>
              <a:buFont typeface="Constantia"/>
              <a:buNone/>
              <a:defRPr b="0" i="0" sz="1400" u="none" cap="none" strike="noStrike">
                <a:solidFill>
                  <a:schemeClr val="lt1"/>
                </a:solidFill>
                <a:latin typeface="Constantia"/>
                <a:ea typeface="Constantia"/>
                <a:cs typeface="Constantia"/>
                <a:sym typeface="Constantia"/>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20" name="Google Shape;20;p2"/>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21" name="Google Shape;21;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D0E9ED"/>
                </a:solidFill>
                <a:latin typeface="Constantia"/>
                <a:ea typeface="Constantia"/>
                <a:cs typeface="Constantia"/>
                <a:sym typeface="Constantia"/>
              </a:defRPr>
            </a:lvl1pPr>
            <a:lvl2pPr indent="0" lvl="1" marL="0" marR="0" rtl="0" algn="r">
              <a:spcBef>
                <a:spcPts val="0"/>
              </a:spcBef>
              <a:buNone/>
              <a:defRPr sz="1200">
                <a:solidFill>
                  <a:srgbClr val="D0E9ED"/>
                </a:solidFill>
                <a:latin typeface="Constantia"/>
                <a:ea typeface="Constantia"/>
                <a:cs typeface="Constantia"/>
                <a:sym typeface="Constantia"/>
              </a:defRPr>
            </a:lvl2pPr>
            <a:lvl3pPr indent="0" lvl="2" marL="0" marR="0" rtl="0" algn="r">
              <a:spcBef>
                <a:spcPts val="0"/>
              </a:spcBef>
              <a:buNone/>
              <a:defRPr sz="1200">
                <a:solidFill>
                  <a:srgbClr val="D0E9ED"/>
                </a:solidFill>
                <a:latin typeface="Constantia"/>
                <a:ea typeface="Constantia"/>
                <a:cs typeface="Constantia"/>
                <a:sym typeface="Constantia"/>
              </a:defRPr>
            </a:lvl3pPr>
            <a:lvl4pPr indent="0" lvl="3" marL="0" marR="0" rtl="0" algn="r">
              <a:spcBef>
                <a:spcPts val="0"/>
              </a:spcBef>
              <a:buNone/>
              <a:defRPr sz="1200">
                <a:solidFill>
                  <a:srgbClr val="D0E9ED"/>
                </a:solidFill>
                <a:latin typeface="Constantia"/>
                <a:ea typeface="Constantia"/>
                <a:cs typeface="Constantia"/>
                <a:sym typeface="Constantia"/>
              </a:defRPr>
            </a:lvl4pPr>
            <a:lvl5pPr indent="0" lvl="4" marL="0" marR="0" rtl="0" algn="r">
              <a:spcBef>
                <a:spcPts val="0"/>
              </a:spcBef>
              <a:buNone/>
              <a:defRPr sz="1200">
                <a:solidFill>
                  <a:srgbClr val="D0E9ED"/>
                </a:solidFill>
                <a:latin typeface="Constantia"/>
                <a:ea typeface="Constantia"/>
                <a:cs typeface="Constantia"/>
                <a:sym typeface="Constantia"/>
              </a:defRPr>
            </a:lvl5pPr>
            <a:lvl6pPr indent="0" lvl="5" marL="0" marR="0" rtl="0" algn="r">
              <a:spcBef>
                <a:spcPts val="0"/>
              </a:spcBef>
              <a:buNone/>
              <a:defRPr sz="1200">
                <a:solidFill>
                  <a:srgbClr val="D0E9ED"/>
                </a:solidFill>
                <a:latin typeface="Constantia"/>
                <a:ea typeface="Constantia"/>
                <a:cs typeface="Constantia"/>
                <a:sym typeface="Constantia"/>
              </a:defRPr>
            </a:lvl6pPr>
            <a:lvl7pPr indent="0" lvl="6" marL="0" marR="0" rtl="0" algn="r">
              <a:spcBef>
                <a:spcPts val="0"/>
              </a:spcBef>
              <a:buNone/>
              <a:defRPr sz="1200">
                <a:solidFill>
                  <a:srgbClr val="D0E9ED"/>
                </a:solidFill>
                <a:latin typeface="Constantia"/>
                <a:ea typeface="Constantia"/>
                <a:cs typeface="Constantia"/>
                <a:sym typeface="Constantia"/>
              </a:defRPr>
            </a:lvl7pPr>
            <a:lvl8pPr indent="0" lvl="7" marL="0" marR="0" rtl="0" algn="r">
              <a:spcBef>
                <a:spcPts val="0"/>
              </a:spcBef>
              <a:buNone/>
              <a:defRPr sz="1200">
                <a:solidFill>
                  <a:srgbClr val="D0E9ED"/>
                </a:solidFill>
                <a:latin typeface="Constantia"/>
                <a:ea typeface="Constantia"/>
                <a:cs typeface="Constantia"/>
                <a:sym typeface="Constantia"/>
              </a:defRPr>
            </a:lvl8pPr>
            <a:lvl9pPr indent="0" lvl="8" marL="0" marR="0" rtl="0" algn="r">
              <a:spcBef>
                <a:spcPts val="0"/>
              </a:spcBef>
              <a:buNone/>
              <a:defRPr sz="1200">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1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5" name="Google Shape;85;p1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6" name="Google Shape;86;p12"/>
          <p:cNvSpPr txBox="1"/>
          <p:nvPr>
            <p:ph type="title"/>
          </p:nvPr>
        </p:nvSpPr>
        <p:spPr>
          <a:xfrm>
            <a:off x="609600" y="1176996"/>
            <a:ext cx="2212848" cy="1582621"/>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1" i="0" sz="2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7" name="Google Shape;87;p12"/>
          <p:cNvSpPr txBox="1"/>
          <p:nvPr>
            <p:ph idx="1" type="body"/>
          </p:nvPr>
        </p:nvSpPr>
        <p:spPr>
          <a:xfrm>
            <a:off x="609600" y="2828785"/>
            <a:ext cx="2209800" cy="21793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50"/>
              </a:spcBef>
              <a:spcAft>
                <a:spcPts val="0"/>
              </a:spcAft>
              <a:buClr>
                <a:schemeClr val="accent3"/>
              </a:buClr>
              <a:buSzPts val="2470"/>
              <a:buFont typeface="Noto Sans Symbols"/>
              <a:buNone/>
              <a:defRPr b="0" i="0" sz="1300" u="none" cap="none" strike="noStrike">
                <a:solidFill>
                  <a:schemeClr val="dk1"/>
                </a:solidFill>
                <a:latin typeface="Constantia"/>
                <a:ea typeface="Constantia"/>
                <a:cs typeface="Constantia"/>
                <a:sym typeface="Constantia"/>
              </a:defRPr>
            </a:lvl1pPr>
            <a:lvl2pPr indent="-293369" lvl="1" marL="914400" marR="0" rtl="0" algn="l">
              <a:spcBef>
                <a:spcPts val="240"/>
              </a:spcBef>
              <a:spcAft>
                <a:spcPts val="0"/>
              </a:spcAft>
              <a:buClr>
                <a:schemeClr val="accent1"/>
              </a:buClr>
              <a:buSzPts val="1020"/>
              <a:buFont typeface="Noto Sans Symbols"/>
              <a:buChar char="●"/>
              <a:defRPr b="0" i="0" sz="1200" u="none" cap="none" strike="noStrike">
                <a:solidFill>
                  <a:schemeClr val="dk1"/>
                </a:solidFill>
                <a:latin typeface="Constantia"/>
                <a:ea typeface="Constantia"/>
                <a:cs typeface="Constantia"/>
                <a:sym typeface="Constantia"/>
              </a:defRPr>
            </a:lvl2pPr>
            <a:lvl3pPr indent="-273050" lvl="2" marL="1371600" marR="0" rtl="0" algn="l">
              <a:spcBef>
                <a:spcPts val="200"/>
              </a:spcBef>
              <a:spcAft>
                <a:spcPts val="0"/>
              </a:spcAft>
              <a:buClr>
                <a:schemeClr val="accent2"/>
              </a:buClr>
              <a:buSzPts val="700"/>
              <a:buFont typeface="Noto Sans Symbols"/>
              <a:buChar char="●"/>
              <a:defRPr b="0" i="0" sz="1000" u="none" cap="none" strike="noStrike">
                <a:solidFill>
                  <a:schemeClr val="dk1"/>
                </a:solidFill>
                <a:latin typeface="Constantia"/>
                <a:ea typeface="Constantia"/>
                <a:cs typeface="Constantia"/>
                <a:sym typeface="Constantia"/>
              </a:defRPr>
            </a:lvl3pPr>
            <a:lvl4pPr indent="-265747" lvl="3" marL="1828800" marR="0" rtl="0" algn="l">
              <a:spcBef>
                <a:spcPts val="180"/>
              </a:spcBef>
              <a:spcAft>
                <a:spcPts val="0"/>
              </a:spcAft>
              <a:buClr>
                <a:schemeClr val="accent3"/>
              </a:buClr>
              <a:buSzPts val="585"/>
              <a:buFont typeface="Noto Sans Symbols"/>
              <a:buChar char="●"/>
              <a:defRPr b="0" i="0" sz="900" u="none" cap="none" strike="noStrike">
                <a:solidFill>
                  <a:schemeClr val="dk1"/>
                </a:solidFill>
                <a:latin typeface="Constantia"/>
                <a:ea typeface="Constantia"/>
                <a:cs typeface="Constantia"/>
                <a:sym typeface="Constantia"/>
              </a:defRPr>
            </a:lvl4pPr>
            <a:lvl5pPr indent="-265747" lvl="4" marL="2286000" marR="0" rtl="0" algn="l">
              <a:spcBef>
                <a:spcPts val="180"/>
              </a:spcBef>
              <a:spcAft>
                <a:spcPts val="0"/>
              </a:spcAft>
              <a:buClr>
                <a:schemeClr val="accent4"/>
              </a:buClr>
              <a:buSzPts val="585"/>
              <a:buFont typeface="Noto Sans Symbols"/>
              <a:buChar char="●"/>
              <a:defRPr b="0" i="0" sz="9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88" name="Google Shape;88;p12"/>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89" name="Google Shape;89;p12"/>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90" name="Google Shape;90;p1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91425" lIns="91425" spcFirstLastPara="1" rIns="91425" wrap="square" tIns="91425">
            <a:noAutofit/>
          </a:bodyPr>
          <a:lstStyle>
            <a:lvl1pPr indent="0" lvl="0" marL="0" marR="0" rtl="0" algn="l">
              <a:spcBef>
                <a:spcPts val="640"/>
              </a:spcBef>
              <a:spcAft>
                <a:spcPts val="0"/>
              </a:spcAft>
              <a:buClr>
                <a:schemeClr val="accent3"/>
              </a:buClr>
              <a:buSzPts val="1400"/>
              <a:buFont typeface="Noto Sans Symbols"/>
              <a:buNone/>
              <a:defRPr b="0" i="0" sz="3200" u="none" cap="none" strike="noStrike">
                <a:solidFill>
                  <a:schemeClr val="dk1"/>
                </a:solidFill>
                <a:latin typeface="Constantia"/>
                <a:ea typeface="Constantia"/>
                <a:cs typeface="Constantia"/>
                <a:sym typeface="Constantia"/>
              </a:defRPr>
            </a:lvl1pPr>
            <a:lvl2pPr indent="-259080" lvl="1" marL="64008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254000" lvl="2" marL="9144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210819" lvl="3" marL="118872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218439" lvl="4" marL="146304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213360" lvl="5" marL="173736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193039" lvl="6" marL="192024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187960" lvl="7" marL="219456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182879" lvl="8" marL="246888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2" name="Google Shape;92;p12"/>
          <p:cNvSpPr/>
          <p:nvPr/>
        </p:nvSpPr>
        <p:spPr>
          <a:xfrm flipH="1" rot="10800000">
            <a:off x="-9525" y="5816600"/>
            <a:ext cx="9163050" cy="1041400"/>
          </a:xfrm>
          <a:custGeom>
            <a:rect b="b" l="l" r="r" t="t"/>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 name="Google Shape;93;p12"/>
          <p:cNvSpPr/>
          <p:nvPr/>
        </p:nvSpPr>
        <p:spPr>
          <a:xfrm flipH="1" rot="10800000">
            <a:off x="4381500" y="6219825"/>
            <a:ext cx="4762500" cy="638175"/>
          </a:xfrm>
          <a:custGeom>
            <a:rect b="b" l="l" r="r" t="t"/>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 name="Shape 94"/>
        <p:cNvGrpSpPr/>
        <p:nvPr/>
      </p:nvGrpSpPr>
      <p:grpSpPr>
        <a:xfrm>
          <a:off x="0" y="0"/>
          <a:ext cx="0" cy="0"/>
          <a:chOff x="0" y="0"/>
          <a:chExt cx="0" cy="0"/>
        </a:xfrm>
      </p:grpSpPr>
      <p:sp>
        <p:nvSpPr>
          <p:cNvPr id="95" name="Google Shape;95;p13"/>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6" name="Google Shape;96;p13"/>
          <p:cNvSpPr txBox="1"/>
          <p:nvPr>
            <p:ph idx="1" type="body"/>
          </p:nvPr>
        </p:nvSpPr>
        <p:spPr>
          <a:xfrm rot="5400000">
            <a:off x="2377440" y="15240"/>
            <a:ext cx="4389120" cy="822960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7" name="Google Shape;97;p13"/>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98" name="Google Shape;98;p13"/>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99" name="Google Shape;99;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4"/>
          <p:cNvSpPr txBox="1"/>
          <p:nvPr>
            <p:ph type="title"/>
          </p:nvPr>
        </p:nvSpPr>
        <p:spPr>
          <a:xfrm rot="5400000">
            <a:off x="5052218" y="2491583"/>
            <a:ext cx="5211763" cy="20574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2" name="Google Shape;102;p14"/>
          <p:cNvSpPr txBox="1"/>
          <p:nvPr>
            <p:ph idx="1" type="body"/>
          </p:nvPr>
        </p:nvSpPr>
        <p:spPr>
          <a:xfrm rot="5400000">
            <a:off x="861219" y="510383"/>
            <a:ext cx="5211763" cy="601980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04" name="Google Shape;104;p14"/>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05" name="Google Shape;105;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4"/>
          <p:cNvSpPr txBox="1"/>
          <p:nvPr>
            <p:ph idx="1" type="body"/>
          </p:nvPr>
        </p:nvSpPr>
        <p:spPr>
          <a:xfrm>
            <a:off x="457200" y="1935480"/>
            <a:ext cx="8229600" cy="438912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6" name="Google Shape;36;p4"/>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7" name="Google Shape;37;p4"/>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8" name="Google Shape;38;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5"/>
          <p:cNvSpPr txBox="1"/>
          <p:nvPr>
            <p:ph type="ctrTitle"/>
          </p:nvPr>
        </p:nvSpPr>
        <p:spPr>
          <a:xfrm>
            <a:off x="533400" y="1371600"/>
            <a:ext cx="7851648" cy="18288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Clr>
                <a:srgbClr val="4CE0EA"/>
              </a:buClr>
              <a:buSzPts val="1400"/>
              <a:buFont typeface="Calibri"/>
              <a:buNone/>
              <a:defRPr b="1" i="0" sz="5600" u="none" cap="none" strike="noStrike">
                <a:solidFill>
                  <a:srgbClr val="4CE0EA"/>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 name="Google Shape;41;p5"/>
          <p:cNvSpPr txBox="1"/>
          <p:nvPr>
            <p:ph idx="1" type="subTitle"/>
          </p:nvPr>
        </p:nvSpPr>
        <p:spPr>
          <a:xfrm>
            <a:off x="533400" y="3228536"/>
            <a:ext cx="7854696" cy="1752600"/>
          </a:xfrm>
          <a:prstGeom prst="rect">
            <a:avLst/>
          </a:prstGeom>
          <a:noFill/>
          <a:ln>
            <a:noFill/>
          </a:ln>
        </p:spPr>
        <p:txBody>
          <a:bodyPr anchorCtr="0" anchor="t" bIns="91425" lIns="91425" spcFirstLastPara="1" rIns="91425" wrap="square" tIns="91425">
            <a:noAutofit/>
          </a:bodyPr>
          <a:lstStyle>
            <a:lvl1pPr indent="0" lvl="0" marL="0" marR="45720" rtl="0" algn="r">
              <a:spcBef>
                <a:spcPts val="520"/>
              </a:spcBef>
              <a:spcAft>
                <a:spcPts val="0"/>
              </a:spcAft>
              <a:buClr>
                <a:schemeClr val="accent3"/>
              </a:buClr>
              <a:buSzPts val="2470"/>
              <a:buFont typeface="Noto Sans Symbols"/>
              <a:buNone/>
              <a:defRPr b="0" i="0" sz="2600" u="none" cap="none" strike="noStrike">
                <a:solidFill>
                  <a:schemeClr val="lt1"/>
                </a:solidFill>
                <a:latin typeface="Constantia"/>
                <a:ea typeface="Constantia"/>
                <a:cs typeface="Constantia"/>
                <a:sym typeface="Constantia"/>
              </a:defRPr>
            </a:lvl1pPr>
            <a:lvl2pPr indent="0" lvl="1" marL="457200" marR="0" rtl="0" algn="ctr">
              <a:spcBef>
                <a:spcPts val="480"/>
              </a:spcBef>
              <a:spcAft>
                <a:spcPts val="0"/>
              </a:spcAft>
              <a:buClr>
                <a:schemeClr val="accent1"/>
              </a:buClr>
              <a:buSzPts val="2040"/>
              <a:buFont typeface="Noto Sans Symbols"/>
              <a:buNone/>
              <a:defRPr b="0" i="0" sz="2400" u="none" cap="none" strike="noStrike">
                <a:solidFill>
                  <a:schemeClr val="lt1"/>
                </a:solidFill>
                <a:latin typeface="Constantia"/>
                <a:ea typeface="Constantia"/>
                <a:cs typeface="Constantia"/>
                <a:sym typeface="Constantia"/>
              </a:defRPr>
            </a:lvl2pPr>
            <a:lvl3pPr indent="0" lvl="2" marL="914400" marR="0" rtl="0" algn="ctr">
              <a:spcBef>
                <a:spcPts val="420"/>
              </a:spcBef>
              <a:spcAft>
                <a:spcPts val="0"/>
              </a:spcAft>
              <a:buClr>
                <a:schemeClr val="accent2"/>
              </a:buClr>
              <a:buSzPts val="1470"/>
              <a:buFont typeface="Noto Sans Symbols"/>
              <a:buNone/>
              <a:defRPr b="0" i="0" sz="2100" u="none" cap="none" strike="noStrike">
                <a:solidFill>
                  <a:schemeClr val="lt1"/>
                </a:solidFill>
                <a:latin typeface="Constantia"/>
                <a:ea typeface="Constantia"/>
                <a:cs typeface="Constantia"/>
                <a:sym typeface="Constantia"/>
              </a:defRPr>
            </a:lvl3pPr>
            <a:lvl4pPr indent="0" lvl="3" marL="1371600" marR="0" rtl="0" algn="ctr">
              <a:spcBef>
                <a:spcPts val="400"/>
              </a:spcBef>
              <a:spcAft>
                <a:spcPts val="0"/>
              </a:spcAft>
              <a:buClr>
                <a:schemeClr val="accent3"/>
              </a:buClr>
              <a:buSzPts val="1300"/>
              <a:buFont typeface="Noto Sans Symbols"/>
              <a:buNone/>
              <a:defRPr b="0" i="0" sz="2000" u="none" cap="none" strike="noStrike">
                <a:solidFill>
                  <a:schemeClr val="lt1"/>
                </a:solidFill>
                <a:latin typeface="Constantia"/>
                <a:ea typeface="Constantia"/>
                <a:cs typeface="Constantia"/>
                <a:sym typeface="Constantia"/>
              </a:defRPr>
            </a:lvl4pPr>
            <a:lvl5pPr indent="0" lvl="4" marL="1828800" marR="0" rtl="0" algn="ctr">
              <a:spcBef>
                <a:spcPts val="400"/>
              </a:spcBef>
              <a:spcAft>
                <a:spcPts val="0"/>
              </a:spcAft>
              <a:buClr>
                <a:schemeClr val="accent4"/>
              </a:buClr>
              <a:buSzPts val="1300"/>
              <a:buFont typeface="Noto Sans Symbols"/>
              <a:buNone/>
              <a:defRPr b="0" i="0" sz="2000" u="none" cap="none" strike="noStrike">
                <a:solidFill>
                  <a:schemeClr val="lt1"/>
                </a:solidFill>
                <a:latin typeface="Constantia"/>
                <a:ea typeface="Constantia"/>
                <a:cs typeface="Constantia"/>
                <a:sym typeface="Constantia"/>
              </a:defRPr>
            </a:lvl5pPr>
            <a:lvl6pPr indent="0" lvl="5" marL="2286000" marR="0" rtl="0" algn="ctr">
              <a:spcBef>
                <a:spcPts val="360"/>
              </a:spcBef>
              <a:spcAft>
                <a:spcPts val="0"/>
              </a:spcAft>
              <a:buClr>
                <a:schemeClr val="accent5"/>
              </a:buClr>
              <a:buSzPts val="1440"/>
              <a:buFont typeface="Noto Sans Symbols"/>
              <a:buNone/>
              <a:defRPr b="0" i="0" sz="1800" u="none" cap="none" strike="noStrike">
                <a:solidFill>
                  <a:schemeClr val="lt1"/>
                </a:solidFill>
                <a:latin typeface="Constantia"/>
                <a:ea typeface="Constantia"/>
                <a:cs typeface="Constantia"/>
                <a:sym typeface="Constantia"/>
              </a:defRPr>
            </a:lvl6pPr>
            <a:lvl7pPr indent="0" lvl="6" marL="2743200" marR="0" rtl="0" algn="ctr">
              <a:spcBef>
                <a:spcPts val="320"/>
              </a:spcBef>
              <a:spcAft>
                <a:spcPts val="0"/>
              </a:spcAft>
              <a:buClr>
                <a:schemeClr val="accent6"/>
              </a:buClr>
              <a:buSzPts val="1280"/>
              <a:buFont typeface="Noto Sans Symbols"/>
              <a:buNone/>
              <a:defRPr b="0" i="0" sz="1600" u="none" cap="none" strike="noStrike">
                <a:solidFill>
                  <a:schemeClr val="lt1"/>
                </a:solidFill>
                <a:latin typeface="Constantia"/>
                <a:ea typeface="Constantia"/>
                <a:cs typeface="Constantia"/>
                <a:sym typeface="Constantia"/>
              </a:defRPr>
            </a:lvl7pPr>
            <a:lvl8pPr indent="0" lvl="7" marL="3200400" marR="0" rtl="0" algn="ctr">
              <a:spcBef>
                <a:spcPts val="320"/>
              </a:spcBef>
              <a:spcAft>
                <a:spcPts val="0"/>
              </a:spcAft>
              <a:buClr>
                <a:schemeClr val="lt2"/>
              </a:buClr>
              <a:buSzPts val="1600"/>
              <a:buFont typeface="Constantia"/>
              <a:buNone/>
              <a:defRPr b="0" i="0" sz="1600" u="none" cap="none" strike="noStrike">
                <a:solidFill>
                  <a:schemeClr val="lt1"/>
                </a:solidFill>
                <a:latin typeface="Constantia"/>
                <a:ea typeface="Constantia"/>
                <a:cs typeface="Constantia"/>
                <a:sym typeface="Constantia"/>
              </a:defRPr>
            </a:lvl8pPr>
            <a:lvl9pPr indent="0" lvl="8" marL="3657600" marR="0" rtl="0" algn="ctr">
              <a:spcBef>
                <a:spcPts val="280"/>
              </a:spcBef>
              <a:spcAft>
                <a:spcPts val="0"/>
              </a:spcAft>
              <a:buClr>
                <a:schemeClr val="lt2"/>
              </a:buClr>
              <a:buSzPts val="1400"/>
              <a:buFont typeface="Constantia"/>
              <a:buNone/>
              <a:defRPr b="0" i="0" sz="1400" u="none" cap="none" strike="noStrike">
                <a:solidFill>
                  <a:schemeClr val="lt1"/>
                </a:solidFill>
                <a:latin typeface="Constantia"/>
                <a:ea typeface="Constantia"/>
                <a:cs typeface="Constantia"/>
                <a:sym typeface="Constantia"/>
              </a:defRPr>
            </a:lvl9pPr>
          </a:lstStyle>
          <a:p/>
        </p:txBody>
      </p:sp>
      <p:sp>
        <p:nvSpPr>
          <p:cNvPr id="42" name="Google Shape;42;p5"/>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43" name="Google Shape;43;p5"/>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44" name="Google Shape;44;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D0E9ED"/>
                </a:solidFill>
                <a:latin typeface="Constantia"/>
                <a:ea typeface="Constantia"/>
                <a:cs typeface="Constantia"/>
                <a:sym typeface="Constantia"/>
              </a:defRPr>
            </a:lvl1pPr>
            <a:lvl2pPr indent="0" lvl="1" marL="0" marR="0" rtl="0" algn="r">
              <a:spcBef>
                <a:spcPts val="0"/>
              </a:spcBef>
              <a:buNone/>
              <a:defRPr sz="1200">
                <a:solidFill>
                  <a:srgbClr val="D0E9ED"/>
                </a:solidFill>
                <a:latin typeface="Constantia"/>
                <a:ea typeface="Constantia"/>
                <a:cs typeface="Constantia"/>
                <a:sym typeface="Constantia"/>
              </a:defRPr>
            </a:lvl2pPr>
            <a:lvl3pPr indent="0" lvl="2" marL="0" marR="0" rtl="0" algn="r">
              <a:spcBef>
                <a:spcPts val="0"/>
              </a:spcBef>
              <a:buNone/>
              <a:defRPr sz="1200">
                <a:solidFill>
                  <a:srgbClr val="D0E9ED"/>
                </a:solidFill>
                <a:latin typeface="Constantia"/>
                <a:ea typeface="Constantia"/>
                <a:cs typeface="Constantia"/>
                <a:sym typeface="Constantia"/>
              </a:defRPr>
            </a:lvl3pPr>
            <a:lvl4pPr indent="0" lvl="3" marL="0" marR="0" rtl="0" algn="r">
              <a:spcBef>
                <a:spcPts val="0"/>
              </a:spcBef>
              <a:buNone/>
              <a:defRPr sz="1200">
                <a:solidFill>
                  <a:srgbClr val="D0E9ED"/>
                </a:solidFill>
                <a:latin typeface="Constantia"/>
                <a:ea typeface="Constantia"/>
                <a:cs typeface="Constantia"/>
                <a:sym typeface="Constantia"/>
              </a:defRPr>
            </a:lvl4pPr>
            <a:lvl5pPr indent="0" lvl="4" marL="0" marR="0" rtl="0" algn="r">
              <a:spcBef>
                <a:spcPts val="0"/>
              </a:spcBef>
              <a:buNone/>
              <a:defRPr sz="1200">
                <a:solidFill>
                  <a:srgbClr val="D0E9ED"/>
                </a:solidFill>
                <a:latin typeface="Constantia"/>
                <a:ea typeface="Constantia"/>
                <a:cs typeface="Constantia"/>
                <a:sym typeface="Constantia"/>
              </a:defRPr>
            </a:lvl5pPr>
            <a:lvl6pPr indent="0" lvl="5" marL="0" marR="0" rtl="0" algn="r">
              <a:spcBef>
                <a:spcPts val="0"/>
              </a:spcBef>
              <a:buNone/>
              <a:defRPr sz="1200">
                <a:solidFill>
                  <a:srgbClr val="D0E9ED"/>
                </a:solidFill>
                <a:latin typeface="Constantia"/>
                <a:ea typeface="Constantia"/>
                <a:cs typeface="Constantia"/>
                <a:sym typeface="Constantia"/>
              </a:defRPr>
            </a:lvl6pPr>
            <a:lvl7pPr indent="0" lvl="6" marL="0" marR="0" rtl="0" algn="r">
              <a:spcBef>
                <a:spcPts val="0"/>
              </a:spcBef>
              <a:buNone/>
              <a:defRPr sz="1200">
                <a:solidFill>
                  <a:srgbClr val="D0E9ED"/>
                </a:solidFill>
                <a:latin typeface="Constantia"/>
                <a:ea typeface="Constantia"/>
                <a:cs typeface="Constantia"/>
                <a:sym typeface="Constantia"/>
              </a:defRPr>
            </a:lvl7pPr>
            <a:lvl8pPr indent="0" lvl="7" marL="0" marR="0" rtl="0" algn="r">
              <a:spcBef>
                <a:spcPts val="0"/>
              </a:spcBef>
              <a:buNone/>
              <a:defRPr sz="1200">
                <a:solidFill>
                  <a:srgbClr val="D0E9ED"/>
                </a:solidFill>
                <a:latin typeface="Constantia"/>
                <a:ea typeface="Constantia"/>
                <a:cs typeface="Constantia"/>
                <a:sym typeface="Constantia"/>
              </a:defRPr>
            </a:lvl8pPr>
            <a:lvl9pPr indent="0" lvl="8" marL="0" marR="0" rtl="0" algn="r">
              <a:spcBef>
                <a:spcPts val="0"/>
              </a:spcBef>
              <a:buNone/>
              <a:defRPr sz="1200">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6"/>
          <p:cNvSpPr txBox="1"/>
          <p:nvPr>
            <p:ph type="title"/>
          </p:nvPr>
        </p:nvSpPr>
        <p:spPr>
          <a:xfrm>
            <a:off x="530352" y="1316736"/>
            <a:ext cx="7772400" cy="1362456"/>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4AE3AC"/>
              </a:buClr>
              <a:buSzPts val="1400"/>
              <a:buFont typeface="Calibri"/>
              <a:buNone/>
              <a:defRPr b="1" i="0" sz="5600" u="none" cap="none" strike="noStrike">
                <a:solidFill>
                  <a:srgbClr val="4AE3AC"/>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6"/>
          <p:cNvSpPr txBox="1"/>
          <p:nvPr>
            <p:ph idx="1" type="body"/>
          </p:nvPr>
        </p:nvSpPr>
        <p:spPr>
          <a:xfrm>
            <a:off x="530352" y="2704664"/>
            <a:ext cx="7772400" cy="150971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40"/>
              </a:spcBef>
              <a:spcAft>
                <a:spcPts val="0"/>
              </a:spcAft>
              <a:buClr>
                <a:schemeClr val="accent3"/>
              </a:buClr>
              <a:buSzPts val="2470"/>
              <a:buFont typeface="Noto Sans Symbols"/>
              <a:buNone/>
              <a:defRPr b="0" i="0" sz="2200" u="none" cap="none" strike="noStrike">
                <a:solidFill>
                  <a:schemeClr val="lt1"/>
                </a:solidFill>
                <a:latin typeface="Constantia"/>
                <a:ea typeface="Constantia"/>
                <a:cs typeface="Constantia"/>
                <a:sym typeface="Constantia"/>
              </a:defRPr>
            </a:lvl1pPr>
            <a:lvl2pPr indent="-228600" lvl="1" marL="914400" marR="0" rtl="0" algn="l">
              <a:spcBef>
                <a:spcPts val="360"/>
              </a:spcBef>
              <a:spcAft>
                <a:spcPts val="0"/>
              </a:spcAft>
              <a:buClr>
                <a:schemeClr val="accent1"/>
              </a:buClr>
              <a:buSzPts val="2040"/>
              <a:buFont typeface="Noto Sans Symbols"/>
              <a:buNone/>
              <a:defRPr b="0" i="0" sz="1800" u="none" cap="none" strike="noStrike">
                <a:solidFill>
                  <a:schemeClr val="lt1"/>
                </a:solidFill>
                <a:latin typeface="Constantia"/>
                <a:ea typeface="Constantia"/>
                <a:cs typeface="Constantia"/>
                <a:sym typeface="Constantia"/>
              </a:defRPr>
            </a:lvl2pPr>
            <a:lvl3pPr indent="-228600" lvl="2" marL="1371600" marR="0" rtl="0" algn="l">
              <a:spcBef>
                <a:spcPts val="320"/>
              </a:spcBef>
              <a:spcAft>
                <a:spcPts val="0"/>
              </a:spcAft>
              <a:buClr>
                <a:schemeClr val="accent2"/>
              </a:buClr>
              <a:buSzPts val="1470"/>
              <a:buFont typeface="Noto Sans Symbols"/>
              <a:buNone/>
              <a:defRPr b="0" i="0" sz="1600" u="none" cap="none" strike="noStrike">
                <a:solidFill>
                  <a:schemeClr val="lt1"/>
                </a:solidFill>
                <a:latin typeface="Constantia"/>
                <a:ea typeface="Constantia"/>
                <a:cs typeface="Constantia"/>
                <a:sym typeface="Constantia"/>
              </a:defRPr>
            </a:lvl3pPr>
            <a:lvl4pPr indent="-228600" lvl="3" marL="1828800" marR="0" rtl="0" algn="l">
              <a:spcBef>
                <a:spcPts val="280"/>
              </a:spcBef>
              <a:spcAft>
                <a:spcPts val="0"/>
              </a:spcAft>
              <a:buClr>
                <a:schemeClr val="accent3"/>
              </a:buClr>
              <a:buSzPts val="1300"/>
              <a:buFont typeface="Noto Sans Symbols"/>
              <a:buNone/>
              <a:defRPr b="0" i="0" sz="1400" u="none" cap="none" strike="noStrike">
                <a:solidFill>
                  <a:schemeClr val="lt1"/>
                </a:solidFill>
                <a:latin typeface="Constantia"/>
                <a:ea typeface="Constantia"/>
                <a:cs typeface="Constantia"/>
                <a:sym typeface="Constantia"/>
              </a:defRPr>
            </a:lvl4pPr>
            <a:lvl5pPr indent="-228600" lvl="4" marL="2286000" marR="0" rtl="0" algn="l">
              <a:spcBef>
                <a:spcPts val="280"/>
              </a:spcBef>
              <a:spcAft>
                <a:spcPts val="0"/>
              </a:spcAft>
              <a:buClr>
                <a:schemeClr val="accent4"/>
              </a:buClr>
              <a:buSzPts val="1300"/>
              <a:buFont typeface="Noto Sans Symbols"/>
              <a:buNone/>
              <a:defRPr b="0" i="0" sz="14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48" name="Google Shape;48;p6"/>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49" name="Google Shape;49;p6"/>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50" name="Google Shape;50;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D0E9ED"/>
                </a:solidFill>
                <a:latin typeface="Constantia"/>
                <a:ea typeface="Constantia"/>
                <a:cs typeface="Constantia"/>
                <a:sym typeface="Constantia"/>
              </a:defRPr>
            </a:lvl1pPr>
            <a:lvl2pPr indent="0" lvl="1" marL="0" marR="0" rtl="0" algn="r">
              <a:spcBef>
                <a:spcPts val="0"/>
              </a:spcBef>
              <a:buNone/>
              <a:defRPr sz="1200">
                <a:solidFill>
                  <a:srgbClr val="D0E9ED"/>
                </a:solidFill>
                <a:latin typeface="Constantia"/>
                <a:ea typeface="Constantia"/>
                <a:cs typeface="Constantia"/>
                <a:sym typeface="Constantia"/>
              </a:defRPr>
            </a:lvl2pPr>
            <a:lvl3pPr indent="0" lvl="2" marL="0" marR="0" rtl="0" algn="r">
              <a:spcBef>
                <a:spcPts val="0"/>
              </a:spcBef>
              <a:buNone/>
              <a:defRPr sz="1200">
                <a:solidFill>
                  <a:srgbClr val="D0E9ED"/>
                </a:solidFill>
                <a:latin typeface="Constantia"/>
                <a:ea typeface="Constantia"/>
                <a:cs typeface="Constantia"/>
                <a:sym typeface="Constantia"/>
              </a:defRPr>
            </a:lvl3pPr>
            <a:lvl4pPr indent="0" lvl="3" marL="0" marR="0" rtl="0" algn="r">
              <a:spcBef>
                <a:spcPts val="0"/>
              </a:spcBef>
              <a:buNone/>
              <a:defRPr sz="1200">
                <a:solidFill>
                  <a:srgbClr val="D0E9ED"/>
                </a:solidFill>
                <a:latin typeface="Constantia"/>
                <a:ea typeface="Constantia"/>
                <a:cs typeface="Constantia"/>
                <a:sym typeface="Constantia"/>
              </a:defRPr>
            </a:lvl4pPr>
            <a:lvl5pPr indent="0" lvl="4" marL="0" marR="0" rtl="0" algn="r">
              <a:spcBef>
                <a:spcPts val="0"/>
              </a:spcBef>
              <a:buNone/>
              <a:defRPr sz="1200">
                <a:solidFill>
                  <a:srgbClr val="D0E9ED"/>
                </a:solidFill>
                <a:latin typeface="Constantia"/>
                <a:ea typeface="Constantia"/>
                <a:cs typeface="Constantia"/>
                <a:sym typeface="Constantia"/>
              </a:defRPr>
            </a:lvl5pPr>
            <a:lvl6pPr indent="0" lvl="5" marL="0" marR="0" rtl="0" algn="r">
              <a:spcBef>
                <a:spcPts val="0"/>
              </a:spcBef>
              <a:buNone/>
              <a:defRPr sz="1200">
                <a:solidFill>
                  <a:srgbClr val="D0E9ED"/>
                </a:solidFill>
                <a:latin typeface="Constantia"/>
                <a:ea typeface="Constantia"/>
                <a:cs typeface="Constantia"/>
                <a:sym typeface="Constantia"/>
              </a:defRPr>
            </a:lvl6pPr>
            <a:lvl7pPr indent="0" lvl="6" marL="0" marR="0" rtl="0" algn="r">
              <a:spcBef>
                <a:spcPts val="0"/>
              </a:spcBef>
              <a:buNone/>
              <a:defRPr sz="1200">
                <a:solidFill>
                  <a:srgbClr val="D0E9ED"/>
                </a:solidFill>
                <a:latin typeface="Constantia"/>
                <a:ea typeface="Constantia"/>
                <a:cs typeface="Constantia"/>
                <a:sym typeface="Constantia"/>
              </a:defRPr>
            </a:lvl7pPr>
            <a:lvl8pPr indent="0" lvl="7" marL="0" marR="0" rtl="0" algn="r">
              <a:spcBef>
                <a:spcPts val="0"/>
              </a:spcBef>
              <a:buNone/>
              <a:defRPr sz="1200">
                <a:solidFill>
                  <a:srgbClr val="D0E9ED"/>
                </a:solidFill>
                <a:latin typeface="Constantia"/>
                <a:ea typeface="Constantia"/>
                <a:cs typeface="Constantia"/>
                <a:sym typeface="Constantia"/>
              </a:defRPr>
            </a:lvl8pPr>
            <a:lvl9pPr indent="0" lvl="8" marL="0" marR="0" rtl="0" algn="r">
              <a:spcBef>
                <a:spcPts val="0"/>
              </a:spcBef>
              <a:buNone/>
              <a:defRPr sz="1200">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3" name="Google Shape;53;p7"/>
          <p:cNvSpPr txBox="1"/>
          <p:nvPr>
            <p:ph idx="1" type="body"/>
          </p:nvPr>
        </p:nvSpPr>
        <p:spPr>
          <a:xfrm>
            <a:off x="457200" y="1920085"/>
            <a:ext cx="4038600" cy="443484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17500" lvl="2" marL="13716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Constantia"/>
                <a:ea typeface="Constantia"/>
                <a:cs typeface="Constantia"/>
                <a:sym typeface="Constantia"/>
              </a:defRPr>
            </a:lvl3pPr>
            <a:lvl4pPr indent="-302894" lvl="3" marL="1828800" marR="0" rtl="0" algn="l">
              <a:spcBef>
                <a:spcPts val="360"/>
              </a:spcBef>
              <a:spcAft>
                <a:spcPts val="0"/>
              </a:spcAft>
              <a:buClr>
                <a:schemeClr val="accent3"/>
              </a:buClr>
              <a:buSzPts val="1170"/>
              <a:buFont typeface="Noto Sans Symbols"/>
              <a:buChar char="●"/>
              <a:defRPr b="0" i="0" sz="1800" u="none" cap="none" strike="noStrike">
                <a:solidFill>
                  <a:schemeClr val="dk1"/>
                </a:solidFill>
                <a:latin typeface="Constantia"/>
                <a:ea typeface="Constantia"/>
                <a:cs typeface="Constantia"/>
                <a:sym typeface="Constantia"/>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54" name="Google Shape;54;p7"/>
          <p:cNvSpPr txBox="1"/>
          <p:nvPr>
            <p:ph idx="2" type="body"/>
          </p:nvPr>
        </p:nvSpPr>
        <p:spPr>
          <a:xfrm>
            <a:off x="4648200" y="1920085"/>
            <a:ext cx="4038600" cy="443484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17500" lvl="2" marL="13716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Constantia"/>
                <a:ea typeface="Constantia"/>
                <a:cs typeface="Constantia"/>
                <a:sym typeface="Constantia"/>
              </a:defRPr>
            </a:lvl3pPr>
            <a:lvl4pPr indent="-302894" lvl="3" marL="1828800" marR="0" rtl="0" algn="l">
              <a:spcBef>
                <a:spcPts val="360"/>
              </a:spcBef>
              <a:spcAft>
                <a:spcPts val="0"/>
              </a:spcAft>
              <a:buClr>
                <a:schemeClr val="accent3"/>
              </a:buClr>
              <a:buSzPts val="1170"/>
              <a:buFont typeface="Noto Sans Symbols"/>
              <a:buChar char="●"/>
              <a:defRPr b="0" i="0" sz="1800" u="none" cap="none" strike="noStrike">
                <a:solidFill>
                  <a:schemeClr val="dk1"/>
                </a:solidFill>
                <a:latin typeface="Constantia"/>
                <a:ea typeface="Constantia"/>
                <a:cs typeface="Constantia"/>
                <a:sym typeface="Constantia"/>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55" name="Google Shape;55;p7"/>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56" name="Google Shape;56;p7"/>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57" name="Google Shape;57;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8"/>
          <p:cNvSpPr txBox="1"/>
          <p:nvPr>
            <p:ph idx="1" type="body"/>
          </p:nvPr>
        </p:nvSpPr>
        <p:spPr>
          <a:xfrm>
            <a:off x="457200" y="1855248"/>
            <a:ext cx="4040188" cy="659352"/>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chemeClr val="accent3"/>
              </a:buClr>
              <a:buSzPts val="2470"/>
              <a:buFont typeface="Noto Sans Symbols"/>
              <a:buNone/>
              <a:defRPr b="1" i="0" sz="2400" u="none" cap="none" strike="noStrike">
                <a:solidFill>
                  <a:schemeClr val="dk2"/>
                </a:solidFill>
                <a:latin typeface="Constantia"/>
                <a:ea typeface="Constantia"/>
                <a:cs typeface="Constantia"/>
                <a:sym typeface="Constantia"/>
              </a:defRPr>
            </a:lvl1pPr>
            <a:lvl2pPr indent="-228600" lvl="1" marL="914400" marR="0" rtl="0" algn="l">
              <a:spcBef>
                <a:spcPts val="400"/>
              </a:spcBef>
              <a:spcAft>
                <a:spcPts val="0"/>
              </a:spcAft>
              <a:buClr>
                <a:schemeClr val="accent1"/>
              </a:buClr>
              <a:buSzPts val="2040"/>
              <a:buFont typeface="Noto Sans Symbols"/>
              <a:buNone/>
              <a:defRPr b="1" i="0" sz="2000" u="none" cap="none" strike="noStrike">
                <a:solidFill>
                  <a:schemeClr val="dk1"/>
                </a:solidFill>
                <a:latin typeface="Constantia"/>
                <a:ea typeface="Constantia"/>
                <a:cs typeface="Constantia"/>
                <a:sym typeface="Constantia"/>
              </a:defRPr>
            </a:lvl2pPr>
            <a:lvl3pPr indent="-228600" lvl="2" marL="1371600" marR="0" rtl="0" algn="l">
              <a:spcBef>
                <a:spcPts val="360"/>
              </a:spcBef>
              <a:spcAft>
                <a:spcPts val="0"/>
              </a:spcAft>
              <a:buClr>
                <a:schemeClr val="accent2"/>
              </a:buClr>
              <a:buSzPts val="1470"/>
              <a:buFont typeface="Noto Sans Symbols"/>
              <a:buNone/>
              <a:defRPr b="1" i="0" sz="1800" u="none" cap="none" strike="noStrike">
                <a:solidFill>
                  <a:schemeClr val="dk1"/>
                </a:solidFill>
                <a:latin typeface="Constantia"/>
                <a:ea typeface="Constantia"/>
                <a:cs typeface="Constantia"/>
                <a:sym typeface="Constantia"/>
              </a:defRPr>
            </a:lvl3pPr>
            <a:lvl4pPr indent="-228600" lvl="3" marL="1828800" marR="0" rtl="0" algn="l">
              <a:spcBef>
                <a:spcPts val="320"/>
              </a:spcBef>
              <a:spcAft>
                <a:spcPts val="0"/>
              </a:spcAft>
              <a:buClr>
                <a:schemeClr val="accent3"/>
              </a:buClr>
              <a:buSzPts val="1300"/>
              <a:buFont typeface="Noto Sans Symbols"/>
              <a:buNone/>
              <a:defRPr b="1" i="0" sz="1600" u="none" cap="none" strike="noStrike">
                <a:solidFill>
                  <a:schemeClr val="dk1"/>
                </a:solidFill>
                <a:latin typeface="Constantia"/>
                <a:ea typeface="Constantia"/>
                <a:cs typeface="Constantia"/>
                <a:sym typeface="Constantia"/>
              </a:defRPr>
            </a:lvl4pPr>
            <a:lvl5pPr indent="-228600" lvl="4" marL="2286000" marR="0" rtl="0" algn="l">
              <a:spcBef>
                <a:spcPts val="320"/>
              </a:spcBef>
              <a:spcAft>
                <a:spcPts val="0"/>
              </a:spcAft>
              <a:buClr>
                <a:schemeClr val="accent4"/>
              </a:buClr>
              <a:buSzPts val="1300"/>
              <a:buFont typeface="Noto Sans Symbols"/>
              <a:buNone/>
              <a:defRPr b="1"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1" name="Google Shape;61;p8"/>
          <p:cNvSpPr txBox="1"/>
          <p:nvPr>
            <p:ph idx="2" type="body"/>
          </p:nvPr>
        </p:nvSpPr>
        <p:spPr>
          <a:xfrm>
            <a:off x="4645025" y="1859757"/>
            <a:ext cx="4041775" cy="654843"/>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480"/>
              </a:spcBef>
              <a:spcAft>
                <a:spcPts val="0"/>
              </a:spcAft>
              <a:buClr>
                <a:schemeClr val="accent3"/>
              </a:buClr>
              <a:buSzPts val="2470"/>
              <a:buFont typeface="Noto Sans Symbols"/>
              <a:buNone/>
              <a:defRPr b="1" i="0" sz="2400" u="none" cap="none" strike="noStrike">
                <a:solidFill>
                  <a:schemeClr val="dk2"/>
                </a:solidFill>
                <a:latin typeface="Constantia"/>
                <a:ea typeface="Constantia"/>
                <a:cs typeface="Constantia"/>
                <a:sym typeface="Constantia"/>
              </a:defRPr>
            </a:lvl1pPr>
            <a:lvl2pPr indent="-228600" lvl="1" marL="914400" marR="0" rtl="0" algn="l">
              <a:spcBef>
                <a:spcPts val="400"/>
              </a:spcBef>
              <a:spcAft>
                <a:spcPts val="0"/>
              </a:spcAft>
              <a:buClr>
                <a:schemeClr val="accent1"/>
              </a:buClr>
              <a:buSzPts val="2040"/>
              <a:buFont typeface="Noto Sans Symbols"/>
              <a:buNone/>
              <a:defRPr b="1" i="0" sz="2000" u="none" cap="none" strike="noStrike">
                <a:solidFill>
                  <a:schemeClr val="dk1"/>
                </a:solidFill>
                <a:latin typeface="Constantia"/>
                <a:ea typeface="Constantia"/>
                <a:cs typeface="Constantia"/>
                <a:sym typeface="Constantia"/>
              </a:defRPr>
            </a:lvl2pPr>
            <a:lvl3pPr indent="-228600" lvl="2" marL="1371600" marR="0" rtl="0" algn="l">
              <a:spcBef>
                <a:spcPts val="360"/>
              </a:spcBef>
              <a:spcAft>
                <a:spcPts val="0"/>
              </a:spcAft>
              <a:buClr>
                <a:schemeClr val="accent2"/>
              </a:buClr>
              <a:buSzPts val="1470"/>
              <a:buFont typeface="Noto Sans Symbols"/>
              <a:buNone/>
              <a:defRPr b="1" i="0" sz="1800" u="none" cap="none" strike="noStrike">
                <a:solidFill>
                  <a:schemeClr val="dk1"/>
                </a:solidFill>
                <a:latin typeface="Constantia"/>
                <a:ea typeface="Constantia"/>
                <a:cs typeface="Constantia"/>
                <a:sym typeface="Constantia"/>
              </a:defRPr>
            </a:lvl3pPr>
            <a:lvl4pPr indent="-228600" lvl="3" marL="1828800" marR="0" rtl="0" algn="l">
              <a:spcBef>
                <a:spcPts val="320"/>
              </a:spcBef>
              <a:spcAft>
                <a:spcPts val="0"/>
              </a:spcAft>
              <a:buClr>
                <a:schemeClr val="accent3"/>
              </a:buClr>
              <a:buSzPts val="1300"/>
              <a:buFont typeface="Noto Sans Symbols"/>
              <a:buNone/>
              <a:defRPr b="1" i="0" sz="1600" u="none" cap="none" strike="noStrike">
                <a:solidFill>
                  <a:schemeClr val="dk1"/>
                </a:solidFill>
                <a:latin typeface="Constantia"/>
                <a:ea typeface="Constantia"/>
                <a:cs typeface="Constantia"/>
                <a:sym typeface="Constantia"/>
              </a:defRPr>
            </a:lvl4pPr>
            <a:lvl5pPr indent="-228600" lvl="4" marL="2286000" marR="0" rtl="0" algn="l">
              <a:spcBef>
                <a:spcPts val="320"/>
              </a:spcBef>
              <a:spcAft>
                <a:spcPts val="0"/>
              </a:spcAft>
              <a:buClr>
                <a:schemeClr val="accent4"/>
              </a:buClr>
              <a:buSzPts val="1300"/>
              <a:buFont typeface="Noto Sans Symbols"/>
              <a:buNone/>
              <a:defRPr b="1"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2" name="Google Shape;62;p8"/>
          <p:cNvSpPr txBox="1"/>
          <p:nvPr>
            <p:ph idx="3" type="body"/>
          </p:nvPr>
        </p:nvSpPr>
        <p:spPr>
          <a:xfrm>
            <a:off x="457200" y="2514600"/>
            <a:ext cx="4040188" cy="3845720"/>
          </a:xfrm>
          <a:prstGeom prst="rect">
            <a:avLst/>
          </a:prstGeom>
          <a:noFill/>
          <a:ln>
            <a:noFill/>
          </a:ln>
        </p:spPr>
        <p:txBody>
          <a:bodyPr anchorCtr="0" anchor="t" bIns="91425" lIns="91425" spcFirstLastPara="1" rIns="91425" wrap="square" tIns="91425">
            <a:noAutofit/>
          </a:bodyPr>
          <a:lstStyle>
            <a:lvl1pPr indent="-361315" lvl="0" marL="457200" marR="0" rtl="0" algn="l">
              <a:spcBef>
                <a:spcPts val="440"/>
              </a:spcBef>
              <a:spcAft>
                <a:spcPts val="0"/>
              </a:spcAft>
              <a:buClr>
                <a:schemeClr val="accent3"/>
              </a:buClr>
              <a:buSzPts val="2090"/>
              <a:buFont typeface="Noto Sans Symbols"/>
              <a:buChar char="●"/>
              <a:defRPr b="0" i="0" sz="2200" u="none" cap="none" strike="noStrike">
                <a:solidFill>
                  <a:schemeClr val="dk1"/>
                </a:solidFill>
                <a:latin typeface="Constantia"/>
                <a:ea typeface="Constantia"/>
                <a:cs typeface="Constantia"/>
                <a:sym typeface="Constantia"/>
              </a:defRPr>
            </a:lvl1pPr>
            <a:lvl2pPr indent="-336550" lvl="1" marL="914400" marR="0" rtl="0" algn="l">
              <a:spcBef>
                <a:spcPts val="400"/>
              </a:spcBef>
              <a:spcAft>
                <a:spcPts val="0"/>
              </a:spcAft>
              <a:buClr>
                <a:schemeClr val="accent1"/>
              </a:buClr>
              <a:buSzPts val="1700"/>
              <a:buFont typeface="Noto Sans Symbols"/>
              <a:buChar char="●"/>
              <a:defRPr b="0" i="0" sz="2000" u="none" cap="none" strike="noStrike">
                <a:solidFill>
                  <a:schemeClr val="dk1"/>
                </a:solidFill>
                <a:latin typeface="Constantia"/>
                <a:ea typeface="Constantia"/>
                <a:cs typeface="Constantia"/>
                <a:sym typeface="Constantia"/>
              </a:defRPr>
            </a:lvl2pPr>
            <a:lvl3pPr indent="-308610" lvl="2" marL="1371600" marR="0" rtl="0" algn="l">
              <a:spcBef>
                <a:spcPts val="360"/>
              </a:spcBef>
              <a:spcAft>
                <a:spcPts val="0"/>
              </a:spcAft>
              <a:buClr>
                <a:schemeClr val="accent2"/>
              </a:buClr>
              <a:buSzPts val="1260"/>
              <a:buFont typeface="Noto Sans Symbols"/>
              <a:buChar char="●"/>
              <a:defRPr b="0" i="0" sz="1800" u="none" cap="none" strike="noStrike">
                <a:solidFill>
                  <a:schemeClr val="dk1"/>
                </a:solidFill>
                <a:latin typeface="Constantia"/>
                <a:ea typeface="Constantia"/>
                <a:cs typeface="Constantia"/>
                <a:sym typeface="Constantia"/>
              </a:defRPr>
            </a:lvl3pPr>
            <a:lvl4pPr indent="-294639" lvl="3" marL="1828800" marR="0" rtl="0" algn="l">
              <a:spcBef>
                <a:spcPts val="320"/>
              </a:spcBef>
              <a:spcAft>
                <a:spcPts val="0"/>
              </a:spcAft>
              <a:buClr>
                <a:schemeClr val="accent3"/>
              </a:buClr>
              <a:buSzPts val="1040"/>
              <a:buFont typeface="Noto Sans Symbols"/>
              <a:buChar char="●"/>
              <a:defRPr b="0" i="0" sz="1600" u="none" cap="none" strike="noStrike">
                <a:solidFill>
                  <a:schemeClr val="dk1"/>
                </a:solidFill>
                <a:latin typeface="Constantia"/>
                <a:ea typeface="Constantia"/>
                <a:cs typeface="Constantia"/>
                <a:sym typeface="Constantia"/>
              </a:defRPr>
            </a:lvl4pPr>
            <a:lvl5pPr indent="-294639" lvl="4" marL="2286000" marR="0" rtl="0" algn="l">
              <a:spcBef>
                <a:spcPts val="320"/>
              </a:spcBef>
              <a:spcAft>
                <a:spcPts val="0"/>
              </a:spcAft>
              <a:buClr>
                <a:schemeClr val="accent4"/>
              </a:buClr>
              <a:buSzPts val="1040"/>
              <a:buFont typeface="Noto Sans Symbols"/>
              <a:buChar char="●"/>
              <a:defRPr b="0"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3" name="Google Shape;63;p8"/>
          <p:cNvSpPr txBox="1"/>
          <p:nvPr>
            <p:ph idx="4" type="body"/>
          </p:nvPr>
        </p:nvSpPr>
        <p:spPr>
          <a:xfrm>
            <a:off x="4645025" y="2514600"/>
            <a:ext cx="4041775" cy="3845720"/>
          </a:xfrm>
          <a:prstGeom prst="rect">
            <a:avLst/>
          </a:prstGeom>
          <a:noFill/>
          <a:ln>
            <a:noFill/>
          </a:ln>
        </p:spPr>
        <p:txBody>
          <a:bodyPr anchorCtr="0" anchor="t" bIns="91425" lIns="91425" spcFirstLastPara="1" rIns="91425" wrap="square" tIns="91425">
            <a:noAutofit/>
          </a:bodyPr>
          <a:lstStyle>
            <a:lvl1pPr indent="-361315" lvl="0" marL="457200" marR="0" rtl="0" algn="l">
              <a:spcBef>
                <a:spcPts val="440"/>
              </a:spcBef>
              <a:spcAft>
                <a:spcPts val="0"/>
              </a:spcAft>
              <a:buClr>
                <a:schemeClr val="accent3"/>
              </a:buClr>
              <a:buSzPts val="2090"/>
              <a:buFont typeface="Noto Sans Symbols"/>
              <a:buChar char="●"/>
              <a:defRPr b="0" i="0" sz="2200" u="none" cap="none" strike="noStrike">
                <a:solidFill>
                  <a:schemeClr val="dk1"/>
                </a:solidFill>
                <a:latin typeface="Constantia"/>
                <a:ea typeface="Constantia"/>
                <a:cs typeface="Constantia"/>
                <a:sym typeface="Constantia"/>
              </a:defRPr>
            </a:lvl1pPr>
            <a:lvl2pPr indent="-336550" lvl="1" marL="914400" marR="0" rtl="0" algn="l">
              <a:spcBef>
                <a:spcPts val="400"/>
              </a:spcBef>
              <a:spcAft>
                <a:spcPts val="0"/>
              </a:spcAft>
              <a:buClr>
                <a:schemeClr val="accent1"/>
              </a:buClr>
              <a:buSzPts val="1700"/>
              <a:buFont typeface="Noto Sans Symbols"/>
              <a:buChar char="●"/>
              <a:defRPr b="0" i="0" sz="2000" u="none" cap="none" strike="noStrike">
                <a:solidFill>
                  <a:schemeClr val="dk1"/>
                </a:solidFill>
                <a:latin typeface="Constantia"/>
                <a:ea typeface="Constantia"/>
                <a:cs typeface="Constantia"/>
                <a:sym typeface="Constantia"/>
              </a:defRPr>
            </a:lvl2pPr>
            <a:lvl3pPr indent="-308610" lvl="2" marL="1371600" marR="0" rtl="0" algn="l">
              <a:spcBef>
                <a:spcPts val="360"/>
              </a:spcBef>
              <a:spcAft>
                <a:spcPts val="0"/>
              </a:spcAft>
              <a:buClr>
                <a:schemeClr val="accent2"/>
              </a:buClr>
              <a:buSzPts val="1260"/>
              <a:buFont typeface="Noto Sans Symbols"/>
              <a:buChar char="●"/>
              <a:defRPr b="0" i="0" sz="1800" u="none" cap="none" strike="noStrike">
                <a:solidFill>
                  <a:schemeClr val="dk1"/>
                </a:solidFill>
                <a:latin typeface="Constantia"/>
                <a:ea typeface="Constantia"/>
                <a:cs typeface="Constantia"/>
                <a:sym typeface="Constantia"/>
              </a:defRPr>
            </a:lvl3pPr>
            <a:lvl4pPr indent="-294639" lvl="3" marL="1828800" marR="0" rtl="0" algn="l">
              <a:spcBef>
                <a:spcPts val="320"/>
              </a:spcBef>
              <a:spcAft>
                <a:spcPts val="0"/>
              </a:spcAft>
              <a:buClr>
                <a:schemeClr val="accent3"/>
              </a:buClr>
              <a:buSzPts val="1040"/>
              <a:buFont typeface="Noto Sans Symbols"/>
              <a:buChar char="●"/>
              <a:defRPr b="0" i="0" sz="1600" u="none" cap="none" strike="noStrike">
                <a:solidFill>
                  <a:schemeClr val="dk1"/>
                </a:solidFill>
                <a:latin typeface="Constantia"/>
                <a:ea typeface="Constantia"/>
                <a:cs typeface="Constantia"/>
                <a:sym typeface="Constantia"/>
              </a:defRPr>
            </a:lvl4pPr>
            <a:lvl5pPr indent="-294639" lvl="4" marL="2286000" marR="0" rtl="0" algn="l">
              <a:spcBef>
                <a:spcPts val="320"/>
              </a:spcBef>
              <a:spcAft>
                <a:spcPts val="0"/>
              </a:spcAft>
              <a:buClr>
                <a:schemeClr val="accent4"/>
              </a:buClr>
              <a:buSzPts val="1040"/>
              <a:buFont typeface="Noto Sans Symbols"/>
              <a:buChar char="●"/>
              <a:defRPr b="0" i="0" sz="16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4" name="Google Shape;64;p8"/>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65" name="Google Shape;65;p8"/>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66" name="Google Shape;66;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9"/>
          <p:cNvSpPr txBox="1"/>
          <p:nvPr>
            <p:ph type="title"/>
          </p:nvPr>
        </p:nvSpPr>
        <p:spPr>
          <a:xfrm>
            <a:off x="457200" y="704088"/>
            <a:ext cx="83058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9" name="Google Shape;69;p9"/>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70" name="Google Shape;70;p9"/>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71" name="Google Shape;71;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10"/>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74" name="Google Shape;74;p10"/>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75" name="Google Shape;75;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85800" y="514352"/>
            <a:ext cx="2743200"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26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8" name="Google Shape;78;p11"/>
          <p:cNvSpPr txBox="1"/>
          <p:nvPr>
            <p:ph idx="1" type="body"/>
          </p:nvPr>
        </p:nvSpPr>
        <p:spPr>
          <a:xfrm>
            <a:off x="685800" y="1676400"/>
            <a:ext cx="2743200" cy="45720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accent3"/>
              </a:buClr>
              <a:buSzPts val="2470"/>
              <a:buFont typeface="Noto Sans Symbols"/>
              <a:buNone/>
              <a:defRPr b="0" i="0" sz="1400" u="none" cap="none" strike="noStrike">
                <a:solidFill>
                  <a:schemeClr val="dk1"/>
                </a:solidFill>
                <a:latin typeface="Constantia"/>
                <a:ea typeface="Constantia"/>
                <a:cs typeface="Constantia"/>
                <a:sym typeface="Constantia"/>
              </a:defRPr>
            </a:lvl1pPr>
            <a:lvl2pPr indent="-228600" lvl="1" marL="914400" marR="0" rtl="0" algn="l">
              <a:spcBef>
                <a:spcPts val="240"/>
              </a:spcBef>
              <a:spcAft>
                <a:spcPts val="0"/>
              </a:spcAft>
              <a:buClr>
                <a:schemeClr val="accent1"/>
              </a:buClr>
              <a:buSzPts val="2040"/>
              <a:buFont typeface="Noto Sans Symbols"/>
              <a:buNone/>
              <a:defRPr b="0" i="0" sz="1200" u="none" cap="none" strike="noStrike">
                <a:solidFill>
                  <a:schemeClr val="dk1"/>
                </a:solidFill>
                <a:latin typeface="Constantia"/>
                <a:ea typeface="Constantia"/>
                <a:cs typeface="Constantia"/>
                <a:sym typeface="Constantia"/>
              </a:defRPr>
            </a:lvl2pPr>
            <a:lvl3pPr indent="-228600" lvl="2" marL="1371600" marR="0" rtl="0" algn="l">
              <a:spcBef>
                <a:spcPts val="200"/>
              </a:spcBef>
              <a:spcAft>
                <a:spcPts val="0"/>
              </a:spcAft>
              <a:buClr>
                <a:schemeClr val="accent2"/>
              </a:buClr>
              <a:buSzPts val="1470"/>
              <a:buFont typeface="Noto Sans Symbols"/>
              <a:buNone/>
              <a:defRPr b="0" i="0" sz="1000" u="none" cap="none" strike="noStrike">
                <a:solidFill>
                  <a:schemeClr val="dk1"/>
                </a:solidFill>
                <a:latin typeface="Constantia"/>
                <a:ea typeface="Constantia"/>
                <a:cs typeface="Constantia"/>
                <a:sym typeface="Constantia"/>
              </a:defRPr>
            </a:lvl3pPr>
            <a:lvl4pPr indent="-228600" lvl="3" marL="1828800" marR="0" rtl="0" algn="l">
              <a:spcBef>
                <a:spcPts val="180"/>
              </a:spcBef>
              <a:spcAft>
                <a:spcPts val="0"/>
              </a:spcAft>
              <a:buClr>
                <a:schemeClr val="accent3"/>
              </a:buClr>
              <a:buSzPts val="1300"/>
              <a:buFont typeface="Noto Sans Symbols"/>
              <a:buNone/>
              <a:defRPr b="0" i="0" sz="900" u="none" cap="none" strike="noStrike">
                <a:solidFill>
                  <a:schemeClr val="dk1"/>
                </a:solidFill>
                <a:latin typeface="Constantia"/>
                <a:ea typeface="Constantia"/>
                <a:cs typeface="Constantia"/>
                <a:sym typeface="Constantia"/>
              </a:defRPr>
            </a:lvl4pPr>
            <a:lvl5pPr indent="-228600" lvl="4" marL="2286000" marR="0" rtl="0" algn="l">
              <a:spcBef>
                <a:spcPts val="180"/>
              </a:spcBef>
              <a:spcAft>
                <a:spcPts val="0"/>
              </a:spcAft>
              <a:buClr>
                <a:schemeClr val="accent4"/>
              </a:buClr>
              <a:buSzPts val="1300"/>
              <a:buFont typeface="Noto Sans Symbols"/>
              <a:buNone/>
              <a:defRPr b="0" i="0" sz="9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9" name="Google Shape;79;p11"/>
          <p:cNvSpPr txBox="1"/>
          <p:nvPr>
            <p:ph idx="2" type="body"/>
          </p:nvPr>
        </p:nvSpPr>
        <p:spPr>
          <a:xfrm>
            <a:off x="3575050" y="1676400"/>
            <a:ext cx="5111750" cy="4572000"/>
          </a:xfrm>
          <a:prstGeom prst="rect">
            <a:avLst/>
          </a:prstGeom>
          <a:noFill/>
          <a:ln>
            <a:noFill/>
          </a:ln>
        </p:spPr>
        <p:txBody>
          <a:bodyPr anchorCtr="0" anchor="t" bIns="91425" lIns="91425" spcFirstLastPara="1" rIns="91425" wrap="square" tIns="91425">
            <a:noAutofit/>
          </a:bodyPr>
          <a:lstStyle>
            <a:lvl1pPr indent="-397510" lvl="0" marL="457200" marR="0" rtl="0" algn="l">
              <a:spcBef>
                <a:spcPts val="560"/>
              </a:spcBef>
              <a:spcAft>
                <a:spcPts val="0"/>
              </a:spcAft>
              <a:buClr>
                <a:schemeClr val="accent3"/>
              </a:buClr>
              <a:buSzPts val="2660"/>
              <a:buFont typeface="Noto Sans Symbols"/>
              <a:buChar char="●"/>
              <a:defRPr b="0" i="0" sz="2800" u="none" cap="none" strike="noStrike">
                <a:solidFill>
                  <a:schemeClr val="dk1"/>
                </a:solidFill>
                <a:latin typeface="Constantia"/>
                <a:ea typeface="Constantia"/>
                <a:cs typeface="Constantia"/>
                <a:sym typeface="Constantia"/>
              </a:defRPr>
            </a:lvl1pPr>
            <a:lvl2pPr indent="-368935" lvl="1" marL="914400" marR="0" rtl="0" algn="l">
              <a:spcBef>
                <a:spcPts val="520"/>
              </a:spcBef>
              <a:spcAft>
                <a:spcPts val="0"/>
              </a:spcAft>
              <a:buClr>
                <a:schemeClr val="accent1"/>
              </a:buClr>
              <a:buSzPts val="2210"/>
              <a:buFont typeface="Noto Sans Symbols"/>
              <a:buChar char="●"/>
              <a:defRPr b="0" i="0" sz="2600" u="none" cap="none" strike="noStrike">
                <a:solidFill>
                  <a:schemeClr val="dk1"/>
                </a:solidFill>
                <a:latin typeface="Constantia"/>
                <a:ea typeface="Constantia"/>
                <a:cs typeface="Constantia"/>
                <a:sym typeface="Constantia"/>
              </a:defRPr>
            </a:lvl2pPr>
            <a:lvl3pPr indent="-335280" lvl="2" marL="1371600" marR="0" rtl="0" algn="l">
              <a:spcBef>
                <a:spcPts val="480"/>
              </a:spcBef>
              <a:spcAft>
                <a:spcPts val="0"/>
              </a:spcAft>
              <a:buClr>
                <a:schemeClr val="accent2"/>
              </a:buClr>
              <a:buSzPts val="1680"/>
              <a:buFont typeface="Noto Sans Symbols"/>
              <a:buChar char="●"/>
              <a:defRPr b="0" i="0" sz="24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02895" lvl="4" marL="2286000" marR="0" rtl="0" algn="l">
              <a:spcBef>
                <a:spcPts val="360"/>
              </a:spcBef>
              <a:spcAft>
                <a:spcPts val="0"/>
              </a:spcAft>
              <a:buClr>
                <a:schemeClr val="accent4"/>
              </a:buClr>
              <a:buSzPts val="1170"/>
              <a:buFont typeface="Noto Sans Symbols"/>
              <a:buChar char="●"/>
              <a:defRPr b="0" i="0" sz="18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80" name="Google Shape;80;p11"/>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81" name="Google Shape;81;p11"/>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82" name="Google Shape;82;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1200">
                <a:solidFill>
                  <a:srgbClr val="035C75"/>
                </a:solidFill>
                <a:latin typeface="Constantia"/>
                <a:ea typeface="Constantia"/>
                <a:cs typeface="Constantia"/>
                <a:sym typeface="Constantia"/>
              </a:defRPr>
            </a:lvl1pPr>
            <a:lvl2pPr indent="0" lvl="1" marL="0" marR="0" rtl="0" algn="r">
              <a:spcBef>
                <a:spcPts val="0"/>
              </a:spcBef>
              <a:buNone/>
              <a:defRPr sz="1200">
                <a:solidFill>
                  <a:srgbClr val="035C75"/>
                </a:solidFill>
                <a:latin typeface="Constantia"/>
                <a:ea typeface="Constantia"/>
                <a:cs typeface="Constantia"/>
                <a:sym typeface="Constantia"/>
              </a:defRPr>
            </a:lvl2pPr>
            <a:lvl3pPr indent="0" lvl="2" marL="0" marR="0" rtl="0" algn="r">
              <a:spcBef>
                <a:spcPts val="0"/>
              </a:spcBef>
              <a:buNone/>
              <a:defRPr sz="1200">
                <a:solidFill>
                  <a:srgbClr val="035C75"/>
                </a:solidFill>
                <a:latin typeface="Constantia"/>
                <a:ea typeface="Constantia"/>
                <a:cs typeface="Constantia"/>
                <a:sym typeface="Constantia"/>
              </a:defRPr>
            </a:lvl3pPr>
            <a:lvl4pPr indent="0" lvl="3" marL="0" marR="0" rtl="0" algn="r">
              <a:spcBef>
                <a:spcPts val="0"/>
              </a:spcBef>
              <a:buNone/>
              <a:defRPr sz="1200">
                <a:solidFill>
                  <a:srgbClr val="035C75"/>
                </a:solidFill>
                <a:latin typeface="Constantia"/>
                <a:ea typeface="Constantia"/>
                <a:cs typeface="Constantia"/>
                <a:sym typeface="Constantia"/>
              </a:defRPr>
            </a:lvl4pPr>
            <a:lvl5pPr indent="0" lvl="4" marL="0" marR="0" rtl="0" algn="r">
              <a:spcBef>
                <a:spcPts val="0"/>
              </a:spcBef>
              <a:buNone/>
              <a:defRPr sz="1200">
                <a:solidFill>
                  <a:srgbClr val="035C75"/>
                </a:solidFill>
                <a:latin typeface="Constantia"/>
                <a:ea typeface="Constantia"/>
                <a:cs typeface="Constantia"/>
                <a:sym typeface="Constantia"/>
              </a:defRPr>
            </a:lvl5pPr>
            <a:lvl6pPr indent="0" lvl="5" marL="0" marR="0" rtl="0" algn="r">
              <a:spcBef>
                <a:spcPts val="0"/>
              </a:spcBef>
              <a:buNone/>
              <a:defRPr sz="1200">
                <a:solidFill>
                  <a:srgbClr val="035C75"/>
                </a:solidFill>
                <a:latin typeface="Constantia"/>
                <a:ea typeface="Constantia"/>
                <a:cs typeface="Constantia"/>
                <a:sym typeface="Constantia"/>
              </a:defRPr>
            </a:lvl6pPr>
            <a:lvl7pPr indent="0" lvl="6" marL="0" marR="0" rtl="0" algn="r">
              <a:spcBef>
                <a:spcPts val="0"/>
              </a:spcBef>
              <a:buNone/>
              <a:defRPr sz="1200">
                <a:solidFill>
                  <a:srgbClr val="035C75"/>
                </a:solidFill>
                <a:latin typeface="Constantia"/>
                <a:ea typeface="Constantia"/>
                <a:cs typeface="Constantia"/>
                <a:sym typeface="Constantia"/>
              </a:defRPr>
            </a:lvl7pPr>
            <a:lvl8pPr indent="0" lvl="7" marL="0" marR="0" rtl="0" algn="r">
              <a:spcBef>
                <a:spcPts val="0"/>
              </a:spcBef>
              <a:buNone/>
              <a:defRPr sz="1200">
                <a:solidFill>
                  <a:srgbClr val="035C75"/>
                </a:solidFill>
                <a:latin typeface="Constantia"/>
                <a:ea typeface="Constantia"/>
                <a:cs typeface="Constantia"/>
                <a:sym typeface="Constantia"/>
              </a:defRPr>
            </a:lvl8pPr>
            <a:lvl9pPr indent="0" lvl="8" marL="0" marR="0" rt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
          <p:cNvSpPr/>
          <p:nvPr/>
        </p:nvSpPr>
        <p:spPr>
          <a:xfrm>
            <a:off x="-9525" y="-7144"/>
            <a:ext cx="9163050" cy="1041400"/>
          </a:xfrm>
          <a:custGeom>
            <a:rect b="b" l="l" r="r" t="t"/>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1"/>
          <p:cNvSpPr/>
          <p:nvPr/>
        </p:nvSpPr>
        <p:spPr>
          <a:xfrm>
            <a:off x="4381500" y="-7144"/>
            <a:ext cx="4762500" cy="638175"/>
          </a:xfrm>
          <a:custGeom>
            <a:rect b="b" l="l" r="r" t="t"/>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1"/>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2"/>
              </a:buClr>
              <a:buSzPts val="1400"/>
              <a:buFont typeface="Calibri"/>
              <a:buNone/>
              <a:defRPr b="0" i="0" sz="5000" u="none" cap="none" strike="noStrike">
                <a:solidFill>
                  <a:schemeClr val="lt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 name="Google Shape;9;p1"/>
          <p:cNvSpPr txBox="1"/>
          <p:nvPr>
            <p:ph idx="1" type="body"/>
          </p:nvPr>
        </p:nvSpPr>
        <p:spPr>
          <a:xfrm>
            <a:off x="457200" y="1935480"/>
            <a:ext cx="8229600" cy="438912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1"/>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1"/>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rect b="b" l="l" r="r" t="t"/>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rect b="b" l="l" r="r" t="t"/>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Google Shape;23;p3"/>
          <p:cNvSpPr/>
          <p:nvPr/>
        </p:nvSpPr>
        <p:spPr>
          <a:xfrm>
            <a:off x="-9525" y="-7144"/>
            <a:ext cx="9163050" cy="1041400"/>
          </a:xfrm>
          <a:custGeom>
            <a:rect b="b" l="l" r="r" t="t"/>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 name="Google Shape;24;p3"/>
          <p:cNvSpPr/>
          <p:nvPr/>
        </p:nvSpPr>
        <p:spPr>
          <a:xfrm>
            <a:off x="4381500" y="-7144"/>
            <a:ext cx="4762500" cy="638175"/>
          </a:xfrm>
          <a:custGeom>
            <a:rect b="b" l="l" r="r" t="t"/>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 name="Google Shape;25;p3"/>
          <p:cNvSpPr txBox="1"/>
          <p:nvPr>
            <p:ph type="title"/>
          </p:nvPr>
        </p:nvSpPr>
        <p:spPr>
          <a:xfrm>
            <a:off x="457200" y="70408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libri"/>
              <a:buNone/>
              <a:defRPr b="0" i="0" sz="5000" u="none" cap="none" strike="noStrike">
                <a:solidFill>
                  <a:schemeClr val="dk2"/>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6" name="Google Shape;26;p3"/>
          <p:cNvSpPr txBox="1"/>
          <p:nvPr>
            <p:ph idx="1" type="body"/>
          </p:nvPr>
        </p:nvSpPr>
        <p:spPr>
          <a:xfrm>
            <a:off x="457200" y="1935480"/>
            <a:ext cx="8229600" cy="4389120"/>
          </a:xfrm>
          <a:prstGeom prst="rect">
            <a:avLst/>
          </a:prstGeom>
          <a:noFill/>
          <a:ln>
            <a:noFill/>
          </a:ln>
        </p:spPr>
        <p:txBody>
          <a:bodyPr anchorCtr="0" anchor="t" bIns="91425" lIns="91425" spcFirstLastPara="1" rIns="91425" wrap="square" tIns="91425">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3"/>
          <p:cNvSpPr txBox="1"/>
          <p:nvPr>
            <p:ph idx="11" type="ftr"/>
          </p:nvPr>
        </p:nvSpPr>
        <p:spPr>
          <a:xfrm>
            <a:off x="2667000" y="6356350"/>
            <a:ext cx="3352800" cy="3651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indent="0" lvl="1" marL="457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indent="0" lvl="2" marL="914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indent="0" lvl="3" marL="1371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indent="0" lvl="4" marL="18288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indent="0" lvl="5" marL="22860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indent="0" lvl="6" marL="27432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indent="0" lvl="7" marL="32004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indent="0" lvl="8" marL="3657600"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0" name="Google Shape;30;p3"/>
          <p:cNvGrpSpPr/>
          <p:nvPr/>
        </p:nvGrpSpPr>
        <p:grpSpPr>
          <a:xfrm>
            <a:off x="-29294" y="-16113"/>
            <a:ext cx="9198255" cy="1086266"/>
            <a:chOff x="-29322" y="-1971"/>
            <a:chExt cx="9198255" cy="1086266"/>
          </a:xfrm>
        </p:grpSpPr>
        <p:sp>
          <p:nvSpPr>
            <p:cNvPr id="31" name="Google Shape;31;p3"/>
            <p:cNvSpPr/>
            <p:nvPr/>
          </p:nvSpPr>
          <p:spPr>
            <a:xfrm rot="-164308">
              <a:off x="-19045" y="216550"/>
              <a:ext cx="9163050" cy="649224"/>
            </a:xfrm>
            <a:custGeom>
              <a:rect b="b" l="l" r="r" t="t"/>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2" name="Google Shape;32;p3"/>
            <p:cNvSpPr/>
            <p:nvPr/>
          </p:nvSpPr>
          <p:spPr>
            <a:xfrm rot="-164308">
              <a:off x="-14309" y="290003"/>
              <a:ext cx="9175812" cy="530352"/>
            </a:xfrm>
            <a:custGeom>
              <a:rect b="b" l="l" r="r" t="t"/>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sp>
        <p:nvSpPr>
          <p:cNvPr id="110" name="Google Shape;110;p15"/>
          <p:cNvSpPr txBox="1"/>
          <p:nvPr/>
        </p:nvSpPr>
        <p:spPr>
          <a:xfrm>
            <a:off x="1199975" y="2843775"/>
            <a:ext cx="73407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1428100" y="1883200"/>
            <a:ext cx="73446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1271150" y="2040125"/>
            <a:ext cx="6701076" cy="285616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4800">
                <a:solidFill>
                  <a:srgbClr val="9900FF"/>
                </a:solidFill>
                <a:latin typeface="Palatino Linotype"/>
                <a:ea typeface="Palatino Linotype"/>
                <a:cs typeface="Palatino Linotype"/>
                <a:sym typeface="Palatino Linotype"/>
              </a:rPr>
              <a:t>Ratio &amp; Proportions</a:t>
            </a:r>
            <a:endParaRPr b="1" i="1" sz="4800">
              <a:solidFill>
                <a:srgbClr val="9900FF"/>
              </a:solidFill>
              <a:latin typeface="Palatino Linotype"/>
              <a:ea typeface="Palatino Linotype"/>
              <a:cs typeface="Palatino Linotype"/>
              <a:sym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8" name="Shape 188"/>
        <p:cNvGrpSpPr/>
        <p:nvPr/>
      </p:nvGrpSpPr>
      <p:grpSpPr>
        <a:xfrm>
          <a:off x="0" y="0"/>
          <a:ext cx="0" cy="0"/>
          <a:chOff x="0" y="0"/>
          <a:chExt cx="0" cy="0"/>
        </a:xfrm>
      </p:grpSpPr>
      <p:sp>
        <p:nvSpPr>
          <p:cNvPr id="189" name="Google Shape;189;p24"/>
          <p:cNvSpPr txBox="1"/>
          <p:nvPr>
            <p:ph idx="1" type="body"/>
          </p:nvPr>
        </p:nvSpPr>
        <p:spPr>
          <a:xfrm>
            <a:off x="419100" y="1129350"/>
            <a:ext cx="8305800" cy="1295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640"/>
              </a:spcBef>
              <a:spcAft>
                <a:spcPts val="0"/>
              </a:spcAft>
              <a:buClr>
                <a:schemeClr val="dk1"/>
              </a:buClr>
              <a:buSzPts val="1100"/>
              <a:buFont typeface="Arial"/>
              <a:buNone/>
            </a:pPr>
            <a:r>
              <a:rPr lang="en-US" sz="3200"/>
              <a:t>In a bar total people are 40 then find ratio of male and female person's?</a:t>
            </a:r>
            <a:endParaRPr sz="3200"/>
          </a:p>
          <a:p>
            <a:pPr indent="-274320" lvl="0" marL="274320" marR="0" rtl="0" algn="l">
              <a:spcBef>
                <a:spcPts val="640"/>
              </a:spcBef>
              <a:spcAft>
                <a:spcPts val="0"/>
              </a:spcAft>
              <a:buClr>
                <a:schemeClr val="dk1"/>
              </a:buClr>
              <a:buSzPts val="1100"/>
              <a:buFont typeface="Arial"/>
              <a:buNone/>
            </a:pPr>
            <a:r>
              <a:t/>
            </a:r>
            <a:endParaRPr sz="3200"/>
          </a:p>
          <a:p>
            <a:pPr indent="-274320" lvl="0" marL="274320" marR="0" rtl="0" algn="l">
              <a:spcBef>
                <a:spcPts val="640"/>
              </a:spcBef>
              <a:spcAft>
                <a:spcPts val="0"/>
              </a:spcAft>
              <a:buClr>
                <a:schemeClr val="accent3"/>
              </a:buClr>
              <a:buFont typeface="Noto Sans Symbols"/>
              <a:buNone/>
            </a:pPr>
            <a:r>
              <a:t/>
            </a:r>
            <a:endParaRPr sz="3200"/>
          </a:p>
        </p:txBody>
      </p:sp>
      <p:sp>
        <p:nvSpPr>
          <p:cNvPr id="190" name="Google Shape;190;p24"/>
          <p:cNvSpPr txBox="1"/>
          <p:nvPr/>
        </p:nvSpPr>
        <p:spPr>
          <a:xfrm>
            <a:off x="5834950" y="2013600"/>
            <a:ext cx="1674000" cy="2830800"/>
          </a:xfrm>
          <a:prstGeom prst="rect">
            <a:avLst/>
          </a:prstGeom>
          <a:noFill/>
          <a:ln>
            <a:noFill/>
          </a:ln>
        </p:spPr>
        <p:txBody>
          <a:bodyPr anchorCtr="0" anchor="t" bIns="45700" lIns="91425" spcFirstLastPara="1" rIns="91425" wrap="square" tIns="45700">
            <a:noAutofit/>
          </a:bodyPr>
          <a:lstStyle/>
          <a:p>
            <a:pPr indent="-274320" lvl="0" marL="274320" rtl="0" algn="l">
              <a:spcBef>
                <a:spcPts val="640"/>
              </a:spcBef>
              <a:spcAft>
                <a:spcPts val="0"/>
              </a:spcAft>
              <a:buSzPts val="1100"/>
              <a:buNone/>
            </a:pPr>
            <a:r>
              <a:rPr lang="en-US" sz="3200">
                <a:solidFill>
                  <a:schemeClr val="dk1"/>
                </a:solidFill>
                <a:latin typeface="Constantia"/>
                <a:ea typeface="Constantia"/>
                <a:cs typeface="Constantia"/>
                <a:sym typeface="Constantia"/>
              </a:rPr>
              <a:t>2:1</a:t>
            </a:r>
            <a:endParaRPr sz="3200">
              <a:solidFill>
                <a:schemeClr val="dk1"/>
              </a:solidFill>
              <a:latin typeface="Constantia"/>
              <a:ea typeface="Constantia"/>
              <a:cs typeface="Constantia"/>
              <a:sym typeface="Constantia"/>
            </a:endParaRPr>
          </a:p>
          <a:p>
            <a:pPr indent="-274320" lvl="0" marL="274320" rtl="0" algn="l">
              <a:spcBef>
                <a:spcPts val="640"/>
              </a:spcBef>
              <a:spcAft>
                <a:spcPts val="0"/>
              </a:spcAft>
              <a:buSzPts val="1100"/>
              <a:buNone/>
            </a:pPr>
            <a:r>
              <a:rPr lang="en-US" sz="3200">
                <a:solidFill>
                  <a:schemeClr val="dk1"/>
                </a:solidFill>
                <a:latin typeface="Constantia"/>
                <a:ea typeface="Constantia"/>
                <a:cs typeface="Constantia"/>
                <a:sym typeface="Constantia"/>
              </a:rPr>
              <a:t>4:3</a:t>
            </a:r>
            <a:endParaRPr sz="3200">
              <a:solidFill>
                <a:schemeClr val="dk1"/>
              </a:solidFill>
              <a:latin typeface="Constantia"/>
              <a:ea typeface="Constantia"/>
              <a:cs typeface="Constantia"/>
              <a:sym typeface="Constantia"/>
            </a:endParaRPr>
          </a:p>
          <a:p>
            <a:pPr indent="-274320" lvl="0" marL="274320" rtl="0" algn="l">
              <a:spcBef>
                <a:spcPts val="640"/>
              </a:spcBef>
              <a:spcAft>
                <a:spcPts val="0"/>
              </a:spcAft>
              <a:buSzPts val="1100"/>
              <a:buNone/>
            </a:pPr>
            <a:r>
              <a:rPr lang="en-US" sz="3200">
                <a:solidFill>
                  <a:schemeClr val="dk1"/>
                </a:solidFill>
                <a:latin typeface="Constantia"/>
                <a:ea typeface="Constantia"/>
                <a:cs typeface="Constantia"/>
                <a:sym typeface="Constantia"/>
              </a:rPr>
              <a:t>5:3</a:t>
            </a:r>
            <a:endParaRPr sz="3200">
              <a:solidFill>
                <a:schemeClr val="dk1"/>
              </a:solidFill>
              <a:latin typeface="Constantia"/>
              <a:ea typeface="Constantia"/>
              <a:cs typeface="Constantia"/>
              <a:sym typeface="Constantia"/>
            </a:endParaRPr>
          </a:p>
          <a:p>
            <a:pPr indent="-274320" lvl="0" marL="274320" rtl="0" algn="l">
              <a:spcBef>
                <a:spcPts val="640"/>
              </a:spcBef>
              <a:spcAft>
                <a:spcPts val="0"/>
              </a:spcAft>
              <a:buClr>
                <a:schemeClr val="dk1"/>
              </a:buClr>
              <a:buSzPts val="1100"/>
              <a:buFont typeface="Arial"/>
              <a:buNone/>
            </a:pPr>
            <a:r>
              <a:rPr lang="en-US" sz="3200">
                <a:solidFill>
                  <a:schemeClr val="dk1"/>
                </a:solidFill>
                <a:latin typeface="Constantia"/>
                <a:ea typeface="Constantia"/>
                <a:cs typeface="Constantia"/>
                <a:sym typeface="Constantia"/>
              </a:rPr>
              <a:t>7:4</a:t>
            </a:r>
            <a:endParaRPr sz="3200">
              <a:solidFill>
                <a:schemeClr val="dk1"/>
              </a:solidFill>
              <a:latin typeface="Constantia"/>
              <a:ea typeface="Constantia"/>
              <a:cs typeface="Constantia"/>
              <a:sym typeface="Constantia"/>
            </a:endParaRPr>
          </a:p>
        </p:txBody>
      </p:sp>
      <p:sp>
        <p:nvSpPr>
          <p:cNvPr id="191" name="Google Shape;191;p24"/>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2" name="Google Shape;192;p24"/>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6" name="Shape 196"/>
        <p:cNvGrpSpPr/>
        <p:nvPr/>
      </p:nvGrpSpPr>
      <p:grpSpPr>
        <a:xfrm>
          <a:off x="0" y="0"/>
          <a:ext cx="0" cy="0"/>
          <a:chOff x="0" y="0"/>
          <a:chExt cx="0" cy="0"/>
        </a:xfrm>
      </p:grpSpPr>
      <p:sp>
        <p:nvSpPr>
          <p:cNvPr id="197" name="Google Shape;197;p25"/>
          <p:cNvSpPr txBox="1"/>
          <p:nvPr>
            <p:ph idx="1" type="body"/>
          </p:nvPr>
        </p:nvSpPr>
        <p:spPr>
          <a:xfrm>
            <a:off x="210675" y="489500"/>
            <a:ext cx="8550600" cy="19233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640"/>
              </a:spcBef>
              <a:spcAft>
                <a:spcPts val="0"/>
              </a:spcAft>
              <a:buClr>
                <a:schemeClr val="accent3"/>
              </a:buClr>
              <a:buFont typeface="Noto Sans Symbols"/>
              <a:buNone/>
            </a:pPr>
            <a:r>
              <a:rPr lang="en-US" sz="2400">
                <a:latin typeface="Palatino Linotype"/>
                <a:ea typeface="Palatino Linotype"/>
                <a:cs typeface="Palatino Linotype"/>
                <a:sym typeface="Palatino Linotype"/>
              </a:rPr>
              <a:t>   Two numbers are in the ratio x : y,when 2 is added to both the numbers.the ratio  </a:t>
            </a:r>
            <a:r>
              <a:rPr lang="en-US" sz="2400">
                <a:latin typeface="Palatino Linotype"/>
                <a:ea typeface="Palatino Linotype"/>
                <a:cs typeface="Palatino Linotype"/>
                <a:sym typeface="Palatino Linotype"/>
              </a:rPr>
              <a:t>b</a:t>
            </a:r>
            <a:r>
              <a:rPr lang="en-US" sz="2400">
                <a:latin typeface="Palatino Linotype"/>
                <a:ea typeface="Palatino Linotype"/>
                <a:cs typeface="Palatino Linotype"/>
                <a:sym typeface="Palatino Linotype"/>
              </a:rPr>
              <a:t>ecomes 1:2.when 3 is subtracted from both the numbers. The ratio becomes 1:3.Find the sum of x and y. ?</a:t>
            </a:r>
            <a:endParaRPr i="0" sz="2400" u="none" cap="none" strike="noStrike">
              <a:solidFill>
                <a:schemeClr val="dk1"/>
              </a:solidFill>
              <a:latin typeface="Palatino Linotype"/>
              <a:ea typeface="Palatino Linotype"/>
              <a:cs typeface="Palatino Linotype"/>
              <a:sym typeface="Palatino Linotype"/>
            </a:endParaRPr>
          </a:p>
        </p:txBody>
      </p:sp>
      <p:sp>
        <p:nvSpPr>
          <p:cNvPr id="198" name="Google Shape;198;p25"/>
          <p:cNvSpPr txBox="1"/>
          <p:nvPr/>
        </p:nvSpPr>
        <p:spPr>
          <a:xfrm>
            <a:off x="6893775" y="1759475"/>
            <a:ext cx="1867500" cy="192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Palatino Linotype"/>
                <a:ea typeface="Palatino Linotype"/>
                <a:cs typeface="Palatino Linotype"/>
                <a:sym typeface="Palatino Linotype"/>
              </a:rPr>
              <a:t>A. 27     </a:t>
            </a:r>
            <a:endParaRPr sz="24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US" sz="2400">
                <a:solidFill>
                  <a:schemeClr val="dk1"/>
                </a:solidFill>
                <a:latin typeface="Palatino Linotype"/>
                <a:ea typeface="Palatino Linotype"/>
                <a:cs typeface="Palatino Linotype"/>
                <a:sym typeface="Palatino Linotype"/>
              </a:rPr>
              <a:t>B. 24     </a:t>
            </a:r>
            <a:endParaRPr sz="24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US" sz="2400">
                <a:solidFill>
                  <a:schemeClr val="dk1"/>
                </a:solidFill>
                <a:latin typeface="Palatino Linotype"/>
                <a:ea typeface="Palatino Linotype"/>
                <a:cs typeface="Palatino Linotype"/>
                <a:sym typeface="Palatino Linotype"/>
              </a:rPr>
              <a:t>C. 28    </a:t>
            </a:r>
            <a:endParaRPr sz="24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rPr lang="en-US" sz="2400">
                <a:solidFill>
                  <a:schemeClr val="dk1"/>
                </a:solidFill>
                <a:latin typeface="Palatino Linotype"/>
                <a:ea typeface="Palatino Linotype"/>
                <a:cs typeface="Palatino Linotype"/>
                <a:sym typeface="Palatino Linotype"/>
              </a:rPr>
              <a:t>D. 26</a:t>
            </a:r>
            <a:endParaRPr sz="2400">
              <a:solidFill>
                <a:schemeClr val="dk1"/>
              </a:solidFill>
              <a:latin typeface="Palatino Linotype"/>
              <a:ea typeface="Palatino Linotype"/>
              <a:cs typeface="Palatino Linotype"/>
              <a:sym typeface="Palatino Linotype"/>
            </a:endParaRPr>
          </a:p>
        </p:txBody>
      </p:sp>
      <p:sp>
        <p:nvSpPr>
          <p:cNvPr id="199" name="Google Shape;199;p25"/>
          <p:cNvSpPr txBox="1"/>
          <p:nvPr/>
        </p:nvSpPr>
        <p:spPr>
          <a:xfrm>
            <a:off x="3790975" y="4966800"/>
            <a:ext cx="40776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Palatino Linotype"/>
                <a:ea typeface="Palatino Linotype"/>
                <a:cs typeface="Palatino Linotype"/>
                <a:sym typeface="Palatino Linotype"/>
              </a:rPr>
              <a:t>2X - Y = -2</a:t>
            </a:r>
            <a:endParaRPr sz="3000">
              <a:latin typeface="Palatino Linotype"/>
              <a:ea typeface="Palatino Linotype"/>
              <a:cs typeface="Palatino Linotype"/>
              <a:sym typeface="Palatino Linotype"/>
            </a:endParaRPr>
          </a:p>
        </p:txBody>
      </p:sp>
      <p:sp>
        <p:nvSpPr>
          <p:cNvPr id="200" name="Google Shape;200;p25"/>
          <p:cNvSpPr txBox="1"/>
          <p:nvPr/>
        </p:nvSpPr>
        <p:spPr>
          <a:xfrm>
            <a:off x="3680800" y="4355100"/>
            <a:ext cx="40776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Palatino Linotype"/>
                <a:ea typeface="Palatino Linotype"/>
                <a:cs typeface="Palatino Linotype"/>
                <a:sym typeface="Palatino Linotype"/>
              </a:rPr>
              <a:t>3X- Y = 6</a:t>
            </a:r>
            <a:endParaRPr sz="3000">
              <a:latin typeface="Palatino Linotype"/>
              <a:ea typeface="Palatino Linotype"/>
              <a:cs typeface="Palatino Linotype"/>
              <a:sym typeface="Palatino Linotype"/>
            </a:endParaRPr>
          </a:p>
        </p:txBody>
      </p:sp>
      <p:sp>
        <p:nvSpPr>
          <p:cNvPr id="201" name="Google Shape;201;p25"/>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2" name="Google Shape;202;p25"/>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6" name="Shape 206"/>
        <p:cNvGrpSpPr/>
        <p:nvPr/>
      </p:nvGrpSpPr>
      <p:grpSpPr>
        <a:xfrm>
          <a:off x="0" y="0"/>
          <a:ext cx="0" cy="0"/>
          <a:chOff x="0" y="0"/>
          <a:chExt cx="0" cy="0"/>
        </a:xfrm>
      </p:grpSpPr>
      <p:sp>
        <p:nvSpPr>
          <p:cNvPr id="207" name="Google Shape;207;p26"/>
          <p:cNvSpPr txBox="1"/>
          <p:nvPr>
            <p:ph idx="1" type="body"/>
          </p:nvPr>
        </p:nvSpPr>
        <p:spPr>
          <a:xfrm>
            <a:off x="229200" y="704650"/>
            <a:ext cx="8550600" cy="2944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640"/>
              </a:spcBef>
              <a:spcAft>
                <a:spcPts val="0"/>
              </a:spcAft>
              <a:buClr>
                <a:schemeClr val="accent3"/>
              </a:buClr>
              <a:buFont typeface="Noto Sans Symbols"/>
              <a:buNone/>
            </a:pPr>
            <a:r>
              <a:rPr lang="en-US" sz="3200"/>
              <a:t>A man spends Rs 660 on tables and chairs. The price of each table is Rs. 150 and the price of each chair is Rs. 20. If he buys the maximum number of tables, what is the ratio of chairs to tables purchased?</a:t>
            </a:r>
            <a:endParaRPr b="0" i="0" sz="3200" u="none" cap="none" strike="noStrike">
              <a:solidFill>
                <a:schemeClr val="dk1"/>
              </a:solidFill>
              <a:latin typeface="Constantia"/>
              <a:ea typeface="Constantia"/>
              <a:cs typeface="Constantia"/>
              <a:sym typeface="Constantia"/>
            </a:endParaRPr>
          </a:p>
        </p:txBody>
      </p:sp>
      <p:sp>
        <p:nvSpPr>
          <p:cNvPr id="208" name="Google Shape;208;p26"/>
          <p:cNvSpPr txBox="1"/>
          <p:nvPr/>
        </p:nvSpPr>
        <p:spPr>
          <a:xfrm>
            <a:off x="6350850" y="2889750"/>
            <a:ext cx="2147700" cy="192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a. 2: 5                    </a:t>
            </a:r>
            <a:endParaRPr sz="32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b. 3:5                     </a:t>
            </a:r>
            <a:endParaRPr sz="32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c. 2:3                      </a:t>
            </a:r>
            <a:endParaRPr sz="32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d. 3:4</a:t>
            </a:r>
            <a:endParaRPr sz="3200">
              <a:solidFill>
                <a:schemeClr val="dk1"/>
              </a:solidFill>
              <a:latin typeface="Constantia"/>
              <a:ea typeface="Constantia"/>
              <a:cs typeface="Constantia"/>
              <a:sym typeface="Constantia"/>
            </a:endParaRPr>
          </a:p>
        </p:txBody>
      </p:sp>
      <p:sp>
        <p:nvSpPr>
          <p:cNvPr id="209" name="Google Shape;209;p26"/>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0" name="Google Shape;210;p26"/>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4" name="Shape 214"/>
        <p:cNvGrpSpPr/>
        <p:nvPr/>
      </p:nvGrpSpPr>
      <p:grpSpPr>
        <a:xfrm>
          <a:off x="0" y="0"/>
          <a:ext cx="0" cy="0"/>
          <a:chOff x="0" y="0"/>
          <a:chExt cx="0" cy="0"/>
        </a:xfrm>
      </p:grpSpPr>
      <p:sp>
        <p:nvSpPr>
          <p:cNvPr id="215" name="Google Shape;215;p27"/>
          <p:cNvSpPr txBox="1"/>
          <p:nvPr>
            <p:ph idx="1" type="body"/>
          </p:nvPr>
        </p:nvSpPr>
        <p:spPr>
          <a:xfrm>
            <a:off x="262000" y="837550"/>
            <a:ext cx="8153400" cy="1524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b="0" i="0" lang="en-US" sz="2960" u="none" cap="none" strike="noStrike">
                <a:solidFill>
                  <a:schemeClr val="dk1"/>
                </a:solidFill>
                <a:latin typeface="Constantia"/>
                <a:ea typeface="Constantia"/>
                <a:cs typeface="Constantia"/>
                <a:sym typeface="Constantia"/>
              </a:rPr>
              <a:t>A sum of money is to be distributed among A, B, C, D in the proportion of 5 : 2 : 4 : 3. If C gets Rs. 1000 more than D, what is B's share?</a:t>
            </a:r>
            <a:endParaRPr b="0" i="0" sz="2960" u="none" cap="none" strike="noStrike">
              <a:solidFill>
                <a:schemeClr val="dk1"/>
              </a:solidFill>
              <a:latin typeface="Constantia"/>
              <a:ea typeface="Constantia"/>
              <a:cs typeface="Constantia"/>
              <a:sym typeface="Constantia"/>
            </a:endParaRPr>
          </a:p>
        </p:txBody>
      </p:sp>
      <p:sp>
        <p:nvSpPr>
          <p:cNvPr id="216" name="Google Shape;216;p27"/>
          <p:cNvSpPr txBox="1"/>
          <p:nvPr/>
        </p:nvSpPr>
        <p:spPr>
          <a:xfrm>
            <a:off x="5472200" y="2361550"/>
            <a:ext cx="3733800" cy="20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Rs. 500</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Rs. 1500</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Rs. 2000</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None of these</a:t>
            </a:r>
            <a:endParaRPr sz="3200">
              <a:solidFill>
                <a:schemeClr val="dk1"/>
              </a:solidFill>
              <a:latin typeface="Constantia"/>
              <a:ea typeface="Constantia"/>
              <a:cs typeface="Constantia"/>
              <a:sym typeface="Constantia"/>
            </a:endParaRPr>
          </a:p>
        </p:txBody>
      </p:sp>
      <p:sp>
        <p:nvSpPr>
          <p:cNvPr id="217" name="Google Shape;217;p27"/>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8" name="Google Shape;218;p27"/>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2" name="Shape 222"/>
        <p:cNvGrpSpPr/>
        <p:nvPr/>
      </p:nvGrpSpPr>
      <p:grpSpPr>
        <a:xfrm>
          <a:off x="0" y="0"/>
          <a:ext cx="0" cy="0"/>
          <a:chOff x="0" y="0"/>
          <a:chExt cx="0" cy="0"/>
        </a:xfrm>
      </p:grpSpPr>
      <p:sp>
        <p:nvSpPr>
          <p:cNvPr id="223" name="Google Shape;223;p28"/>
          <p:cNvSpPr txBox="1"/>
          <p:nvPr>
            <p:ph idx="1" type="body"/>
          </p:nvPr>
        </p:nvSpPr>
        <p:spPr>
          <a:xfrm>
            <a:off x="195225" y="729300"/>
            <a:ext cx="8153400" cy="23001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3"/>
              </a:buClr>
              <a:buFont typeface="Noto Sans Symbols"/>
              <a:buNone/>
            </a:pPr>
            <a:r>
              <a:rPr b="0" i="0" lang="en-US" sz="2720" u="none" cap="none" strike="noStrike">
                <a:solidFill>
                  <a:schemeClr val="dk1"/>
                </a:solidFill>
                <a:latin typeface="Constantia"/>
                <a:ea typeface="Constantia"/>
                <a:cs typeface="Constantia"/>
                <a:sym typeface="Constantia"/>
              </a:rPr>
              <a:t>Seats for Mathematics, Physics and Biology in a school are in the ratio 5 : 7 : 8. There is a proposal to increase these seats by 40%, 50% and 75% respectively. What will be the ratio of seats after </a:t>
            </a:r>
            <a:r>
              <a:rPr lang="en-US" sz="2720"/>
              <a:t> increase </a:t>
            </a:r>
            <a:r>
              <a:rPr b="0" i="0" lang="en-US" sz="2720" u="none" cap="none" strike="noStrike">
                <a:solidFill>
                  <a:schemeClr val="dk1"/>
                </a:solidFill>
                <a:latin typeface="Constantia"/>
                <a:ea typeface="Constantia"/>
                <a:cs typeface="Constantia"/>
                <a:sym typeface="Constantia"/>
              </a:rPr>
              <a:t>?</a:t>
            </a:r>
            <a:endParaRPr b="0" i="0" sz="2720" u="none" cap="none" strike="noStrike">
              <a:solidFill>
                <a:schemeClr val="dk1"/>
              </a:solidFill>
              <a:latin typeface="Constantia"/>
              <a:ea typeface="Constantia"/>
              <a:cs typeface="Constantia"/>
              <a:sym typeface="Constantia"/>
            </a:endParaRPr>
          </a:p>
        </p:txBody>
      </p:sp>
      <p:sp>
        <p:nvSpPr>
          <p:cNvPr id="224" name="Google Shape;224;p28"/>
          <p:cNvSpPr txBox="1"/>
          <p:nvPr/>
        </p:nvSpPr>
        <p:spPr>
          <a:xfrm>
            <a:off x="4862250" y="2397950"/>
            <a:ext cx="3733800" cy="20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2 : 3 : 4</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6 : 7 : 8</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6 : 8 : 9</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None of thes</a:t>
            </a:r>
            <a:endParaRPr sz="3200">
              <a:solidFill>
                <a:schemeClr val="dk1"/>
              </a:solidFill>
              <a:latin typeface="Constantia"/>
              <a:ea typeface="Constantia"/>
              <a:cs typeface="Constantia"/>
              <a:sym typeface="Constantia"/>
            </a:endParaRPr>
          </a:p>
        </p:txBody>
      </p:sp>
      <p:sp>
        <p:nvSpPr>
          <p:cNvPr id="225" name="Google Shape;225;p28"/>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6" name="Google Shape;226;p28"/>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0" name="Shape 230"/>
        <p:cNvGrpSpPr/>
        <p:nvPr/>
      </p:nvGrpSpPr>
      <p:grpSpPr>
        <a:xfrm>
          <a:off x="0" y="0"/>
          <a:ext cx="0" cy="0"/>
          <a:chOff x="0" y="0"/>
          <a:chExt cx="0" cy="0"/>
        </a:xfrm>
      </p:grpSpPr>
      <p:sp>
        <p:nvSpPr>
          <p:cNvPr id="231" name="Google Shape;231;p29"/>
          <p:cNvSpPr txBox="1"/>
          <p:nvPr>
            <p:ph idx="1" type="body"/>
          </p:nvPr>
        </p:nvSpPr>
        <p:spPr>
          <a:xfrm>
            <a:off x="381000" y="1001175"/>
            <a:ext cx="8153400" cy="19050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3"/>
              </a:buClr>
              <a:buFont typeface="Noto Sans Symbols"/>
              <a:buNone/>
            </a:pPr>
            <a:r>
              <a:rPr lang="en-US" sz="2720"/>
              <a:t>The ratio of salary of two persons X and Y is 5:8. If the salary of X increases by 60% and that of Y decreases by 35% then the new ratio of their salaries become 40:27. What is X's salary?</a:t>
            </a:r>
            <a:endParaRPr b="0" i="0" sz="2720" u="none" cap="none" strike="noStrike">
              <a:solidFill>
                <a:schemeClr val="dk1"/>
              </a:solidFill>
              <a:latin typeface="Constantia"/>
              <a:ea typeface="Constantia"/>
              <a:cs typeface="Constantia"/>
              <a:sym typeface="Constantia"/>
            </a:endParaRPr>
          </a:p>
        </p:txBody>
      </p:sp>
      <p:sp>
        <p:nvSpPr>
          <p:cNvPr id="232" name="Google Shape;232;p29"/>
          <p:cNvSpPr txBox="1"/>
          <p:nvPr/>
        </p:nvSpPr>
        <p:spPr>
          <a:xfrm>
            <a:off x="5040750" y="2397900"/>
            <a:ext cx="3733800" cy="20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sz="3200">
                <a:solidFill>
                  <a:schemeClr val="dk1"/>
                </a:solidFill>
                <a:latin typeface="Constantia"/>
                <a:ea typeface="Constantia"/>
                <a:cs typeface="Constantia"/>
                <a:sym typeface="Constantia"/>
              </a:rPr>
              <a:t>a) Rs.15000 </a:t>
            </a:r>
            <a:endParaRPr sz="3200">
              <a:solidFill>
                <a:schemeClr val="dk1"/>
              </a:solidFill>
              <a:latin typeface="Constantia"/>
              <a:ea typeface="Constantia"/>
              <a:cs typeface="Constantia"/>
              <a:sym typeface="Constantia"/>
            </a:endParaRPr>
          </a:p>
          <a:p>
            <a:pPr indent="0" lvl="0" marL="0" marR="0" rtl="0" algn="l">
              <a:spcBef>
                <a:spcPts val="0"/>
              </a:spcBef>
              <a:spcAft>
                <a:spcPts val="0"/>
              </a:spcAft>
              <a:buClr>
                <a:schemeClr val="dk1"/>
              </a:buClr>
              <a:buSzPts val="1100"/>
              <a:buFont typeface="Arial"/>
              <a:buNone/>
            </a:pPr>
            <a:r>
              <a:rPr lang="en-US" sz="3200">
                <a:solidFill>
                  <a:schemeClr val="dk1"/>
                </a:solidFill>
                <a:latin typeface="Constantia"/>
                <a:ea typeface="Constantia"/>
                <a:cs typeface="Constantia"/>
                <a:sym typeface="Constantia"/>
              </a:rPr>
              <a:t>b) Rs.12000</a:t>
            </a:r>
            <a:endParaRPr sz="3200">
              <a:solidFill>
                <a:schemeClr val="dk1"/>
              </a:solidFill>
              <a:latin typeface="Constantia"/>
              <a:ea typeface="Constantia"/>
              <a:cs typeface="Constantia"/>
              <a:sym typeface="Constantia"/>
            </a:endParaRPr>
          </a:p>
          <a:p>
            <a:pPr indent="0" lvl="0" marL="0" marR="0" rtl="0" algn="l">
              <a:spcBef>
                <a:spcPts val="0"/>
              </a:spcBef>
              <a:spcAft>
                <a:spcPts val="0"/>
              </a:spcAft>
              <a:buClr>
                <a:schemeClr val="dk1"/>
              </a:buClr>
              <a:buSzPts val="1100"/>
              <a:buFont typeface="Arial"/>
              <a:buNone/>
            </a:pPr>
            <a:r>
              <a:rPr lang="en-US" sz="3200">
                <a:solidFill>
                  <a:schemeClr val="dk1"/>
                </a:solidFill>
                <a:latin typeface="Constantia"/>
                <a:ea typeface="Constantia"/>
                <a:cs typeface="Constantia"/>
                <a:sym typeface="Constantia"/>
              </a:rPr>
              <a:t>c) Rs.19500</a:t>
            </a:r>
            <a:endParaRPr sz="3200">
              <a:solidFill>
                <a:schemeClr val="dk1"/>
              </a:solidFill>
              <a:latin typeface="Constantia"/>
              <a:ea typeface="Constantia"/>
              <a:cs typeface="Constantia"/>
              <a:sym typeface="Constantia"/>
            </a:endParaRPr>
          </a:p>
          <a:p>
            <a:pPr indent="0" lvl="0" marL="0" marR="0" rtl="0" algn="l">
              <a:spcBef>
                <a:spcPts val="0"/>
              </a:spcBef>
              <a:spcAft>
                <a:spcPts val="0"/>
              </a:spcAft>
              <a:buClr>
                <a:schemeClr val="dk1"/>
              </a:buClr>
              <a:buSzPts val="1100"/>
              <a:buFont typeface="Arial"/>
              <a:buNone/>
            </a:pPr>
            <a:r>
              <a:rPr lang="en-US" sz="3200">
                <a:solidFill>
                  <a:schemeClr val="dk1"/>
                </a:solidFill>
                <a:latin typeface="Constantia"/>
                <a:ea typeface="Constantia"/>
                <a:cs typeface="Constantia"/>
                <a:sym typeface="Constantia"/>
              </a:rPr>
              <a:t>d) data inadequate.</a:t>
            </a:r>
            <a:endParaRPr sz="32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3200">
              <a:solidFill>
                <a:schemeClr val="dk1"/>
              </a:solidFill>
              <a:latin typeface="Constantia"/>
              <a:ea typeface="Constantia"/>
              <a:cs typeface="Constantia"/>
              <a:sym typeface="Constantia"/>
            </a:endParaRPr>
          </a:p>
        </p:txBody>
      </p:sp>
      <p:sp>
        <p:nvSpPr>
          <p:cNvPr id="233" name="Google Shape;233;p29"/>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34" name="Google Shape;234;p29"/>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8" name="Shape 238"/>
        <p:cNvGrpSpPr/>
        <p:nvPr/>
      </p:nvGrpSpPr>
      <p:grpSpPr>
        <a:xfrm>
          <a:off x="0" y="0"/>
          <a:ext cx="0" cy="0"/>
          <a:chOff x="0" y="0"/>
          <a:chExt cx="0" cy="0"/>
        </a:xfrm>
      </p:grpSpPr>
      <p:sp>
        <p:nvSpPr>
          <p:cNvPr id="239" name="Google Shape;239;p30"/>
          <p:cNvSpPr txBox="1"/>
          <p:nvPr>
            <p:ph idx="1" type="body"/>
          </p:nvPr>
        </p:nvSpPr>
        <p:spPr>
          <a:xfrm>
            <a:off x="247125" y="673900"/>
            <a:ext cx="8305800" cy="1295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dk1"/>
              </a:buClr>
              <a:buSzPts val="1100"/>
              <a:buFont typeface="Arial"/>
              <a:buNone/>
            </a:pPr>
            <a:r>
              <a:rPr lang="en-US" sz="3200"/>
              <a:t>A man has some hens and cows. If the number of heads be 48 and number of feet equal 140 the number of hens will be—</a:t>
            </a:r>
            <a:endParaRPr sz="3200"/>
          </a:p>
          <a:p>
            <a:pPr indent="-274320" lvl="0" marL="274320" marR="0" rtl="0" algn="l">
              <a:spcBef>
                <a:spcPts val="0"/>
              </a:spcBef>
              <a:spcAft>
                <a:spcPts val="0"/>
              </a:spcAft>
              <a:buClr>
                <a:schemeClr val="accent3"/>
              </a:buClr>
              <a:buFont typeface="Noto Sans Symbols"/>
              <a:buNone/>
            </a:pPr>
            <a:r>
              <a:t/>
            </a:r>
            <a:endParaRPr sz="3200"/>
          </a:p>
        </p:txBody>
      </p:sp>
      <p:sp>
        <p:nvSpPr>
          <p:cNvPr id="240" name="Google Shape;240;p30"/>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41" name="Google Shape;241;p30"/>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5" name="Shape 245"/>
        <p:cNvGrpSpPr/>
        <p:nvPr/>
      </p:nvGrpSpPr>
      <p:grpSpPr>
        <a:xfrm>
          <a:off x="0" y="0"/>
          <a:ext cx="0" cy="0"/>
          <a:chOff x="0" y="0"/>
          <a:chExt cx="0" cy="0"/>
        </a:xfrm>
      </p:grpSpPr>
      <p:sp>
        <p:nvSpPr>
          <p:cNvPr id="246" name="Google Shape;246;p31"/>
          <p:cNvSpPr txBox="1"/>
          <p:nvPr>
            <p:ph idx="1" type="body"/>
          </p:nvPr>
        </p:nvSpPr>
        <p:spPr>
          <a:xfrm>
            <a:off x="449700" y="735800"/>
            <a:ext cx="8244600" cy="22593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dk1"/>
              </a:buClr>
              <a:buSzPts val="1100"/>
              <a:buFont typeface="Arial"/>
              <a:buNone/>
            </a:pPr>
            <a:r>
              <a:rPr lang="en-US" sz="2960"/>
              <a:t>The salary of two friends Ramu and Raju are in the ratio 4:5. If the salary of each one increases by Rs.6000, then the new ratio becomes 48:55. What is Raju's present salary?</a:t>
            </a:r>
            <a:endParaRPr sz="2960"/>
          </a:p>
          <a:p>
            <a:pPr indent="-274320" lvl="0" marL="274320" marR="0" rtl="0" algn="l">
              <a:spcBef>
                <a:spcPts val="0"/>
              </a:spcBef>
              <a:spcAft>
                <a:spcPts val="0"/>
              </a:spcAft>
              <a:buClr>
                <a:schemeClr val="dk1"/>
              </a:buClr>
              <a:buSzPts val="1100"/>
              <a:buFont typeface="Arial"/>
              <a:buNone/>
            </a:pPr>
            <a:r>
              <a:t/>
            </a:r>
            <a:endParaRPr sz="2960"/>
          </a:p>
          <a:p>
            <a:pPr indent="-274320" lvl="0" marL="274320" marR="0" rtl="0" algn="l">
              <a:spcBef>
                <a:spcPts val="0"/>
              </a:spcBef>
              <a:spcAft>
                <a:spcPts val="0"/>
              </a:spcAft>
              <a:buClr>
                <a:schemeClr val="dk1"/>
              </a:buClr>
              <a:buSzPts val="1100"/>
              <a:buFont typeface="Arial"/>
              <a:buNone/>
            </a:pPr>
            <a:r>
              <a:t/>
            </a:r>
            <a:endParaRPr sz="2960"/>
          </a:p>
          <a:p>
            <a:pPr indent="-274320" lvl="0" marL="274320" marR="0" rtl="0" algn="l">
              <a:spcBef>
                <a:spcPts val="0"/>
              </a:spcBef>
              <a:spcAft>
                <a:spcPts val="0"/>
              </a:spcAft>
              <a:buClr>
                <a:schemeClr val="accent3"/>
              </a:buClr>
              <a:buFont typeface="Noto Sans Symbols"/>
              <a:buNone/>
            </a:pPr>
            <a:r>
              <a:t/>
            </a:r>
            <a:endParaRPr sz="2960"/>
          </a:p>
        </p:txBody>
      </p:sp>
      <p:sp>
        <p:nvSpPr>
          <p:cNvPr id="247" name="Google Shape;247;p31"/>
          <p:cNvSpPr txBox="1"/>
          <p:nvPr/>
        </p:nvSpPr>
        <p:spPr>
          <a:xfrm>
            <a:off x="4960500" y="2822375"/>
            <a:ext cx="3733800" cy="2062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100"/>
              <a:buNone/>
            </a:pPr>
            <a:r>
              <a:rPr lang="en-US" sz="2960">
                <a:solidFill>
                  <a:schemeClr val="dk1"/>
                </a:solidFill>
                <a:latin typeface="Constantia"/>
                <a:ea typeface="Constantia"/>
                <a:cs typeface="Constantia"/>
                <a:sym typeface="Constantia"/>
              </a:rPr>
              <a:t>a) Rs.1050</a:t>
            </a:r>
            <a:endParaRPr sz="2960">
              <a:solidFill>
                <a:schemeClr val="dk1"/>
              </a:solidFill>
              <a:latin typeface="Constantia"/>
              <a:ea typeface="Constantia"/>
              <a:cs typeface="Constantia"/>
              <a:sym typeface="Constantia"/>
            </a:endParaRPr>
          </a:p>
          <a:p>
            <a:pPr indent="-274320" lvl="0" marL="274320" rtl="0" algn="l">
              <a:spcBef>
                <a:spcPts val="0"/>
              </a:spcBef>
              <a:spcAft>
                <a:spcPts val="0"/>
              </a:spcAft>
              <a:buSzPts val="1100"/>
              <a:buNone/>
            </a:pPr>
            <a:r>
              <a:rPr lang="en-US" sz="2960">
                <a:solidFill>
                  <a:schemeClr val="dk1"/>
                </a:solidFill>
                <a:latin typeface="Constantia"/>
                <a:ea typeface="Constantia"/>
                <a:cs typeface="Constantia"/>
                <a:sym typeface="Constantia"/>
              </a:rPr>
              <a:t> b) Rs.10500</a:t>
            </a:r>
            <a:endParaRPr sz="2960">
              <a:solidFill>
                <a:schemeClr val="dk1"/>
              </a:solidFill>
              <a:latin typeface="Constantia"/>
              <a:ea typeface="Constantia"/>
              <a:cs typeface="Constantia"/>
              <a:sym typeface="Constantia"/>
            </a:endParaRPr>
          </a:p>
          <a:p>
            <a:pPr indent="-274320" lvl="0" marL="274320" rtl="0" algn="l">
              <a:spcBef>
                <a:spcPts val="0"/>
              </a:spcBef>
              <a:spcAft>
                <a:spcPts val="0"/>
              </a:spcAft>
              <a:buSzPts val="1100"/>
              <a:buNone/>
            </a:pPr>
            <a:r>
              <a:rPr lang="en-US" sz="2960">
                <a:solidFill>
                  <a:schemeClr val="dk1"/>
                </a:solidFill>
                <a:latin typeface="Constantia"/>
                <a:ea typeface="Constantia"/>
                <a:cs typeface="Constantia"/>
                <a:sym typeface="Constantia"/>
              </a:rPr>
              <a:t> c) Rs.11500 </a:t>
            </a:r>
            <a:endParaRPr sz="2960">
              <a:solidFill>
                <a:schemeClr val="dk1"/>
              </a:solidFill>
              <a:latin typeface="Constantia"/>
              <a:ea typeface="Constantia"/>
              <a:cs typeface="Constantia"/>
              <a:sym typeface="Constantia"/>
            </a:endParaRPr>
          </a:p>
          <a:p>
            <a:pPr indent="-274320" lvl="0" marL="274320" rtl="0" algn="l">
              <a:spcBef>
                <a:spcPts val="0"/>
              </a:spcBef>
              <a:spcAft>
                <a:spcPts val="0"/>
              </a:spcAft>
              <a:buClr>
                <a:schemeClr val="dk1"/>
              </a:buClr>
              <a:buSzPts val="1100"/>
              <a:buFont typeface="Arial"/>
              <a:buNone/>
            </a:pPr>
            <a:r>
              <a:rPr lang="en-US" sz="2960">
                <a:solidFill>
                  <a:schemeClr val="dk1"/>
                </a:solidFill>
                <a:latin typeface="Constantia"/>
                <a:ea typeface="Constantia"/>
                <a:cs typeface="Constantia"/>
                <a:sym typeface="Constantia"/>
              </a:rPr>
              <a:t>d) Rs.12500</a:t>
            </a:r>
            <a:endParaRPr sz="3200">
              <a:solidFill>
                <a:schemeClr val="dk1"/>
              </a:solidFill>
              <a:latin typeface="Constantia"/>
              <a:ea typeface="Constantia"/>
              <a:cs typeface="Constantia"/>
              <a:sym typeface="Constantia"/>
            </a:endParaRPr>
          </a:p>
        </p:txBody>
      </p:sp>
      <p:sp>
        <p:nvSpPr>
          <p:cNvPr id="248" name="Google Shape;248;p31"/>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49" name="Google Shape;249;p31"/>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3" name="Shape 253"/>
        <p:cNvGrpSpPr/>
        <p:nvPr/>
      </p:nvGrpSpPr>
      <p:grpSpPr>
        <a:xfrm>
          <a:off x="0" y="0"/>
          <a:ext cx="0" cy="0"/>
          <a:chOff x="0" y="0"/>
          <a:chExt cx="0" cy="0"/>
        </a:xfrm>
      </p:grpSpPr>
      <p:sp>
        <p:nvSpPr>
          <p:cNvPr id="254" name="Google Shape;254;p32"/>
          <p:cNvSpPr txBox="1"/>
          <p:nvPr>
            <p:ph idx="1" type="body"/>
          </p:nvPr>
        </p:nvSpPr>
        <p:spPr>
          <a:xfrm>
            <a:off x="343600" y="676800"/>
            <a:ext cx="8244600" cy="2259300"/>
          </a:xfrm>
          <a:prstGeom prst="rect">
            <a:avLst/>
          </a:prstGeom>
          <a:noFill/>
          <a:ln>
            <a:noFill/>
          </a:ln>
        </p:spPr>
        <p:txBody>
          <a:bodyPr anchorCtr="0" anchor="t" bIns="45700" lIns="91425" spcFirstLastPara="1" rIns="91425" wrap="square" tIns="45700">
            <a:noAutofit/>
          </a:bodyPr>
          <a:lstStyle/>
          <a:p>
            <a:pPr indent="-117475" lvl="0" marL="274320" rtl="0" algn="l">
              <a:spcBef>
                <a:spcPts val="520"/>
              </a:spcBef>
              <a:spcAft>
                <a:spcPts val="0"/>
              </a:spcAft>
              <a:buClr>
                <a:srgbClr val="000000"/>
              </a:buClr>
              <a:buSzPts val="1100"/>
              <a:buFont typeface="Arial"/>
              <a:buNone/>
            </a:pPr>
            <a:r>
              <a:rPr lang="en-US" sz="1800">
                <a:latin typeface="Palatino Linotype"/>
                <a:ea typeface="Palatino Linotype"/>
                <a:cs typeface="Palatino Linotype"/>
                <a:sym typeface="Palatino Linotype"/>
              </a:rPr>
              <a:t>The total number of men, women and children working in a factory is 18. They earn Rs. 4000 in a day. If the sum of the wages of all men, women and all children is in the ratio of 18 : 10 : 12 and if the wages of an individual man, woman and child is the ratio 6 : 5 : 3, then how much a woman earn in a day ?</a:t>
            </a:r>
            <a:endParaRPr sz="1800">
              <a:latin typeface="Palatino Linotype"/>
              <a:ea typeface="Palatino Linotype"/>
              <a:cs typeface="Palatino Linotype"/>
              <a:sym typeface="Palatino Linotype"/>
            </a:endParaRPr>
          </a:p>
          <a:p>
            <a:pPr indent="-117475" lvl="0" marL="274320" rtl="0" algn="l">
              <a:spcBef>
                <a:spcPts val="520"/>
              </a:spcBef>
              <a:spcAft>
                <a:spcPts val="0"/>
              </a:spcAft>
              <a:buClr>
                <a:srgbClr val="000000"/>
              </a:buClr>
              <a:buSzPts val="1100"/>
              <a:buFont typeface="Arial"/>
              <a:buNone/>
            </a:pPr>
            <a:r>
              <a:t/>
            </a:r>
            <a:endParaRPr sz="1800">
              <a:latin typeface="Palatino Linotype"/>
              <a:ea typeface="Palatino Linotype"/>
              <a:cs typeface="Palatino Linotype"/>
              <a:sym typeface="Palatino Linotype"/>
            </a:endParaRPr>
          </a:p>
          <a:p>
            <a:pPr indent="-117475" lvl="0" marL="274320" rtl="0" algn="l">
              <a:spcBef>
                <a:spcPts val="520"/>
              </a:spcBef>
              <a:spcAft>
                <a:spcPts val="0"/>
              </a:spcAft>
              <a:buClr>
                <a:schemeClr val="accent3"/>
              </a:buClr>
              <a:buFont typeface="Noto Sans Symbols"/>
              <a:buNone/>
            </a:pPr>
            <a:r>
              <a:t/>
            </a:r>
            <a:endParaRPr sz="1800">
              <a:latin typeface="Palatino Linotype"/>
              <a:ea typeface="Palatino Linotype"/>
              <a:cs typeface="Palatino Linotype"/>
              <a:sym typeface="Palatino Linotype"/>
            </a:endParaRPr>
          </a:p>
        </p:txBody>
      </p:sp>
      <p:sp>
        <p:nvSpPr>
          <p:cNvPr id="255" name="Google Shape;255;p32"/>
          <p:cNvSpPr txBox="1"/>
          <p:nvPr/>
        </p:nvSpPr>
        <p:spPr>
          <a:xfrm>
            <a:off x="5266975" y="2274925"/>
            <a:ext cx="3733800" cy="206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latin typeface="Palatino Linotype"/>
                <a:ea typeface="Palatino Linotype"/>
                <a:cs typeface="Palatino Linotype"/>
                <a:sym typeface="Palatino Linotype"/>
              </a:rPr>
              <a:t>1) Rs. 120</a:t>
            </a:r>
            <a:endParaRPr sz="1800">
              <a:latin typeface="Palatino Linotype"/>
              <a:ea typeface="Palatino Linotype"/>
              <a:cs typeface="Palatino Linotype"/>
              <a:sym typeface="Palatino Linotype"/>
            </a:endParaRPr>
          </a:p>
          <a:p>
            <a:pPr indent="0" lvl="0" marL="0" rtl="0" algn="l">
              <a:spcBef>
                <a:spcPts val="0"/>
              </a:spcBef>
              <a:spcAft>
                <a:spcPts val="0"/>
              </a:spcAft>
              <a:buClr>
                <a:schemeClr val="dk1"/>
              </a:buClr>
              <a:buSzPts val="1100"/>
              <a:buFont typeface="Arial"/>
              <a:buNone/>
            </a:pPr>
            <a:r>
              <a:rPr lang="en-US" sz="1800">
                <a:latin typeface="Palatino Linotype"/>
                <a:ea typeface="Palatino Linotype"/>
                <a:cs typeface="Palatino Linotype"/>
                <a:sym typeface="Palatino Linotype"/>
              </a:rPr>
              <a:t>2) Rs. 400</a:t>
            </a:r>
            <a:endParaRPr sz="1800">
              <a:latin typeface="Palatino Linotype"/>
              <a:ea typeface="Palatino Linotype"/>
              <a:cs typeface="Palatino Linotype"/>
              <a:sym typeface="Palatino Linotype"/>
            </a:endParaRPr>
          </a:p>
          <a:p>
            <a:pPr indent="0" lvl="0" marL="0" rtl="0" algn="l">
              <a:spcBef>
                <a:spcPts val="0"/>
              </a:spcBef>
              <a:spcAft>
                <a:spcPts val="0"/>
              </a:spcAft>
              <a:buClr>
                <a:schemeClr val="dk1"/>
              </a:buClr>
              <a:buSzPts val="1100"/>
              <a:buFont typeface="Arial"/>
              <a:buNone/>
            </a:pPr>
            <a:r>
              <a:rPr lang="en-US" sz="1800">
                <a:latin typeface="Palatino Linotype"/>
                <a:ea typeface="Palatino Linotype"/>
                <a:cs typeface="Palatino Linotype"/>
                <a:sym typeface="Palatino Linotype"/>
              </a:rPr>
              <a:t>3) Rs. 250</a:t>
            </a:r>
            <a:endParaRPr sz="1800">
              <a:latin typeface="Palatino Linotype"/>
              <a:ea typeface="Palatino Linotype"/>
              <a:cs typeface="Palatino Linotype"/>
              <a:sym typeface="Palatino Linotype"/>
            </a:endParaRPr>
          </a:p>
          <a:p>
            <a:pPr indent="0" lvl="0" marL="0" rtl="0" algn="l">
              <a:spcBef>
                <a:spcPts val="0"/>
              </a:spcBef>
              <a:spcAft>
                <a:spcPts val="0"/>
              </a:spcAft>
              <a:buClr>
                <a:schemeClr val="dk1"/>
              </a:buClr>
              <a:buSzPts val="1100"/>
              <a:buFont typeface="Arial"/>
              <a:buNone/>
            </a:pPr>
            <a:r>
              <a:rPr lang="en-US" sz="1800">
                <a:latin typeface="Palatino Linotype"/>
                <a:ea typeface="Palatino Linotype"/>
                <a:cs typeface="Palatino Linotype"/>
                <a:sym typeface="Palatino Linotype"/>
              </a:rPr>
              <a:t>4) Rs. 150</a:t>
            </a:r>
            <a:endParaRPr sz="1800">
              <a:latin typeface="Palatino Linotype"/>
              <a:ea typeface="Palatino Linotype"/>
              <a:cs typeface="Palatino Linotype"/>
              <a:sym typeface="Palatino Linotype"/>
            </a:endParaRPr>
          </a:p>
          <a:p>
            <a:pPr indent="0" lvl="0" marL="0" rtl="0" algn="l">
              <a:spcBef>
                <a:spcPts val="0"/>
              </a:spcBef>
              <a:spcAft>
                <a:spcPts val="0"/>
              </a:spcAft>
              <a:buClr>
                <a:schemeClr val="dk1"/>
              </a:buClr>
              <a:buSzPts val="1100"/>
              <a:buFont typeface="Arial"/>
              <a:buNone/>
            </a:pPr>
            <a:r>
              <a:rPr lang="en-US" sz="1800">
                <a:latin typeface="Palatino Linotype"/>
                <a:ea typeface="Palatino Linotype"/>
                <a:cs typeface="Palatino Linotype"/>
                <a:sym typeface="Palatino Linotype"/>
              </a:rPr>
              <a:t>5) Rs. 300</a:t>
            </a:r>
            <a:endParaRPr sz="1800">
              <a:latin typeface="Palatino Linotype"/>
              <a:ea typeface="Palatino Linotype"/>
              <a:cs typeface="Palatino Linotype"/>
              <a:sym typeface="Palatino Linotype"/>
            </a:endParaRPr>
          </a:p>
        </p:txBody>
      </p:sp>
      <p:sp>
        <p:nvSpPr>
          <p:cNvPr id="256" name="Google Shape;256;p32"/>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57" name="Google Shape;257;p32"/>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1" name="Shape 261"/>
        <p:cNvGrpSpPr/>
        <p:nvPr/>
      </p:nvGrpSpPr>
      <p:grpSpPr>
        <a:xfrm>
          <a:off x="0" y="0"/>
          <a:ext cx="0" cy="0"/>
          <a:chOff x="0" y="0"/>
          <a:chExt cx="0" cy="0"/>
        </a:xfrm>
      </p:grpSpPr>
      <p:sp>
        <p:nvSpPr>
          <p:cNvPr id="262" name="Google Shape;262;p33"/>
          <p:cNvSpPr txBox="1"/>
          <p:nvPr>
            <p:ph idx="1" type="body"/>
          </p:nvPr>
        </p:nvSpPr>
        <p:spPr>
          <a:xfrm>
            <a:off x="495300" y="639725"/>
            <a:ext cx="8153400" cy="14691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i="0" lang="en-US" sz="2400" u="none" cap="none" strike="noStrike">
                <a:solidFill>
                  <a:schemeClr val="dk1"/>
                </a:solidFill>
                <a:latin typeface="Palatino Linotype"/>
                <a:ea typeface="Palatino Linotype"/>
                <a:cs typeface="Palatino Linotype"/>
                <a:sym typeface="Palatino Linotype"/>
              </a:rPr>
              <a:t>A bag contains one rupee,50 P, 25 P coins are in the ratio </a:t>
            </a:r>
            <a:r>
              <a:rPr lang="en-US" sz="2400">
                <a:latin typeface="Palatino Linotype"/>
                <a:ea typeface="Palatino Linotype"/>
                <a:cs typeface="Palatino Linotype"/>
                <a:sym typeface="Palatino Linotype"/>
              </a:rPr>
              <a:t>8:9:11</a:t>
            </a:r>
            <a:r>
              <a:rPr i="0" lang="en-US" sz="2400" u="none" cap="none" strike="noStrike">
                <a:solidFill>
                  <a:schemeClr val="dk1"/>
                </a:solidFill>
                <a:latin typeface="Palatino Linotype"/>
                <a:ea typeface="Palatino Linotype"/>
                <a:cs typeface="Palatino Linotype"/>
                <a:sym typeface="Palatino Linotype"/>
              </a:rPr>
              <a:t>, amounting to Rs. </a:t>
            </a:r>
            <a:r>
              <a:rPr lang="en-US" sz="2400">
                <a:latin typeface="Palatino Linotype"/>
                <a:ea typeface="Palatino Linotype"/>
                <a:cs typeface="Palatino Linotype"/>
                <a:sym typeface="Palatino Linotype"/>
              </a:rPr>
              <a:t>244</a:t>
            </a:r>
            <a:r>
              <a:rPr i="0" lang="en-US" sz="2400" u="none" cap="none" strike="noStrike">
                <a:solidFill>
                  <a:schemeClr val="dk1"/>
                </a:solidFill>
                <a:latin typeface="Palatino Linotype"/>
                <a:ea typeface="Palatino Linotype"/>
                <a:cs typeface="Palatino Linotype"/>
                <a:sym typeface="Palatino Linotype"/>
              </a:rPr>
              <a:t>. Find the number of coins of each type respectively.</a:t>
            </a:r>
            <a:endParaRPr i="0" sz="2400" u="none" cap="none" strike="noStrike">
              <a:solidFill>
                <a:schemeClr val="dk1"/>
              </a:solidFill>
              <a:latin typeface="Palatino Linotype"/>
              <a:ea typeface="Palatino Linotype"/>
              <a:cs typeface="Palatino Linotype"/>
              <a:sym typeface="Palatino Linotype"/>
            </a:endParaRPr>
          </a:p>
        </p:txBody>
      </p:sp>
      <p:sp>
        <p:nvSpPr>
          <p:cNvPr id="263" name="Google Shape;263;p33"/>
          <p:cNvSpPr txBox="1"/>
          <p:nvPr/>
        </p:nvSpPr>
        <p:spPr>
          <a:xfrm>
            <a:off x="4267200" y="4191000"/>
            <a:ext cx="3733800"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200">
              <a:solidFill>
                <a:schemeClr val="dk1"/>
              </a:solidFill>
              <a:latin typeface="Constantia"/>
              <a:ea typeface="Constantia"/>
              <a:cs typeface="Constantia"/>
              <a:sym typeface="Constantia"/>
            </a:endParaRPr>
          </a:p>
        </p:txBody>
      </p:sp>
      <p:sp>
        <p:nvSpPr>
          <p:cNvPr id="264" name="Google Shape;264;p33"/>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5" name="Google Shape;265;p33"/>
          <p:cNvSpPr txBox="1"/>
          <p:nvPr>
            <p:ph idx="1" type="body"/>
          </p:nvPr>
        </p:nvSpPr>
        <p:spPr>
          <a:xfrm>
            <a:off x="381000" y="2360500"/>
            <a:ext cx="8153400" cy="1830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b="1" i="0" lang="en-US" sz="2400" u="none" cap="none" strike="noStrike">
                <a:solidFill>
                  <a:schemeClr val="dk1"/>
                </a:solidFill>
                <a:latin typeface="Palatino Linotype"/>
                <a:ea typeface="Palatino Linotype"/>
                <a:cs typeface="Palatino Linotype"/>
                <a:sym typeface="Palatino Linotype"/>
              </a:rPr>
              <a:t>A bag contains one rupee,</a:t>
            </a:r>
            <a:r>
              <a:rPr b="1" lang="en-US" sz="2400">
                <a:latin typeface="Palatino Linotype"/>
                <a:ea typeface="Palatino Linotype"/>
                <a:cs typeface="Palatino Linotype"/>
                <a:sym typeface="Palatino Linotype"/>
              </a:rPr>
              <a:t>2 rupee, 5 rupee</a:t>
            </a:r>
            <a:r>
              <a:rPr b="1" i="0" lang="en-US" sz="2400" u="none" cap="none" strike="noStrike">
                <a:solidFill>
                  <a:schemeClr val="dk1"/>
                </a:solidFill>
                <a:latin typeface="Palatino Linotype"/>
                <a:ea typeface="Palatino Linotype"/>
                <a:cs typeface="Palatino Linotype"/>
                <a:sym typeface="Palatino Linotype"/>
              </a:rPr>
              <a:t> coins are in the ratio </a:t>
            </a:r>
            <a:r>
              <a:rPr b="1" lang="en-US" sz="2400">
                <a:latin typeface="Palatino Linotype"/>
                <a:ea typeface="Palatino Linotype"/>
                <a:cs typeface="Palatino Linotype"/>
                <a:sym typeface="Palatino Linotype"/>
              </a:rPr>
              <a:t>8:9:4</a:t>
            </a:r>
            <a:r>
              <a:rPr b="1" i="0" lang="en-US" sz="2400" u="none" cap="none" strike="noStrike">
                <a:solidFill>
                  <a:schemeClr val="dk1"/>
                </a:solidFill>
                <a:latin typeface="Palatino Linotype"/>
                <a:ea typeface="Palatino Linotype"/>
                <a:cs typeface="Palatino Linotype"/>
                <a:sym typeface="Palatino Linotype"/>
              </a:rPr>
              <a:t>, amounting to Rs. </a:t>
            </a:r>
            <a:r>
              <a:rPr b="1" lang="en-US" sz="2400">
                <a:latin typeface="Palatino Linotype"/>
                <a:ea typeface="Palatino Linotype"/>
                <a:cs typeface="Palatino Linotype"/>
                <a:sym typeface="Palatino Linotype"/>
              </a:rPr>
              <a:t>322</a:t>
            </a:r>
            <a:r>
              <a:rPr b="1" i="0" lang="en-US" sz="2400" u="none" cap="none" strike="noStrike">
                <a:solidFill>
                  <a:schemeClr val="dk1"/>
                </a:solidFill>
                <a:latin typeface="Palatino Linotype"/>
                <a:ea typeface="Palatino Linotype"/>
                <a:cs typeface="Palatino Linotype"/>
                <a:sym typeface="Palatino Linotype"/>
              </a:rPr>
              <a:t>. Find the number of coins of each type respectively.</a:t>
            </a:r>
            <a:endParaRPr b="1" i="0" sz="2400" u="none" cap="none" strike="noStrike">
              <a:solidFill>
                <a:schemeClr val="dk1"/>
              </a:solidFill>
              <a:latin typeface="Palatino Linotype"/>
              <a:ea typeface="Palatino Linotype"/>
              <a:cs typeface="Palatino Linotype"/>
              <a:sym typeface="Palatino Linotype"/>
            </a:endParaRPr>
          </a:p>
        </p:txBody>
      </p:sp>
      <p:sp>
        <p:nvSpPr>
          <p:cNvPr id="266" name="Google Shape;266;p33"/>
          <p:cNvSpPr txBox="1"/>
          <p:nvPr>
            <p:ph idx="1" type="body"/>
          </p:nvPr>
        </p:nvSpPr>
        <p:spPr>
          <a:xfrm>
            <a:off x="495300" y="4321225"/>
            <a:ext cx="8153400" cy="1905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i="0" lang="en-US" sz="2400" u="none" cap="none" strike="noStrike">
                <a:solidFill>
                  <a:schemeClr val="dk1"/>
                </a:solidFill>
                <a:latin typeface="Palatino Linotype"/>
                <a:ea typeface="Palatino Linotype"/>
                <a:cs typeface="Palatino Linotype"/>
                <a:sym typeface="Palatino Linotype"/>
              </a:rPr>
              <a:t>A bag contains 50 P, 25 P,20 </a:t>
            </a:r>
            <a:r>
              <a:rPr lang="en-US" sz="2400">
                <a:latin typeface="Palatino Linotype"/>
                <a:ea typeface="Palatino Linotype"/>
                <a:cs typeface="Palatino Linotype"/>
                <a:sym typeface="Palatino Linotype"/>
              </a:rPr>
              <a:t>P</a:t>
            </a:r>
            <a:r>
              <a:rPr i="0" lang="en-US" sz="2400" u="none" cap="none" strike="noStrike">
                <a:solidFill>
                  <a:schemeClr val="dk1"/>
                </a:solidFill>
                <a:latin typeface="Palatino Linotype"/>
                <a:ea typeface="Palatino Linotype"/>
                <a:cs typeface="Palatino Linotype"/>
                <a:sym typeface="Palatino Linotype"/>
              </a:rPr>
              <a:t> coins are in the ratio </a:t>
            </a:r>
            <a:r>
              <a:rPr lang="en-US" sz="2400">
                <a:latin typeface="Palatino Linotype"/>
                <a:ea typeface="Palatino Linotype"/>
                <a:cs typeface="Palatino Linotype"/>
                <a:sym typeface="Palatino Linotype"/>
              </a:rPr>
              <a:t>3:5:7</a:t>
            </a:r>
            <a:r>
              <a:rPr i="0" lang="en-US" sz="2400" u="none" cap="none" strike="noStrike">
                <a:solidFill>
                  <a:schemeClr val="dk1"/>
                </a:solidFill>
                <a:latin typeface="Palatino Linotype"/>
                <a:ea typeface="Palatino Linotype"/>
                <a:cs typeface="Palatino Linotype"/>
                <a:sym typeface="Palatino Linotype"/>
              </a:rPr>
              <a:t>, amounting to Rs. </a:t>
            </a:r>
            <a:r>
              <a:rPr lang="en-US" sz="2400">
                <a:latin typeface="Palatino Linotype"/>
                <a:ea typeface="Palatino Linotype"/>
                <a:cs typeface="Palatino Linotype"/>
                <a:sym typeface="Palatino Linotype"/>
              </a:rPr>
              <a:t>332</a:t>
            </a:r>
            <a:r>
              <a:rPr i="0" lang="en-US" sz="2400" u="none" cap="none" strike="noStrike">
                <a:solidFill>
                  <a:schemeClr val="dk1"/>
                </a:solidFill>
                <a:latin typeface="Palatino Linotype"/>
                <a:ea typeface="Palatino Linotype"/>
                <a:cs typeface="Palatino Linotype"/>
                <a:sym typeface="Palatino Linotype"/>
              </a:rPr>
              <a:t>. Find the number of coins of each type respectively.</a:t>
            </a:r>
            <a:endParaRPr i="0" sz="2400" u="none" cap="none" strike="noStrike">
              <a:solidFill>
                <a:schemeClr val="dk1"/>
              </a:solidFill>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6" name="Shape 116"/>
        <p:cNvGrpSpPr/>
        <p:nvPr/>
      </p:nvGrpSpPr>
      <p:grpSpPr>
        <a:xfrm>
          <a:off x="0" y="0"/>
          <a:ext cx="0" cy="0"/>
          <a:chOff x="0" y="0"/>
          <a:chExt cx="0" cy="0"/>
        </a:xfrm>
      </p:grpSpPr>
      <p:sp>
        <p:nvSpPr>
          <p:cNvPr id="117" name="Google Shape;117;p16"/>
          <p:cNvSpPr txBox="1"/>
          <p:nvPr>
            <p:ph idx="1" type="body"/>
          </p:nvPr>
        </p:nvSpPr>
        <p:spPr>
          <a:xfrm>
            <a:off x="84475" y="370100"/>
            <a:ext cx="5745300" cy="57579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If given ratio is  ==&gt; a:b</a:t>
            </a:r>
            <a:endParaRPr sz="2400">
              <a:latin typeface="Palatino Linotype"/>
              <a:ea typeface="Palatino Linotype"/>
              <a:cs typeface="Palatino Linotype"/>
              <a:sym typeface="Palatino Linotype"/>
            </a:endParaRPr>
          </a:p>
          <a:p>
            <a:pPr indent="-274320" lvl="0" marL="274320" marR="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Then</a:t>
            </a:r>
            <a:endParaRPr sz="2400">
              <a:latin typeface="Palatino Linotype"/>
              <a:ea typeface="Palatino Linotype"/>
              <a:cs typeface="Palatino Linotype"/>
              <a:sym typeface="Palatino Linotype"/>
            </a:endParaRPr>
          </a:p>
          <a:p>
            <a:pPr indent="-274319" lvl="0" marL="731520" marR="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Duplicate Ratio : a</a:t>
            </a:r>
            <a:r>
              <a:rPr baseline="30000" lang="en-US" sz="2400">
                <a:latin typeface="Palatino Linotype"/>
                <a:ea typeface="Palatino Linotype"/>
                <a:cs typeface="Palatino Linotype"/>
                <a:sym typeface="Palatino Linotype"/>
              </a:rPr>
              <a:t>2</a:t>
            </a:r>
            <a:r>
              <a:rPr lang="en-US" sz="2400">
                <a:latin typeface="Palatino Linotype"/>
                <a:ea typeface="Palatino Linotype"/>
                <a:cs typeface="Palatino Linotype"/>
                <a:sym typeface="Palatino Linotype"/>
              </a:rPr>
              <a:t>:b</a:t>
            </a:r>
            <a:r>
              <a:rPr baseline="30000" lang="en-US" sz="2400">
                <a:latin typeface="Palatino Linotype"/>
                <a:ea typeface="Palatino Linotype"/>
                <a:cs typeface="Palatino Linotype"/>
                <a:sym typeface="Palatino Linotype"/>
              </a:rPr>
              <a:t>2</a:t>
            </a:r>
            <a:endParaRPr sz="2400">
              <a:latin typeface="Palatino Linotype"/>
              <a:ea typeface="Palatino Linotype"/>
              <a:cs typeface="Palatino Linotype"/>
              <a:sym typeface="Palatino Linotype"/>
            </a:endParaRPr>
          </a:p>
          <a:p>
            <a:pPr indent="-274319" lvl="0" marL="731520" marR="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Sub duplicate Ratio = √a : </a:t>
            </a:r>
            <a:r>
              <a:rPr lang="en-US" sz="2400">
                <a:latin typeface="Palatino Linotype"/>
                <a:ea typeface="Palatino Linotype"/>
                <a:cs typeface="Palatino Linotype"/>
                <a:sym typeface="Palatino Linotype"/>
              </a:rPr>
              <a:t>√b </a:t>
            </a:r>
            <a:endParaRPr sz="2400">
              <a:latin typeface="Palatino Linotype"/>
              <a:ea typeface="Palatino Linotype"/>
              <a:cs typeface="Palatino Linotype"/>
              <a:sym typeface="Palatino Linotype"/>
            </a:endParaRPr>
          </a:p>
          <a:p>
            <a:pPr indent="-274319" lvl="0" marL="73152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Triplicate Ratio : a</a:t>
            </a:r>
            <a:r>
              <a:rPr baseline="30000" lang="en-US" sz="2400">
                <a:latin typeface="Palatino Linotype"/>
                <a:ea typeface="Palatino Linotype"/>
                <a:cs typeface="Palatino Linotype"/>
                <a:sym typeface="Palatino Linotype"/>
              </a:rPr>
              <a:t>3</a:t>
            </a:r>
            <a:r>
              <a:rPr lang="en-US" sz="2400">
                <a:latin typeface="Palatino Linotype"/>
                <a:ea typeface="Palatino Linotype"/>
                <a:cs typeface="Palatino Linotype"/>
                <a:sym typeface="Palatino Linotype"/>
              </a:rPr>
              <a:t>:b</a:t>
            </a:r>
            <a:r>
              <a:rPr baseline="30000" lang="en-US" sz="2400">
                <a:latin typeface="Palatino Linotype"/>
                <a:ea typeface="Palatino Linotype"/>
                <a:cs typeface="Palatino Linotype"/>
                <a:sym typeface="Palatino Linotype"/>
              </a:rPr>
              <a:t>3</a:t>
            </a:r>
            <a:endParaRPr sz="2400">
              <a:latin typeface="Palatino Linotype"/>
              <a:ea typeface="Palatino Linotype"/>
              <a:cs typeface="Palatino Linotype"/>
              <a:sym typeface="Palatino Linotype"/>
            </a:endParaRPr>
          </a:p>
          <a:p>
            <a:pPr indent="-274319" lvl="0" marL="73152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Sub Triplicate Ratio =  ∛a:∛b</a:t>
            </a:r>
            <a:endParaRPr sz="2400">
              <a:latin typeface="Palatino Linotype"/>
              <a:ea typeface="Palatino Linotype"/>
              <a:cs typeface="Palatino Linotype"/>
              <a:sym typeface="Palatino Linotype"/>
            </a:endParaRPr>
          </a:p>
          <a:p>
            <a:pPr indent="-274319" lvl="0" marL="73152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Inverse Ratio = 1/a : 1/b = b:a</a:t>
            </a:r>
            <a:endParaRPr sz="2400">
              <a:latin typeface="Palatino Linotype"/>
              <a:ea typeface="Palatino Linotype"/>
              <a:cs typeface="Palatino Linotype"/>
              <a:sym typeface="Palatino Linotype"/>
            </a:endParaRPr>
          </a:p>
          <a:p>
            <a:pPr indent="-274320" lvl="0" marL="27432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If the given ratios are a:b:c,  </a:t>
            </a:r>
            <a:endParaRPr sz="2400">
              <a:latin typeface="Palatino Linotype"/>
              <a:ea typeface="Palatino Linotype"/>
              <a:cs typeface="Palatino Linotype"/>
              <a:sym typeface="Palatino Linotype"/>
            </a:endParaRPr>
          </a:p>
          <a:p>
            <a:pPr indent="0" lvl="0" marL="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then </a:t>
            </a:r>
            <a:endParaRPr sz="2400">
              <a:latin typeface="Palatino Linotype"/>
              <a:ea typeface="Palatino Linotype"/>
              <a:cs typeface="Palatino Linotype"/>
              <a:sym typeface="Palatino Linotype"/>
            </a:endParaRPr>
          </a:p>
          <a:p>
            <a:pPr indent="0" lvl="0" marL="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Inverse Ratio = 1/a : 1/b:1/c= bc:ac:ab</a:t>
            </a:r>
            <a:endParaRPr sz="2400">
              <a:latin typeface="Palatino Linotype"/>
              <a:ea typeface="Palatino Linotype"/>
              <a:cs typeface="Palatino Linotype"/>
              <a:sym typeface="Palatino Linotype"/>
            </a:endParaRPr>
          </a:p>
          <a:p>
            <a:pPr indent="-274320" lvl="0" marL="27432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If the given ratios are a:b,c:d,e:f,  </a:t>
            </a:r>
            <a:endParaRPr sz="2400">
              <a:latin typeface="Palatino Linotype"/>
              <a:ea typeface="Palatino Linotype"/>
              <a:cs typeface="Palatino Linotype"/>
              <a:sym typeface="Palatino Linotype"/>
            </a:endParaRPr>
          </a:p>
          <a:p>
            <a:pPr indent="0" lvl="0" marL="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then  </a:t>
            </a:r>
            <a:endParaRPr sz="2400">
              <a:latin typeface="Palatino Linotype"/>
              <a:ea typeface="Palatino Linotype"/>
              <a:cs typeface="Palatino Linotype"/>
              <a:sym typeface="Palatino Linotype"/>
            </a:endParaRPr>
          </a:p>
          <a:p>
            <a:pPr indent="0" lvl="0" marL="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	Compound Ratio= ace : bdf</a:t>
            </a:r>
            <a:endParaRPr sz="2400">
              <a:latin typeface="Palatino Linotype"/>
              <a:ea typeface="Palatino Linotype"/>
              <a:cs typeface="Palatino Linotype"/>
              <a:sym typeface="Palatino Linotype"/>
            </a:endParaRPr>
          </a:p>
        </p:txBody>
      </p:sp>
      <p:sp>
        <p:nvSpPr>
          <p:cNvPr id="118" name="Google Shape;118;p16"/>
          <p:cNvSpPr txBox="1"/>
          <p:nvPr/>
        </p:nvSpPr>
        <p:spPr>
          <a:xfrm>
            <a:off x="5339350" y="370100"/>
            <a:ext cx="3386700" cy="13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dk1"/>
                </a:solidFill>
                <a:latin typeface="Constantia"/>
                <a:ea typeface="Constantia"/>
                <a:cs typeface="Constantia"/>
                <a:sym typeface="Constantia"/>
              </a:rPr>
              <a:t>Proportion</a:t>
            </a:r>
            <a:r>
              <a:rPr lang="en-US"/>
              <a:t>: </a:t>
            </a:r>
            <a:endParaRPr/>
          </a:p>
          <a:p>
            <a:pPr indent="0" lvl="0" marL="0" rtl="0" algn="l">
              <a:spcBef>
                <a:spcPts val="0"/>
              </a:spcBef>
              <a:spcAft>
                <a:spcPts val="0"/>
              </a:spcAft>
              <a:buNone/>
            </a:pPr>
            <a:r>
              <a:rPr lang="en-US"/>
              <a:t>	</a:t>
            </a:r>
            <a:r>
              <a:rPr lang="en-US" sz="2600">
                <a:solidFill>
                  <a:schemeClr val="dk1"/>
                </a:solidFill>
                <a:latin typeface="Constantia"/>
                <a:ea typeface="Constantia"/>
                <a:cs typeface="Constantia"/>
                <a:sym typeface="Constantia"/>
              </a:rPr>
              <a:t>a : b :  : c : d</a:t>
            </a:r>
            <a:endParaRPr sz="2600">
              <a:solidFill>
                <a:schemeClr val="dk1"/>
              </a:solidFill>
              <a:latin typeface="Constantia"/>
              <a:ea typeface="Constantia"/>
              <a:cs typeface="Constantia"/>
              <a:sym typeface="Constantia"/>
            </a:endParaRPr>
          </a:p>
        </p:txBody>
      </p:sp>
      <p:sp>
        <p:nvSpPr>
          <p:cNvPr id="119" name="Google Shape;119;p16"/>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
        <p:nvSpPr>
          <p:cNvPr id="120" name="Google Shape;120;p16"/>
          <p:cNvSpPr txBox="1"/>
          <p:nvPr/>
        </p:nvSpPr>
        <p:spPr>
          <a:xfrm>
            <a:off x="5264975" y="2501125"/>
            <a:ext cx="4002900" cy="6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alatino Linotype"/>
                <a:ea typeface="Palatino Linotype"/>
                <a:cs typeface="Palatino Linotype"/>
                <a:sym typeface="Palatino Linotype"/>
              </a:rPr>
              <a:t>Third Proportional Value :</a:t>
            </a:r>
            <a:endParaRPr sz="1800">
              <a:latin typeface="Palatino Linotype"/>
              <a:ea typeface="Palatino Linotype"/>
              <a:cs typeface="Palatino Linotype"/>
              <a:sym typeface="Palatino Linotype"/>
            </a:endParaRPr>
          </a:p>
          <a:p>
            <a:pPr indent="0" lvl="0" marL="0" rtl="0" algn="l">
              <a:spcBef>
                <a:spcPts val="0"/>
              </a:spcBef>
              <a:spcAft>
                <a:spcPts val="0"/>
              </a:spcAft>
              <a:buNone/>
            </a:pPr>
            <a:r>
              <a:t/>
            </a:r>
            <a:endParaRPr sz="1800">
              <a:latin typeface="Palatino Linotype"/>
              <a:ea typeface="Palatino Linotype"/>
              <a:cs typeface="Palatino Linotype"/>
              <a:sym typeface="Palatino Linotype"/>
            </a:endParaRPr>
          </a:p>
        </p:txBody>
      </p:sp>
      <p:sp>
        <p:nvSpPr>
          <p:cNvPr id="121" name="Google Shape;121;p16"/>
          <p:cNvSpPr txBox="1"/>
          <p:nvPr/>
        </p:nvSpPr>
        <p:spPr>
          <a:xfrm>
            <a:off x="5264975" y="3244950"/>
            <a:ext cx="4002900" cy="6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alatino Linotype"/>
                <a:ea typeface="Palatino Linotype"/>
                <a:cs typeface="Palatino Linotype"/>
                <a:sym typeface="Palatino Linotype"/>
              </a:rPr>
              <a:t>Fourth</a:t>
            </a:r>
            <a:r>
              <a:rPr lang="en-US" sz="1800">
                <a:latin typeface="Palatino Linotype"/>
                <a:ea typeface="Palatino Linotype"/>
                <a:cs typeface="Palatino Linotype"/>
                <a:sym typeface="Palatino Linotype"/>
              </a:rPr>
              <a:t> Proportional Value :</a:t>
            </a:r>
            <a:endParaRPr sz="1800">
              <a:latin typeface="Palatino Linotype"/>
              <a:ea typeface="Palatino Linotype"/>
              <a:cs typeface="Palatino Linotype"/>
              <a:sym typeface="Palatino Linotype"/>
            </a:endParaRPr>
          </a:p>
          <a:p>
            <a:pPr indent="0" lvl="0" marL="0" rtl="0" algn="l">
              <a:spcBef>
                <a:spcPts val="0"/>
              </a:spcBef>
              <a:spcAft>
                <a:spcPts val="0"/>
              </a:spcAft>
              <a:buNone/>
            </a:pPr>
            <a:r>
              <a:t/>
            </a:r>
            <a:endParaRPr sz="1800">
              <a:latin typeface="Palatino Linotype"/>
              <a:ea typeface="Palatino Linotype"/>
              <a:cs typeface="Palatino Linotype"/>
              <a:sym typeface="Palatino Linotype"/>
            </a:endParaRPr>
          </a:p>
        </p:txBody>
      </p:sp>
      <p:sp>
        <p:nvSpPr>
          <p:cNvPr id="122" name="Google Shape;122;p16"/>
          <p:cNvSpPr txBox="1"/>
          <p:nvPr/>
        </p:nvSpPr>
        <p:spPr>
          <a:xfrm>
            <a:off x="5264975" y="4122650"/>
            <a:ext cx="4002900" cy="6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alatino Linotype"/>
                <a:ea typeface="Palatino Linotype"/>
                <a:cs typeface="Palatino Linotype"/>
                <a:sym typeface="Palatino Linotype"/>
              </a:rPr>
              <a:t>Mean</a:t>
            </a:r>
            <a:r>
              <a:rPr lang="en-US" sz="1800">
                <a:latin typeface="Palatino Linotype"/>
                <a:ea typeface="Palatino Linotype"/>
                <a:cs typeface="Palatino Linotype"/>
                <a:sym typeface="Palatino Linotype"/>
              </a:rPr>
              <a:t> Value :</a:t>
            </a:r>
            <a:endParaRPr sz="1800">
              <a:latin typeface="Palatino Linotype"/>
              <a:ea typeface="Palatino Linotype"/>
              <a:cs typeface="Palatino Linotype"/>
              <a:sym typeface="Palatino Linotype"/>
            </a:endParaRPr>
          </a:p>
          <a:p>
            <a:pPr indent="0" lvl="0" marL="0" rtl="0" algn="l">
              <a:spcBef>
                <a:spcPts val="0"/>
              </a:spcBef>
              <a:spcAft>
                <a:spcPts val="0"/>
              </a:spcAft>
              <a:buNone/>
            </a:pPr>
            <a:r>
              <a:t/>
            </a:r>
            <a:endParaRPr sz="1800">
              <a:latin typeface="Palatino Linotype"/>
              <a:ea typeface="Palatino Linotype"/>
              <a:cs typeface="Palatino Linotype"/>
              <a:sym typeface="Palatino Linotype"/>
            </a:endParaRPr>
          </a:p>
        </p:txBody>
      </p:sp>
      <p:sp>
        <p:nvSpPr>
          <p:cNvPr id="123" name="Google Shape;123;p16"/>
          <p:cNvSpPr txBox="1"/>
          <p:nvPr/>
        </p:nvSpPr>
        <p:spPr>
          <a:xfrm>
            <a:off x="654625" y="5670650"/>
            <a:ext cx="8179800" cy="6210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A61C00"/>
                </a:solidFill>
                <a:latin typeface="Palatino Linotype"/>
                <a:ea typeface="Palatino Linotype"/>
                <a:cs typeface="Palatino Linotype"/>
                <a:sym typeface="Palatino Linotype"/>
              </a:rPr>
              <a:t>Rule of Proportionality</a:t>
            </a:r>
            <a:r>
              <a:rPr lang="en-US" sz="1800">
                <a:latin typeface="Palatino Linotype"/>
                <a:ea typeface="Palatino Linotype"/>
                <a:cs typeface="Palatino Linotype"/>
                <a:sym typeface="Palatino Linotype"/>
              </a:rPr>
              <a:t>:</a:t>
            </a:r>
            <a:r>
              <a:rPr b="1" lang="en-US" sz="1800">
                <a:latin typeface="Palatino Linotype"/>
                <a:ea typeface="Palatino Linotype"/>
                <a:cs typeface="Palatino Linotype"/>
                <a:sym typeface="Palatino Linotype"/>
              </a:rPr>
              <a:t>Product of Extreme Terms = Product  of Mean Terms</a:t>
            </a:r>
            <a:endParaRPr b="1" sz="1800">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0" name="Shape 270"/>
        <p:cNvGrpSpPr/>
        <p:nvPr/>
      </p:nvGrpSpPr>
      <p:grpSpPr>
        <a:xfrm>
          <a:off x="0" y="0"/>
          <a:ext cx="0" cy="0"/>
          <a:chOff x="0" y="0"/>
          <a:chExt cx="0" cy="0"/>
        </a:xfrm>
      </p:grpSpPr>
      <p:sp>
        <p:nvSpPr>
          <p:cNvPr id="271" name="Google Shape;271;p34"/>
          <p:cNvSpPr txBox="1"/>
          <p:nvPr>
            <p:ph idx="1" type="body"/>
          </p:nvPr>
        </p:nvSpPr>
        <p:spPr>
          <a:xfrm>
            <a:off x="381000" y="718525"/>
            <a:ext cx="8763000" cy="27432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3"/>
              </a:buClr>
              <a:buFont typeface="Noto Sans Symbols"/>
              <a:buNone/>
            </a:pPr>
            <a:r>
              <a:rPr b="0" i="0" lang="en-US" sz="2720" u="none" cap="none" strike="noStrike">
                <a:solidFill>
                  <a:schemeClr val="dk1"/>
                </a:solidFill>
                <a:latin typeface="Constantia"/>
                <a:ea typeface="Constantia"/>
                <a:cs typeface="Constantia"/>
                <a:sym typeface="Constantia"/>
              </a:rPr>
              <a:t>The ratio of first and second class train fares between two stations is 40:1 and that of the number of passengers travelling between these stations by first and second class is 1:20. If on a particular day Rs.2700/- be collected from the passengers travelling between these stations, then the amount collected from first class passengers is:? </a:t>
            </a:r>
            <a:endParaRPr/>
          </a:p>
        </p:txBody>
      </p:sp>
      <p:sp>
        <p:nvSpPr>
          <p:cNvPr id="272" name="Google Shape;272;p34"/>
          <p:cNvSpPr txBox="1"/>
          <p:nvPr/>
        </p:nvSpPr>
        <p:spPr>
          <a:xfrm>
            <a:off x="5587800" y="2949900"/>
            <a:ext cx="3733800" cy="20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Rs.1800/-</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Rs.600/-</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Rs.900/-</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Rs.600/-</a:t>
            </a:r>
            <a:endParaRPr sz="3200">
              <a:solidFill>
                <a:schemeClr val="dk1"/>
              </a:solidFill>
              <a:latin typeface="Constantia"/>
              <a:ea typeface="Constantia"/>
              <a:cs typeface="Constantia"/>
              <a:sym typeface="Constantia"/>
            </a:endParaRPr>
          </a:p>
        </p:txBody>
      </p:sp>
      <p:sp>
        <p:nvSpPr>
          <p:cNvPr id="273" name="Google Shape;273;p34"/>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4" name="Google Shape;274;p34"/>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5"/>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80" name="Google Shape;280;p35"/>
          <p:cNvSpPr/>
          <p:nvPr/>
        </p:nvSpPr>
        <p:spPr>
          <a:xfrm>
            <a:off x="899725" y="2109700"/>
            <a:ext cx="7787075" cy="2422475"/>
          </a:xfrm>
          <a:prstGeom prst="flowChartPunched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7200">
                <a:solidFill>
                  <a:srgbClr val="351C75"/>
                </a:solidFill>
                <a:latin typeface="Lobster"/>
                <a:ea typeface="Lobster"/>
                <a:cs typeface="Lobster"/>
                <a:sym typeface="Lobster"/>
              </a:rPr>
              <a:t>Problems On Ages</a:t>
            </a:r>
            <a:endParaRPr b="1" sz="7200">
              <a:solidFill>
                <a:srgbClr val="351C75"/>
              </a:solidFill>
              <a:latin typeface="Lobster"/>
              <a:ea typeface="Lobster"/>
              <a:cs typeface="Lobster"/>
              <a:sym typeface="Lobste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4" name="Shape 284"/>
        <p:cNvGrpSpPr/>
        <p:nvPr/>
      </p:nvGrpSpPr>
      <p:grpSpPr>
        <a:xfrm>
          <a:off x="0" y="0"/>
          <a:ext cx="0" cy="0"/>
          <a:chOff x="0" y="0"/>
          <a:chExt cx="0" cy="0"/>
        </a:xfrm>
      </p:grpSpPr>
      <p:sp>
        <p:nvSpPr>
          <p:cNvPr id="285" name="Google Shape;285;p36"/>
          <p:cNvSpPr txBox="1"/>
          <p:nvPr>
            <p:ph idx="1" type="body"/>
          </p:nvPr>
        </p:nvSpPr>
        <p:spPr>
          <a:xfrm>
            <a:off x="299200" y="1525650"/>
            <a:ext cx="8305800" cy="2209800"/>
          </a:xfrm>
          <a:prstGeom prst="rect">
            <a:avLst/>
          </a:prstGeom>
          <a:noFill/>
          <a:ln>
            <a:noFill/>
          </a:ln>
        </p:spPr>
        <p:txBody>
          <a:bodyPr anchorCtr="0" anchor="t" bIns="45700" lIns="91425" spcFirstLastPara="1" rIns="91425" wrap="square" tIns="45700">
            <a:noAutofit/>
          </a:bodyPr>
          <a:lstStyle/>
          <a:p>
            <a:pPr indent="-274319" lvl="0" marL="731520" marR="0" rtl="0" algn="l">
              <a:spcBef>
                <a:spcPts val="0"/>
              </a:spcBef>
              <a:spcAft>
                <a:spcPts val="0"/>
              </a:spcAft>
              <a:buClr>
                <a:schemeClr val="dk1"/>
              </a:buClr>
              <a:buSzPts val="1100"/>
              <a:buFont typeface="Arial"/>
              <a:buNone/>
            </a:pPr>
            <a:r>
              <a:rPr lang="en-US" sz="2800"/>
              <a:t>Present ages of Shyam and Ram are in the ratio 5:4 respectively. Three years hence, ratio of their age will become 11:9 respectively find Ram’s present age in years.</a:t>
            </a:r>
            <a:endParaRPr sz="2800"/>
          </a:p>
        </p:txBody>
      </p:sp>
      <p:sp>
        <p:nvSpPr>
          <p:cNvPr id="286" name="Google Shape;286;p36"/>
          <p:cNvSpPr txBox="1"/>
          <p:nvPr/>
        </p:nvSpPr>
        <p:spPr>
          <a:xfrm>
            <a:off x="5372025" y="3361875"/>
            <a:ext cx="2890500" cy="1867800"/>
          </a:xfrm>
          <a:prstGeom prst="rect">
            <a:avLst/>
          </a:prstGeom>
          <a:noFill/>
          <a:ln>
            <a:noFill/>
          </a:ln>
        </p:spPr>
        <p:txBody>
          <a:bodyPr anchorCtr="0" anchor="t" bIns="91425" lIns="91425" spcFirstLastPara="1" rIns="91425" wrap="square" tIns="91425">
            <a:noAutofit/>
          </a:bodyPr>
          <a:lstStyle/>
          <a:p>
            <a:pPr indent="-274320" lvl="0" marL="274320" rtl="0" algn="l">
              <a:spcBef>
                <a:spcPts val="0"/>
              </a:spcBef>
              <a:spcAft>
                <a:spcPts val="0"/>
              </a:spcAft>
              <a:buNone/>
            </a:pPr>
            <a:r>
              <a:rPr lang="en-US" sz="2800">
                <a:solidFill>
                  <a:schemeClr val="dk1"/>
                </a:solidFill>
                <a:latin typeface="Constantia"/>
                <a:ea typeface="Constantia"/>
                <a:cs typeface="Constantia"/>
                <a:sym typeface="Constantia"/>
              </a:rPr>
              <a:t>a) 15 </a:t>
            </a:r>
            <a:endParaRPr sz="2800">
              <a:solidFill>
                <a:schemeClr val="dk1"/>
              </a:solidFill>
              <a:latin typeface="Constantia"/>
              <a:ea typeface="Constantia"/>
              <a:cs typeface="Constantia"/>
              <a:sym typeface="Constantia"/>
            </a:endParaRPr>
          </a:p>
          <a:p>
            <a:pPr indent="-274320" lvl="0" marL="274320" rtl="0" algn="l">
              <a:spcBef>
                <a:spcPts val="0"/>
              </a:spcBef>
              <a:spcAft>
                <a:spcPts val="0"/>
              </a:spcAft>
              <a:buClr>
                <a:schemeClr val="dk1"/>
              </a:buClr>
              <a:buSzPts val="1100"/>
              <a:buFont typeface="Arial"/>
              <a:buNone/>
            </a:pPr>
            <a:r>
              <a:rPr lang="en-US" sz="2800">
                <a:solidFill>
                  <a:schemeClr val="dk1"/>
                </a:solidFill>
                <a:latin typeface="Constantia"/>
                <a:ea typeface="Constantia"/>
                <a:cs typeface="Constantia"/>
                <a:sym typeface="Constantia"/>
              </a:rPr>
              <a:t>b) 6</a:t>
            </a:r>
            <a:endParaRPr sz="2800">
              <a:solidFill>
                <a:schemeClr val="dk1"/>
              </a:solidFill>
              <a:latin typeface="Constantia"/>
              <a:ea typeface="Constantia"/>
              <a:cs typeface="Constantia"/>
              <a:sym typeface="Constantia"/>
            </a:endParaRPr>
          </a:p>
          <a:p>
            <a:pPr indent="-274320" lvl="0" marL="274320" rtl="0" algn="l">
              <a:spcBef>
                <a:spcPts val="0"/>
              </a:spcBef>
              <a:spcAft>
                <a:spcPts val="0"/>
              </a:spcAft>
              <a:buNone/>
            </a:pPr>
            <a:r>
              <a:rPr lang="en-US" sz="2800">
                <a:solidFill>
                  <a:schemeClr val="dk1"/>
                </a:solidFill>
                <a:latin typeface="Constantia"/>
                <a:ea typeface="Constantia"/>
                <a:cs typeface="Constantia"/>
                <a:sym typeface="Constantia"/>
              </a:rPr>
              <a:t>c) 24</a:t>
            </a:r>
            <a:endParaRPr sz="2800">
              <a:solidFill>
                <a:schemeClr val="dk1"/>
              </a:solidFill>
              <a:latin typeface="Constantia"/>
              <a:ea typeface="Constantia"/>
              <a:cs typeface="Constantia"/>
              <a:sym typeface="Constantia"/>
            </a:endParaRPr>
          </a:p>
          <a:p>
            <a:pPr indent="-274320" lvl="0" marL="274320" rtl="0" algn="l">
              <a:spcBef>
                <a:spcPts val="0"/>
              </a:spcBef>
              <a:spcAft>
                <a:spcPts val="0"/>
              </a:spcAft>
              <a:buClr>
                <a:schemeClr val="dk1"/>
              </a:buClr>
              <a:buSzPts val="1100"/>
              <a:buFont typeface="Arial"/>
              <a:buNone/>
            </a:pPr>
            <a:r>
              <a:rPr lang="en-US" sz="2800">
                <a:solidFill>
                  <a:schemeClr val="dk1"/>
                </a:solidFill>
                <a:latin typeface="Constantia"/>
                <a:ea typeface="Constantia"/>
                <a:cs typeface="Constantia"/>
                <a:sym typeface="Constantia"/>
              </a:rPr>
              <a:t> d) None of these</a:t>
            </a:r>
            <a:endParaRPr sz="2800">
              <a:solidFill>
                <a:schemeClr val="dk1"/>
              </a:solidFill>
              <a:latin typeface="Constantia"/>
              <a:ea typeface="Constantia"/>
              <a:cs typeface="Constantia"/>
              <a:sym typeface="Constantia"/>
            </a:endParaRPr>
          </a:p>
          <a:p>
            <a:pPr indent="0" lvl="0" marL="0" rtl="0" algn="l">
              <a:spcBef>
                <a:spcPts val="0"/>
              </a:spcBef>
              <a:spcAft>
                <a:spcPts val="0"/>
              </a:spcAft>
              <a:buNone/>
            </a:pPr>
            <a:r>
              <a:t/>
            </a:r>
            <a:endParaRPr/>
          </a:p>
        </p:txBody>
      </p:sp>
      <p:sp>
        <p:nvSpPr>
          <p:cNvPr id="287" name="Google Shape;287;p36"/>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88" name="Google Shape;288;p36"/>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2" name="Shape 292"/>
        <p:cNvGrpSpPr/>
        <p:nvPr/>
      </p:nvGrpSpPr>
      <p:grpSpPr>
        <a:xfrm>
          <a:off x="0" y="0"/>
          <a:ext cx="0" cy="0"/>
          <a:chOff x="0" y="0"/>
          <a:chExt cx="0" cy="0"/>
        </a:xfrm>
      </p:grpSpPr>
      <p:sp>
        <p:nvSpPr>
          <p:cNvPr id="293" name="Google Shape;293;p37"/>
          <p:cNvSpPr txBox="1"/>
          <p:nvPr>
            <p:ph idx="1" type="body"/>
          </p:nvPr>
        </p:nvSpPr>
        <p:spPr>
          <a:xfrm>
            <a:off x="75600" y="1152075"/>
            <a:ext cx="8992800" cy="2209800"/>
          </a:xfrm>
          <a:prstGeom prst="rect">
            <a:avLst/>
          </a:prstGeom>
          <a:noFill/>
          <a:ln>
            <a:noFill/>
          </a:ln>
        </p:spPr>
        <p:txBody>
          <a:bodyPr anchorCtr="0" anchor="t" bIns="45700" lIns="91425" spcFirstLastPara="1" rIns="91425" wrap="square" tIns="45700">
            <a:noAutofit/>
          </a:bodyPr>
          <a:lstStyle/>
          <a:p>
            <a:pPr indent="-117475" lvl="0" marL="274320" rtl="0" algn="l">
              <a:spcBef>
                <a:spcPts val="520"/>
              </a:spcBef>
              <a:spcAft>
                <a:spcPts val="0"/>
              </a:spcAft>
              <a:buClr>
                <a:schemeClr val="dk1"/>
              </a:buClr>
              <a:buSzPts val="1100"/>
              <a:buFont typeface="Arial"/>
              <a:buNone/>
            </a:pPr>
            <a:r>
              <a:rPr lang="en-US" sz="2400">
                <a:latin typeface="Palatino Linotype"/>
                <a:ea typeface="Palatino Linotype"/>
                <a:cs typeface="Palatino Linotype"/>
                <a:sym typeface="Palatino Linotype"/>
              </a:rPr>
              <a:t>Ram’s present age is three times his son’s present age and two-fifth of his father’s present age. The average of the present ages of all of them is 46 years. What is the difference between the Ram’s son’s present age and Ram’s father’s present age?</a:t>
            </a:r>
            <a:endParaRPr sz="2400">
              <a:latin typeface="Palatino Linotype"/>
              <a:ea typeface="Palatino Linotype"/>
              <a:cs typeface="Palatino Linotype"/>
              <a:sym typeface="Palatino Linotype"/>
            </a:endParaRPr>
          </a:p>
        </p:txBody>
      </p:sp>
      <p:sp>
        <p:nvSpPr>
          <p:cNvPr id="294" name="Google Shape;294;p37"/>
          <p:cNvSpPr txBox="1"/>
          <p:nvPr/>
        </p:nvSpPr>
        <p:spPr>
          <a:xfrm>
            <a:off x="5808175" y="3121125"/>
            <a:ext cx="3335700" cy="254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alatino Linotype"/>
              <a:buAutoNum type="alphaUcPeriod"/>
            </a:pPr>
            <a:r>
              <a:rPr lang="en-US" sz="1800">
                <a:latin typeface="Palatino Linotype"/>
                <a:ea typeface="Palatino Linotype"/>
                <a:cs typeface="Palatino Linotype"/>
                <a:sym typeface="Palatino Linotype"/>
              </a:rPr>
              <a:t>68</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lphaUcPeriod"/>
            </a:pPr>
            <a:r>
              <a:rPr lang="en-US" sz="1800">
                <a:latin typeface="Palatino Linotype"/>
                <a:ea typeface="Palatino Linotype"/>
                <a:cs typeface="Palatino Linotype"/>
                <a:sym typeface="Palatino Linotype"/>
              </a:rPr>
              <a:t>78</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lphaUcPeriod"/>
            </a:pPr>
            <a:r>
              <a:rPr lang="en-US" sz="1800">
                <a:latin typeface="Palatino Linotype"/>
                <a:ea typeface="Palatino Linotype"/>
                <a:cs typeface="Palatino Linotype"/>
                <a:sym typeface="Palatino Linotype"/>
              </a:rPr>
              <a:t>88</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lphaUcPeriod"/>
            </a:pPr>
            <a:r>
              <a:rPr lang="en-US" sz="1800">
                <a:latin typeface="Palatino Linotype"/>
                <a:ea typeface="Palatino Linotype"/>
                <a:cs typeface="Palatino Linotype"/>
                <a:sym typeface="Palatino Linotype"/>
              </a:rPr>
              <a:t>Cannot be </a:t>
            </a:r>
            <a:r>
              <a:rPr lang="en-US" sz="1800">
                <a:latin typeface="Palatino Linotype"/>
                <a:ea typeface="Palatino Linotype"/>
                <a:cs typeface="Palatino Linotype"/>
                <a:sym typeface="Palatino Linotype"/>
              </a:rPr>
              <a:t>determined</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lphaUcPeriod"/>
            </a:pPr>
            <a:r>
              <a:rPr lang="en-US" sz="1800">
                <a:latin typeface="Palatino Linotype"/>
                <a:ea typeface="Palatino Linotype"/>
                <a:cs typeface="Palatino Linotype"/>
                <a:sym typeface="Palatino Linotype"/>
              </a:rPr>
              <a:t>None of these</a:t>
            </a:r>
            <a:endParaRPr sz="1800">
              <a:latin typeface="Palatino Linotype"/>
              <a:ea typeface="Palatino Linotype"/>
              <a:cs typeface="Palatino Linotype"/>
              <a:sym typeface="Palatino Linotype"/>
            </a:endParaRPr>
          </a:p>
        </p:txBody>
      </p:sp>
      <p:sp>
        <p:nvSpPr>
          <p:cNvPr id="295" name="Google Shape;295;p37"/>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96" name="Google Shape;296;p37"/>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0" name="Shape 300"/>
        <p:cNvGrpSpPr/>
        <p:nvPr/>
      </p:nvGrpSpPr>
      <p:grpSpPr>
        <a:xfrm>
          <a:off x="0" y="0"/>
          <a:ext cx="0" cy="0"/>
          <a:chOff x="0" y="0"/>
          <a:chExt cx="0" cy="0"/>
        </a:xfrm>
      </p:grpSpPr>
      <p:sp>
        <p:nvSpPr>
          <p:cNvPr id="301" name="Google Shape;301;p38"/>
          <p:cNvSpPr txBox="1"/>
          <p:nvPr>
            <p:ph idx="1" type="body"/>
          </p:nvPr>
        </p:nvSpPr>
        <p:spPr>
          <a:xfrm>
            <a:off x="75600" y="889025"/>
            <a:ext cx="8992800" cy="1639800"/>
          </a:xfrm>
          <a:prstGeom prst="rect">
            <a:avLst/>
          </a:prstGeom>
          <a:noFill/>
          <a:ln>
            <a:noFill/>
          </a:ln>
        </p:spPr>
        <p:txBody>
          <a:bodyPr anchorCtr="0" anchor="t" bIns="45700" lIns="91425" spcFirstLastPara="1" rIns="91425" wrap="square" tIns="45700">
            <a:noAutofit/>
          </a:bodyPr>
          <a:lstStyle/>
          <a:p>
            <a:pPr indent="-117475" lvl="0" marL="274320" rtl="0" algn="l">
              <a:spcBef>
                <a:spcPts val="520"/>
              </a:spcBef>
              <a:spcAft>
                <a:spcPts val="0"/>
              </a:spcAft>
              <a:buClr>
                <a:schemeClr val="dk1"/>
              </a:buClr>
              <a:buSzPts val="1100"/>
              <a:buFont typeface="Arial"/>
              <a:buNone/>
            </a:pPr>
            <a:r>
              <a:rPr lang="en-US" sz="2400">
                <a:latin typeface="Palatino Linotype"/>
                <a:ea typeface="Palatino Linotype"/>
                <a:cs typeface="Palatino Linotype"/>
                <a:sym typeface="Palatino Linotype"/>
              </a:rPr>
              <a:t>Tanya’s grandfather was 8 times older to her 16 years ago. He would be 3 times of her age 8 years from now. Eight years ago, what was the ratio of Tanya’s age to that of her grandfather?</a:t>
            </a:r>
            <a:endParaRPr sz="2400">
              <a:latin typeface="Palatino Linotype"/>
              <a:ea typeface="Palatino Linotype"/>
              <a:cs typeface="Palatino Linotype"/>
              <a:sym typeface="Palatino Linotype"/>
            </a:endParaRPr>
          </a:p>
        </p:txBody>
      </p:sp>
      <p:sp>
        <p:nvSpPr>
          <p:cNvPr id="302" name="Google Shape;302;p38"/>
          <p:cNvSpPr txBox="1"/>
          <p:nvPr/>
        </p:nvSpPr>
        <p:spPr>
          <a:xfrm>
            <a:off x="6033625" y="2350775"/>
            <a:ext cx="3335700" cy="254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alatino Linotype"/>
              <a:buAutoNum type="alphaUcPeriod"/>
            </a:pPr>
            <a:r>
              <a:rPr lang="en-US" sz="1800">
                <a:latin typeface="Palatino Linotype"/>
                <a:ea typeface="Palatino Linotype"/>
                <a:cs typeface="Palatino Linotype"/>
                <a:sym typeface="Palatino Linotype"/>
              </a:rPr>
              <a:t>1 : 2</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lphaUcPeriod"/>
            </a:pPr>
            <a:r>
              <a:rPr lang="en-US" sz="1800">
                <a:latin typeface="Palatino Linotype"/>
                <a:ea typeface="Palatino Linotype"/>
                <a:cs typeface="Palatino Linotype"/>
                <a:sym typeface="Palatino Linotype"/>
              </a:rPr>
              <a:t>1 : 5</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lphaUcPeriod"/>
            </a:pPr>
            <a:r>
              <a:rPr lang="en-US" sz="1800">
                <a:latin typeface="Palatino Linotype"/>
                <a:ea typeface="Palatino Linotype"/>
                <a:cs typeface="Palatino Linotype"/>
                <a:sym typeface="Palatino Linotype"/>
              </a:rPr>
              <a:t>3 : 8</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lphaUcPeriod"/>
            </a:pPr>
            <a:r>
              <a:rPr lang="en-US" sz="1800">
                <a:latin typeface="Palatino Linotype"/>
                <a:ea typeface="Palatino Linotype"/>
                <a:cs typeface="Palatino Linotype"/>
                <a:sym typeface="Palatino Linotype"/>
              </a:rPr>
              <a:t>11 : 53</a:t>
            </a:r>
            <a:endParaRPr sz="1800">
              <a:latin typeface="Palatino Linotype"/>
              <a:ea typeface="Palatino Linotype"/>
              <a:cs typeface="Palatino Linotype"/>
              <a:sym typeface="Palatino Linotype"/>
            </a:endParaRPr>
          </a:p>
          <a:p>
            <a:pPr indent="-342900" lvl="0" marL="457200" rtl="0" algn="l">
              <a:spcBef>
                <a:spcPts val="0"/>
              </a:spcBef>
              <a:spcAft>
                <a:spcPts val="0"/>
              </a:spcAft>
              <a:buSzPts val="1800"/>
              <a:buFont typeface="Palatino Linotype"/>
              <a:buAutoNum type="alphaUcPeriod"/>
            </a:pPr>
            <a:r>
              <a:rPr lang="en-US" sz="1800">
                <a:latin typeface="Palatino Linotype"/>
                <a:ea typeface="Palatino Linotype"/>
                <a:cs typeface="Palatino Linotype"/>
                <a:sym typeface="Palatino Linotype"/>
              </a:rPr>
              <a:t>None of these</a:t>
            </a:r>
            <a:endParaRPr sz="1800">
              <a:latin typeface="Palatino Linotype"/>
              <a:ea typeface="Palatino Linotype"/>
              <a:cs typeface="Palatino Linotype"/>
              <a:sym typeface="Palatino Linotype"/>
            </a:endParaRPr>
          </a:p>
        </p:txBody>
      </p:sp>
      <p:sp>
        <p:nvSpPr>
          <p:cNvPr id="303" name="Google Shape;303;p38"/>
          <p:cNvSpPr txBox="1"/>
          <p:nvPr/>
        </p:nvSpPr>
        <p:spPr>
          <a:xfrm>
            <a:off x="593100" y="4049500"/>
            <a:ext cx="8305800" cy="14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Palatino Linotype"/>
                <a:ea typeface="Palatino Linotype"/>
                <a:cs typeface="Palatino Linotype"/>
                <a:sym typeface="Palatino Linotype"/>
              </a:rPr>
              <a:t>3 years ago father’s age was 8 times of son’s age. At present father’s age  is 5 times of son’s age. Then find the present ages . </a:t>
            </a:r>
            <a:endParaRPr sz="2400">
              <a:latin typeface="Palatino Linotype"/>
              <a:ea typeface="Palatino Linotype"/>
              <a:cs typeface="Palatino Linotype"/>
              <a:sym typeface="Palatino Linotype"/>
            </a:endParaRPr>
          </a:p>
        </p:txBody>
      </p:sp>
      <p:sp>
        <p:nvSpPr>
          <p:cNvPr id="304" name="Google Shape;304;p38"/>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05" name="Google Shape;305;p38"/>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9" name="Shape 309"/>
        <p:cNvGrpSpPr/>
        <p:nvPr/>
      </p:nvGrpSpPr>
      <p:grpSpPr>
        <a:xfrm>
          <a:off x="0" y="0"/>
          <a:ext cx="0" cy="0"/>
          <a:chOff x="0" y="0"/>
          <a:chExt cx="0" cy="0"/>
        </a:xfrm>
      </p:grpSpPr>
      <p:sp>
        <p:nvSpPr>
          <p:cNvPr id="310" name="Google Shape;310;p39"/>
          <p:cNvSpPr txBox="1"/>
          <p:nvPr>
            <p:ph idx="1" type="body"/>
          </p:nvPr>
        </p:nvSpPr>
        <p:spPr>
          <a:xfrm>
            <a:off x="257525" y="1066125"/>
            <a:ext cx="8305800" cy="2209800"/>
          </a:xfrm>
          <a:prstGeom prst="rect">
            <a:avLst/>
          </a:prstGeom>
          <a:noFill/>
          <a:ln>
            <a:noFill/>
          </a:ln>
        </p:spPr>
        <p:txBody>
          <a:bodyPr anchorCtr="0" anchor="t" bIns="45700" lIns="91425" spcFirstLastPara="1" rIns="91425" wrap="square" tIns="45700">
            <a:noAutofit/>
          </a:bodyPr>
          <a:lstStyle/>
          <a:p>
            <a:pPr indent="-274319" lvl="0" marL="731520" marR="0" rtl="0" algn="l">
              <a:spcBef>
                <a:spcPts val="0"/>
              </a:spcBef>
              <a:spcAft>
                <a:spcPts val="0"/>
              </a:spcAft>
              <a:buClr>
                <a:schemeClr val="dk1"/>
              </a:buClr>
              <a:buSzPts val="1100"/>
              <a:buFont typeface="Arial"/>
              <a:buNone/>
            </a:pPr>
            <a:r>
              <a:rPr lang="en-US" sz="2400">
                <a:latin typeface="Palatino Linotype"/>
                <a:ea typeface="Palatino Linotype"/>
                <a:cs typeface="Palatino Linotype"/>
                <a:sym typeface="Palatino Linotype"/>
              </a:rPr>
              <a:t>Rita’s mother is twice as old as her brother. Her brother is 5 years older than Rita. In 5 years her mother will be three times as old as Rita is now. What is Rita’s present age ?</a:t>
            </a:r>
            <a:endParaRPr sz="2400">
              <a:latin typeface="Palatino Linotype"/>
              <a:ea typeface="Palatino Linotype"/>
              <a:cs typeface="Palatino Linotype"/>
              <a:sym typeface="Palatino Linotype"/>
            </a:endParaRPr>
          </a:p>
        </p:txBody>
      </p:sp>
      <p:sp>
        <p:nvSpPr>
          <p:cNvPr id="311" name="Google Shape;311;p39"/>
          <p:cNvSpPr txBox="1"/>
          <p:nvPr/>
        </p:nvSpPr>
        <p:spPr>
          <a:xfrm>
            <a:off x="7122975" y="2122125"/>
            <a:ext cx="1440300" cy="2209800"/>
          </a:xfrm>
          <a:prstGeom prst="rect">
            <a:avLst/>
          </a:prstGeom>
          <a:noFill/>
          <a:ln>
            <a:noFill/>
          </a:ln>
        </p:spPr>
        <p:txBody>
          <a:bodyPr anchorCtr="0" anchor="t" bIns="91425" lIns="91425" spcFirstLastPara="1" rIns="91425" wrap="square" tIns="91425">
            <a:noAutofit/>
          </a:bodyPr>
          <a:lstStyle/>
          <a:p>
            <a:pPr indent="-274320" lvl="0" marL="274320" rtl="0" algn="l">
              <a:spcBef>
                <a:spcPts val="0"/>
              </a:spcBef>
              <a:spcAft>
                <a:spcPts val="0"/>
              </a:spcAft>
              <a:buNone/>
            </a:pPr>
            <a:r>
              <a:rPr lang="en-US" sz="2800">
                <a:solidFill>
                  <a:schemeClr val="dk1"/>
                </a:solidFill>
                <a:latin typeface="Constantia"/>
                <a:ea typeface="Constantia"/>
                <a:cs typeface="Constantia"/>
                <a:sym typeface="Constantia"/>
              </a:rPr>
              <a:t>a) 20 </a:t>
            </a:r>
            <a:endParaRPr sz="2800">
              <a:solidFill>
                <a:schemeClr val="dk1"/>
              </a:solidFill>
              <a:latin typeface="Constantia"/>
              <a:ea typeface="Constantia"/>
              <a:cs typeface="Constantia"/>
              <a:sym typeface="Constantia"/>
            </a:endParaRPr>
          </a:p>
          <a:p>
            <a:pPr indent="-274320" lvl="0" marL="274320" rtl="0" algn="l">
              <a:spcBef>
                <a:spcPts val="0"/>
              </a:spcBef>
              <a:spcAft>
                <a:spcPts val="0"/>
              </a:spcAft>
              <a:buNone/>
            </a:pPr>
            <a:r>
              <a:rPr lang="en-US" sz="2800">
                <a:solidFill>
                  <a:schemeClr val="dk1"/>
                </a:solidFill>
                <a:latin typeface="Constantia"/>
                <a:ea typeface="Constantia"/>
                <a:cs typeface="Constantia"/>
                <a:sym typeface="Constantia"/>
              </a:rPr>
              <a:t>b) 25</a:t>
            </a:r>
            <a:endParaRPr sz="2800">
              <a:solidFill>
                <a:schemeClr val="dk1"/>
              </a:solidFill>
              <a:latin typeface="Constantia"/>
              <a:ea typeface="Constantia"/>
              <a:cs typeface="Constantia"/>
              <a:sym typeface="Constantia"/>
            </a:endParaRPr>
          </a:p>
          <a:p>
            <a:pPr indent="-274320" lvl="0" marL="274320" rtl="0" algn="l">
              <a:spcBef>
                <a:spcPts val="0"/>
              </a:spcBef>
              <a:spcAft>
                <a:spcPts val="0"/>
              </a:spcAft>
              <a:buNone/>
            </a:pPr>
            <a:r>
              <a:rPr lang="en-US" sz="2800">
                <a:solidFill>
                  <a:schemeClr val="dk1"/>
                </a:solidFill>
                <a:latin typeface="Constantia"/>
                <a:ea typeface="Constantia"/>
                <a:cs typeface="Constantia"/>
                <a:sym typeface="Constantia"/>
              </a:rPr>
              <a:t>c) 15</a:t>
            </a:r>
            <a:endParaRPr sz="2800">
              <a:solidFill>
                <a:schemeClr val="dk1"/>
              </a:solidFill>
              <a:latin typeface="Constantia"/>
              <a:ea typeface="Constantia"/>
              <a:cs typeface="Constantia"/>
              <a:sym typeface="Constantia"/>
            </a:endParaRPr>
          </a:p>
          <a:p>
            <a:pPr indent="-274320" lvl="0" marL="274320" rtl="0" algn="l">
              <a:spcBef>
                <a:spcPts val="0"/>
              </a:spcBef>
              <a:spcAft>
                <a:spcPts val="0"/>
              </a:spcAft>
              <a:buNone/>
            </a:pPr>
            <a:r>
              <a:rPr lang="en-US" sz="2800">
                <a:solidFill>
                  <a:schemeClr val="dk1"/>
                </a:solidFill>
                <a:latin typeface="Constantia"/>
                <a:ea typeface="Constantia"/>
                <a:cs typeface="Constantia"/>
                <a:sym typeface="Constantia"/>
              </a:rPr>
              <a:t> d) 4</a:t>
            </a:r>
            <a:endParaRPr sz="2800">
              <a:solidFill>
                <a:schemeClr val="dk1"/>
              </a:solidFill>
              <a:latin typeface="Constantia"/>
              <a:ea typeface="Constantia"/>
              <a:cs typeface="Constantia"/>
              <a:sym typeface="Constantia"/>
            </a:endParaRPr>
          </a:p>
          <a:p>
            <a:pPr indent="0" lvl="0" marL="0" rtl="0" algn="l">
              <a:spcBef>
                <a:spcPts val="0"/>
              </a:spcBef>
              <a:spcAft>
                <a:spcPts val="0"/>
              </a:spcAft>
              <a:buNone/>
            </a:pPr>
            <a:r>
              <a:t/>
            </a:r>
            <a:endParaRPr/>
          </a:p>
        </p:txBody>
      </p:sp>
      <p:sp>
        <p:nvSpPr>
          <p:cNvPr id="312" name="Google Shape;312;p39"/>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3" name="Google Shape;313;p39"/>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7" name="Shape 317"/>
        <p:cNvGrpSpPr/>
        <p:nvPr/>
      </p:nvGrpSpPr>
      <p:grpSpPr>
        <a:xfrm>
          <a:off x="0" y="0"/>
          <a:ext cx="0" cy="0"/>
          <a:chOff x="0" y="0"/>
          <a:chExt cx="0" cy="0"/>
        </a:xfrm>
      </p:grpSpPr>
      <p:sp>
        <p:nvSpPr>
          <p:cNvPr id="318" name="Google Shape;318;p40"/>
          <p:cNvSpPr txBox="1"/>
          <p:nvPr>
            <p:ph idx="1" type="body"/>
          </p:nvPr>
        </p:nvSpPr>
        <p:spPr>
          <a:xfrm>
            <a:off x="74100" y="765700"/>
            <a:ext cx="8995800" cy="134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sz="2400">
                <a:latin typeface="Palatino Linotype"/>
                <a:ea typeface="Palatino Linotype"/>
                <a:cs typeface="Palatino Linotype"/>
                <a:sym typeface="Palatino Linotype"/>
              </a:rPr>
              <a:t>Four years ago the average age of A and B was 19 years with C joining them, now the average becomes 22 years. How old is C now?</a:t>
            </a:r>
            <a:endParaRPr sz="2400">
              <a:latin typeface="Palatino Linotype"/>
              <a:ea typeface="Palatino Linotype"/>
              <a:cs typeface="Palatino Linotype"/>
              <a:sym typeface="Palatino Linotype"/>
            </a:endParaRPr>
          </a:p>
          <a:p>
            <a:pPr indent="-274319" lvl="0" marL="731520" marR="0" rtl="0" algn="l">
              <a:spcBef>
                <a:spcPts val="0"/>
              </a:spcBef>
              <a:spcAft>
                <a:spcPts val="0"/>
              </a:spcAft>
              <a:buClr>
                <a:schemeClr val="dk1"/>
              </a:buClr>
              <a:buSzPts val="1100"/>
              <a:buFont typeface="Arial"/>
              <a:buNone/>
            </a:pPr>
            <a:r>
              <a:t/>
            </a:r>
            <a:endParaRPr sz="2400">
              <a:latin typeface="Palatino Linotype"/>
              <a:ea typeface="Palatino Linotype"/>
              <a:cs typeface="Palatino Linotype"/>
              <a:sym typeface="Palatino Linotype"/>
            </a:endParaRPr>
          </a:p>
        </p:txBody>
      </p:sp>
      <p:sp>
        <p:nvSpPr>
          <p:cNvPr id="319" name="Google Shape;319;p40"/>
          <p:cNvSpPr txBox="1"/>
          <p:nvPr/>
        </p:nvSpPr>
        <p:spPr>
          <a:xfrm>
            <a:off x="3466075" y="1545425"/>
            <a:ext cx="5315400" cy="715800"/>
          </a:xfrm>
          <a:prstGeom prst="rect">
            <a:avLst/>
          </a:prstGeom>
          <a:noFill/>
          <a:ln>
            <a:noFill/>
          </a:ln>
        </p:spPr>
        <p:txBody>
          <a:bodyPr anchorCtr="0" anchor="t" bIns="91425" lIns="91425" spcFirstLastPara="1" rIns="91425" wrap="square" tIns="91425">
            <a:noAutofit/>
          </a:bodyPr>
          <a:lstStyle/>
          <a:p>
            <a:pPr indent="-274320" lvl="0" marL="274320" rtl="0" algn="l">
              <a:spcBef>
                <a:spcPts val="0"/>
              </a:spcBef>
              <a:spcAft>
                <a:spcPts val="0"/>
              </a:spcAft>
              <a:buNone/>
            </a:pPr>
            <a:r>
              <a:rPr lang="en-US" sz="2800">
                <a:solidFill>
                  <a:schemeClr val="dk1"/>
                </a:solidFill>
                <a:latin typeface="Constantia"/>
                <a:ea typeface="Constantia"/>
                <a:cs typeface="Constantia"/>
                <a:sym typeface="Constantia"/>
              </a:rPr>
              <a:t>a) 20    b) 25    c) 28     d) 30</a:t>
            </a:r>
            <a:endParaRPr sz="2800">
              <a:solidFill>
                <a:schemeClr val="dk1"/>
              </a:solidFill>
              <a:latin typeface="Constantia"/>
              <a:ea typeface="Constantia"/>
              <a:cs typeface="Constantia"/>
              <a:sym typeface="Constantia"/>
            </a:endParaRPr>
          </a:p>
          <a:p>
            <a:pPr indent="0" lvl="0" marL="0" rtl="0" algn="l">
              <a:spcBef>
                <a:spcPts val="0"/>
              </a:spcBef>
              <a:spcAft>
                <a:spcPts val="0"/>
              </a:spcAft>
              <a:buNone/>
            </a:pPr>
            <a:r>
              <a:t/>
            </a:r>
            <a:endParaRPr/>
          </a:p>
        </p:txBody>
      </p:sp>
      <p:sp>
        <p:nvSpPr>
          <p:cNvPr id="320" name="Google Shape;320;p40"/>
          <p:cNvSpPr txBox="1"/>
          <p:nvPr>
            <p:ph idx="1" type="body"/>
          </p:nvPr>
        </p:nvSpPr>
        <p:spPr>
          <a:xfrm>
            <a:off x="148200" y="2582125"/>
            <a:ext cx="8995800" cy="134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sz="2400">
                <a:latin typeface="Palatino Linotype"/>
                <a:ea typeface="Palatino Linotype"/>
                <a:cs typeface="Palatino Linotype"/>
                <a:sym typeface="Palatino Linotype"/>
              </a:rPr>
              <a:t>15 years hence Chaithu’s age will be 4 times of 15 years ago was his age . Find the age of Chaithu?</a:t>
            </a:r>
            <a:endParaRPr sz="2400">
              <a:latin typeface="Palatino Linotype"/>
              <a:ea typeface="Palatino Linotype"/>
              <a:cs typeface="Palatino Linotype"/>
              <a:sym typeface="Palatino Linotype"/>
            </a:endParaRPr>
          </a:p>
          <a:p>
            <a:pPr indent="0" lvl="0" marL="0" marR="0" rtl="0" algn="l">
              <a:spcBef>
                <a:spcPts val="0"/>
              </a:spcBef>
              <a:spcAft>
                <a:spcPts val="0"/>
              </a:spcAft>
              <a:buClr>
                <a:schemeClr val="dk1"/>
              </a:buClr>
              <a:buSzPts val="1100"/>
              <a:buFont typeface="Arial"/>
              <a:buNone/>
            </a:pPr>
            <a:r>
              <a:t/>
            </a:r>
            <a:endParaRPr sz="2400">
              <a:latin typeface="Palatino Linotype"/>
              <a:ea typeface="Palatino Linotype"/>
              <a:cs typeface="Palatino Linotype"/>
              <a:sym typeface="Palatino Linotype"/>
            </a:endParaRPr>
          </a:p>
          <a:p>
            <a:pPr indent="-274319" lvl="0" marL="731520" marR="0" rtl="0" algn="l">
              <a:spcBef>
                <a:spcPts val="0"/>
              </a:spcBef>
              <a:spcAft>
                <a:spcPts val="0"/>
              </a:spcAft>
              <a:buClr>
                <a:schemeClr val="dk1"/>
              </a:buClr>
              <a:buSzPts val="1100"/>
              <a:buFont typeface="Arial"/>
              <a:buNone/>
            </a:pPr>
            <a:r>
              <a:t/>
            </a:r>
            <a:endParaRPr sz="2400">
              <a:latin typeface="Palatino Linotype"/>
              <a:ea typeface="Palatino Linotype"/>
              <a:cs typeface="Palatino Linotype"/>
              <a:sym typeface="Palatino Linotype"/>
            </a:endParaRPr>
          </a:p>
        </p:txBody>
      </p:sp>
      <p:sp>
        <p:nvSpPr>
          <p:cNvPr id="321" name="Google Shape;321;p40"/>
          <p:cNvSpPr txBox="1"/>
          <p:nvPr/>
        </p:nvSpPr>
        <p:spPr>
          <a:xfrm>
            <a:off x="3540175" y="3361850"/>
            <a:ext cx="5315400" cy="715800"/>
          </a:xfrm>
          <a:prstGeom prst="rect">
            <a:avLst/>
          </a:prstGeom>
          <a:noFill/>
          <a:ln>
            <a:noFill/>
          </a:ln>
        </p:spPr>
        <p:txBody>
          <a:bodyPr anchorCtr="0" anchor="t" bIns="91425" lIns="91425" spcFirstLastPara="1" rIns="91425" wrap="square" tIns="91425">
            <a:noAutofit/>
          </a:bodyPr>
          <a:lstStyle/>
          <a:p>
            <a:pPr indent="-274320" lvl="0" marL="274320" rtl="0" algn="l">
              <a:spcBef>
                <a:spcPts val="0"/>
              </a:spcBef>
              <a:spcAft>
                <a:spcPts val="0"/>
              </a:spcAft>
              <a:buNone/>
            </a:pPr>
            <a:r>
              <a:rPr lang="en-US" sz="2800">
                <a:solidFill>
                  <a:schemeClr val="dk1"/>
                </a:solidFill>
                <a:latin typeface="Constantia"/>
                <a:ea typeface="Constantia"/>
                <a:cs typeface="Constantia"/>
                <a:sym typeface="Constantia"/>
              </a:rPr>
              <a:t>a) 30    b) 25    c) 15     d) 42</a:t>
            </a:r>
            <a:endParaRPr sz="2800">
              <a:solidFill>
                <a:schemeClr val="dk1"/>
              </a:solidFill>
              <a:latin typeface="Constantia"/>
              <a:ea typeface="Constantia"/>
              <a:cs typeface="Constantia"/>
              <a:sym typeface="Constantia"/>
            </a:endParaRPr>
          </a:p>
          <a:p>
            <a:pPr indent="0" lvl="0" marL="0" rtl="0" algn="l">
              <a:spcBef>
                <a:spcPts val="0"/>
              </a:spcBef>
              <a:spcAft>
                <a:spcPts val="0"/>
              </a:spcAft>
              <a:buNone/>
            </a:pPr>
            <a:r>
              <a:t/>
            </a:r>
            <a:endParaRPr/>
          </a:p>
        </p:txBody>
      </p:sp>
      <p:sp>
        <p:nvSpPr>
          <p:cNvPr id="322" name="Google Shape;322;p40"/>
          <p:cNvSpPr txBox="1"/>
          <p:nvPr>
            <p:ph idx="1" type="body"/>
          </p:nvPr>
        </p:nvSpPr>
        <p:spPr>
          <a:xfrm>
            <a:off x="74100" y="4398550"/>
            <a:ext cx="8995800" cy="134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sz="2400">
                <a:latin typeface="Palatino Linotype"/>
                <a:ea typeface="Palatino Linotype"/>
                <a:cs typeface="Palatino Linotype"/>
                <a:sym typeface="Palatino Linotype"/>
              </a:rPr>
              <a:t>Abhay’s age after six years will be three-seventh of his father’s age. Ten years ago, the ratio of their ages was 1 : 5. What is Abhay’s father’s age at present?</a:t>
            </a:r>
            <a:endParaRPr sz="2400">
              <a:latin typeface="Palatino Linotype"/>
              <a:ea typeface="Palatino Linotype"/>
              <a:cs typeface="Palatino Linotype"/>
              <a:sym typeface="Palatino Linotype"/>
            </a:endParaRPr>
          </a:p>
          <a:p>
            <a:pPr indent="0" lvl="0" marL="0" marR="0" rtl="0" algn="l">
              <a:spcBef>
                <a:spcPts val="0"/>
              </a:spcBef>
              <a:spcAft>
                <a:spcPts val="0"/>
              </a:spcAft>
              <a:buClr>
                <a:schemeClr val="dk1"/>
              </a:buClr>
              <a:buSzPts val="1100"/>
              <a:buFont typeface="Arial"/>
              <a:buNone/>
            </a:pPr>
            <a:r>
              <a:t/>
            </a:r>
            <a:endParaRPr sz="2400">
              <a:latin typeface="Palatino Linotype"/>
              <a:ea typeface="Palatino Linotype"/>
              <a:cs typeface="Palatino Linotype"/>
              <a:sym typeface="Palatino Linotype"/>
            </a:endParaRPr>
          </a:p>
          <a:p>
            <a:pPr indent="-274319" lvl="0" marL="731520" marR="0" rtl="0" algn="l">
              <a:spcBef>
                <a:spcPts val="0"/>
              </a:spcBef>
              <a:spcAft>
                <a:spcPts val="0"/>
              </a:spcAft>
              <a:buClr>
                <a:schemeClr val="dk1"/>
              </a:buClr>
              <a:buSzPts val="1100"/>
              <a:buFont typeface="Arial"/>
              <a:buNone/>
            </a:pPr>
            <a:r>
              <a:t/>
            </a:r>
            <a:endParaRPr sz="2400">
              <a:latin typeface="Palatino Linotype"/>
              <a:ea typeface="Palatino Linotype"/>
              <a:cs typeface="Palatino Linotype"/>
              <a:sym typeface="Palatino Linotype"/>
            </a:endParaRPr>
          </a:p>
        </p:txBody>
      </p:sp>
      <p:sp>
        <p:nvSpPr>
          <p:cNvPr id="323" name="Google Shape;323;p40"/>
          <p:cNvSpPr txBox="1"/>
          <p:nvPr/>
        </p:nvSpPr>
        <p:spPr>
          <a:xfrm>
            <a:off x="3828600" y="5456300"/>
            <a:ext cx="5315400" cy="715800"/>
          </a:xfrm>
          <a:prstGeom prst="rect">
            <a:avLst/>
          </a:prstGeom>
          <a:noFill/>
          <a:ln>
            <a:noFill/>
          </a:ln>
        </p:spPr>
        <p:txBody>
          <a:bodyPr anchorCtr="0" anchor="t" bIns="91425" lIns="91425" spcFirstLastPara="1" rIns="91425" wrap="square" tIns="91425">
            <a:noAutofit/>
          </a:bodyPr>
          <a:lstStyle/>
          <a:p>
            <a:pPr indent="-274320" lvl="0" marL="274320" rtl="0" algn="l">
              <a:spcBef>
                <a:spcPts val="0"/>
              </a:spcBef>
              <a:spcAft>
                <a:spcPts val="0"/>
              </a:spcAft>
              <a:buNone/>
            </a:pPr>
            <a:r>
              <a:rPr lang="en-US" sz="2800">
                <a:solidFill>
                  <a:schemeClr val="dk1"/>
                </a:solidFill>
                <a:latin typeface="Constantia"/>
                <a:ea typeface="Constantia"/>
                <a:cs typeface="Constantia"/>
                <a:sym typeface="Constantia"/>
              </a:rPr>
              <a:t>a) 30    b) 40    c) 50     d) 60</a:t>
            </a:r>
            <a:endParaRPr sz="2800">
              <a:solidFill>
                <a:schemeClr val="dk1"/>
              </a:solidFill>
              <a:latin typeface="Constantia"/>
              <a:ea typeface="Constantia"/>
              <a:cs typeface="Constantia"/>
              <a:sym typeface="Constantia"/>
            </a:endParaRPr>
          </a:p>
          <a:p>
            <a:pPr indent="0" lvl="0" marL="0" rtl="0" algn="l">
              <a:spcBef>
                <a:spcPts val="0"/>
              </a:spcBef>
              <a:spcAft>
                <a:spcPts val="0"/>
              </a:spcAft>
              <a:buNone/>
            </a:pPr>
            <a:r>
              <a:t/>
            </a:r>
            <a:endParaRPr/>
          </a:p>
        </p:txBody>
      </p:sp>
      <p:sp>
        <p:nvSpPr>
          <p:cNvPr id="324" name="Google Shape;324;p40"/>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25" name="Google Shape;325;p40"/>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9" name="Shape 329"/>
        <p:cNvGrpSpPr/>
        <p:nvPr/>
      </p:nvGrpSpPr>
      <p:grpSpPr>
        <a:xfrm>
          <a:off x="0" y="0"/>
          <a:ext cx="0" cy="0"/>
          <a:chOff x="0" y="0"/>
          <a:chExt cx="0" cy="0"/>
        </a:xfrm>
      </p:grpSpPr>
      <p:sp>
        <p:nvSpPr>
          <p:cNvPr id="330" name="Google Shape;330;p41"/>
          <p:cNvSpPr txBox="1"/>
          <p:nvPr>
            <p:ph idx="1" type="body"/>
          </p:nvPr>
        </p:nvSpPr>
        <p:spPr>
          <a:xfrm>
            <a:off x="381000" y="2057400"/>
            <a:ext cx="8305800" cy="22098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i="0" lang="en-US" sz="3000" u="none" cap="none" strike="noStrike">
                <a:solidFill>
                  <a:srgbClr val="000000"/>
                </a:solidFill>
                <a:latin typeface="Palatino Linotype"/>
                <a:ea typeface="Palatino Linotype"/>
                <a:cs typeface="Palatino Linotype"/>
                <a:sym typeface="Palatino Linotype"/>
              </a:rPr>
              <a:t>A father said his son , " I was as old as you are at present at the time of your birth. " If the father age is 38 now, the son age 5 years back was :</a:t>
            </a:r>
            <a:endParaRPr i="0" sz="3000" u="none" cap="none" strike="noStrike">
              <a:solidFill>
                <a:srgbClr val="000000"/>
              </a:solidFill>
              <a:latin typeface="Palatino Linotype"/>
              <a:ea typeface="Palatino Linotype"/>
              <a:cs typeface="Palatino Linotype"/>
              <a:sym typeface="Palatino Linotype"/>
            </a:endParaRPr>
          </a:p>
        </p:txBody>
      </p:sp>
      <p:sp>
        <p:nvSpPr>
          <p:cNvPr id="331" name="Google Shape;331;p41"/>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2" name="Google Shape;332;p41"/>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6" name="Shape 336"/>
        <p:cNvGrpSpPr/>
        <p:nvPr/>
      </p:nvGrpSpPr>
      <p:grpSpPr>
        <a:xfrm>
          <a:off x="0" y="0"/>
          <a:ext cx="0" cy="0"/>
          <a:chOff x="0" y="0"/>
          <a:chExt cx="0" cy="0"/>
        </a:xfrm>
      </p:grpSpPr>
      <p:sp>
        <p:nvSpPr>
          <p:cNvPr id="337" name="Google Shape;337;p42"/>
          <p:cNvSpPr txBox="1"/>
          <p:nvPr>
            <p:ph idx="1" type="body"/>
          </p:nvPr>
        </p:nvSpPr>
        <p:spPr>
          <a:xfrm>
            <a:off x="381000" y="2057400"/>
            <a:ext cx="8305800" cy="2209800"/>
          </a:xfrm>
          <a:prstGeom prst="rect">
            <a:avLst/>
          </a:prstGeom>
          <a:noFill/>
          <a:ln>
            <a:noFill/>
          </a:ln>
        </p:spPr>
        <p:txBody>
          <a:bodyPr anchorCtr="0" anchor="t" bIns="45700" lIns="91425" spcFirstLastPara="1" rIns="91425" wrap="square" tIns="45700">
            <a:noAutofit/>
          </a:bodyPr>
          <a:lstStyle/>
          <a:p>
            <a:pPr indent="-117475" lvl="0" marL="274320" rtl="0" algn="l">
              <a:spcBef>
                <a:spcPts val="520"/>
              </a:spcBef>
              <a:spcAft>
                <a:spcPts val="0"/>
              </a:spcAft>
              <a:buClr>
                <a:schemeClr val="accent3"/>
              </a:buClr>
              <a:buFont typeface="Noto Sans Symbols"/>
              <a:buNone/>
            </a:pPr>
            <a:r>
              <a:rPr lang="en-US" sz="2400">
                <a:latin typeface="Palatino Linotype"/>
                <a:ea typeface="Palatino Linotype"/>
                <a:cs typeface="Palatino Linotype"/>
                <a:sym typeface="Palatino Linotype"/>
              </a:rPr>
              <a:t>Two years ago, A was four times as old as B. 8 years hence, A’s age will exceed B’s age by 12 years. The ratio of the present ages of A to B </a:t>
            </a:r>
            <a:endParaRPr sz="2400">
              <a:latin typeface="Palatino Linotype"/>
              <a:ea typeface="Palatino Linotype"/>
              <a:cs typeface="Palatino Linotype"/>
              <a:sym typeface="Palatino Linotype"/>
            </a:endParaRPr>
          </a:p>
        </p:txBody>
      </p:sp>
      <p:sp>
        <p:nvSpPr>
          <p:cNvPr id="338" name="Google Shape;338;p42"/>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9" name="Google Shape;339;p42"/>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3" name="Shape 343"/>
        <p:cNvGrpSpPr/>
        <p:nvPr/>
      </p:nvGrpSpPr>
      <p:grpSpPr>
        <a:xfrm>
          <a:off x="0" y="0"/>
          <a:ext cx="0" cy="0"/>
          <a:chOff x="0" y="0"/>
          <a:chExt cx="0" cy="0"/>
        </a:xfrm>
      </p:grpSpPr>
      <p:sp>
        <p:nvSpPr>
          <p:cNvPr id="344" name="Google Shape;344;p43"/>
          <p:cNvSpPr txBox="1"/>
          <p:nvPr>
            <p:ph idx="1" type="body"/>
          </p:nvPr>
        </p:nvSpPr>
        <p:spPr>
          <a:xfrm>
            <a:off x="381000" y="2057400"/>
            <a:ext cx="8305800" cy="2209800"/>
          </a:xfrm>
          <a:prstGeom prst="rect">
            <a:avLst/>
          </a:prstGeom>
          <a:noFill/>
          <a:ln>
            <a:noFill/>
          </a:ln>
        </p:spPr>
        <p:txBody>
          <a:bodyPr anchorCtr="0" anchor="t" bIns="45700" lIns="91425" spcFirstLastPara="1" rIns="91425" wrap="square" tIns="45700">
            <a:noAutofit/>
          </a:bodyPr>
          <a:lstStyle/>
          <a:p>
            <a:pPr indent="-117475" lvl="0" marL="274320" rtl="0" algn="l">
              <a:spcBef>
                <a:spcPts val="520"/>
              </a:spcBef>
              <a:spcAft>
                <a:spcPts val="0"/>
              </a:spcAft>
              <a:buClr>
                <a:schemeClr val="accent3"/>
              </a:buClr>
              <a:buFont typeface="Noto Sans Symbols"/>
              <a:buNone/>
            </a:pPr>
            <a:r>
              <a:rPr lang="en-US">
                <a:latin typeface="Palatino Linotype"/>
                <a:ea typeface="Palatino Linotype"/>
                <a:cs typeface="Palatino Linotype"/>
                <a:sym typeface="Palatino Linotype"/>
              </a:rPr>
              <a:t>A father’s age is four times as much as the sum of the ages of his three children but 6 years hence his age will be only double the sum of their ages. Then the age of the father is (in years) </a:t>
            </a:r>
            <a:endParaRPr>
              <a:latin typeface="Palatino Linotype"/>
              <a:ea typeface="Palatino Linotype"/>
              <a:cs typeface="Palatino Linotype"/>
              <a:sym typeface="Palatino Linotype"/>
            </a:endParaRPr>
          </a:p>
        </p:txBody>
      </p:sp>
      <p:sp>
        <p:nvSpPr>
          <p:cNvPr id="345" name="Google Shape;345;p43"/>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46" name="Google Shape;346;p43"/>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Google Shape;128;p17"/>
          <p:cNvSpPr txBox="1"/>
          <p:nvPr>
            <p:ph idx="1" type="body"/>
          </p:nvPr>
        </p:nvSpPr>
        <p:spPr>
          <a:xfrm>
            <a:off x="231600" y="607025"/>
            <a:ext cx="8680800" cy="4641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640"/>
              </a:spcBef>
              <a:spcAft>
                <a:spcPts val="0"/>
              </a:spcAft>
              <a:buClr>
                <a:schemeClr val="accent3"/>
              </a:buClr>
              <a:buFont typeface="Noto Sans Symbols"/>
              <a:buNone/>
            </a:pPr>
            <a:r>
              <a:rPr lang="en-US" sz="3200">
                <a:latin typeface="Palatino Linotype"/>
                <a:ea typeface="Palatino Linotype"/>
                <a:cs typeface="Palatino Linotype"/>
                <a:sym typeface="Palatino Linotype"/>
              </a:rPr>
              <a:t>x=3y, y=4z then x:y:z ? </a:t>
            </a:r>
            <a:endParaRPr sz="3200">
              <a:latin typeface="Palatino Linotype"/>
              <a:ea typeface="Palatino Linotype"/>
              <a:cs typeface="Palatino Linotype"/>
              <a:sym typeface="Palatino Linotype"/>
            </a:endParaRPr>
          </a:p>
          <a:p>
            <a:pPr indent="-274320" lvl="0" marL="274320" marR="0" rtl="0" algn="l">
              <a:spcBef>
                <a:spcPts val="640"/>
              </a:spcBef>
              <a:spcAft>
                <a:spcPts val="0"/>
              </a:spcAft>
              <a:buClr>
                <a:schemeClr val="accent3"/>
              </a:buClr>
              <a:buFont typeface="Noto Sans Symbols"/>
              <a:buNone/>
            </a:pPr>
            <a:r>
              <a:t/>
            </a:r>
            <a:endParaRPr sz="3200">
              <a:latin typeface="Palatino Linotype"/>
              <a:ea typeface="Palatino Linotype"/>
              <a:cs typeface="Palatino Linotype"/>
              <a:sym typeface="Palatino Linotype"/>
            </a:endParaRPr>
          </a:p>
          <a:p>
            <a:pPr indent="-274320" lvl="0" marL="274320" rtl="0" algn="l">
              <a:spcBef>
                <a:spcPts val="640"/>
              </a:spcBef>
              <a:spcAft>
                <a:spcPts val="0"/>
              </a:spcAft>
              <a:buClr>
                <a:schemeClr val="accent3"/>
              </a:buClr>
              <a:buFont typeface="Noto Sans Symbols"/>
              <a:buNone/>
            </a:pPr>
            <a:r>
              <a:rPr lang="en-US" sz="3200">
                <a:latin typeface="Palatino Linotype"/>
                <a:ea typeface="Palatino Linotype"/>
                <a:cs typeface="Palatino Linotype"/>
                <a:sym typeface="Palatino Linotype"/>
              </a:rPr>
              <a:t>P:Q = 2:3,Q:R = 4:1, R:S = 3:4 Then P:Q:R:S ?</a:t>
            </a:r>
            <a:endParaRPr sz="3200">
              <a:latin typeface="Palatino Linotype"/>
              <a:ea typeface="Palatino Linotype"/>
              <a:cs typeface="Palatino Linotype"/>
              <a:sym typeface="Palatino Linotype"/>
            </a:endParaRPr>
          </a:p>
          <a:p>
            <a:pPr indent="-274320" lvl="0" marL="274320" rtl="0" algn="l">
              <a:spcBef>
                <a:spcPts val="640"/>
              </a:spcBef>
              <a:spcAft>
                <a:spcPts val="0"/>
              </a:spcAft>
              <a:buClr>
                <a:schemeClr val="accent3"/>
              </a:buClr>
              <a:buFont typeface="Noto Sans Symbols"/>
              <a:buNone/>
            </a:pPr>
            <a:r>
              <a:t/>
            </a:r>
            <a:endParaRPr sz="3200">
              <a:latin typeface="Palatino Linotype"/>
              <a:ea typeface="Palatino Linotype"/>
              <a:cs typeface="Palatino Linotype"/>
              <a:sym typeface="Palatino Linotype"/>
            </a:endParaRPr>
          </a:p>
          <a:p>
            <a:pPr indent="-274320" lvl="0" marL="274320" rtl="0" algn="l">
              <a:spcBef>
                <a:spcPts val="640"/>
              </a:spcBef>
              <a:spcAft>
                <a:spcPts val="0"/>
              </a:spcAft>
              <a:buClr>
                <a:schemeClr val="accent3"/>
              </a:buClr>
              <a:buFont typeface="Noto Sans Symbols"/>
              <a:buNone/>
            </a:pPr>
            <a:r>
              <a:rPr lang="en-US" sz="3200">
                <a:latin typeface="Palatino Linotype"/>
                <a:ea typeface="Palatino Linotype"/>
                <a:cs typeface="Palatino Linotype"/>
                <a:sym typeface="Palatino Linotype"/>
              </a:rPr>
              <a:t>2P = 5Q, 3Q =4R Then P:Q:R ?</a:t>
            </a:r>
            <a:endParaRPr sz="3200">
              <a:latin typeface="Palatino Linotype"/>
              <a:ea typeface="Palatino Linotype"/>
              <a:cs typeface="Palatino Linotype"/>
              <a:sym typeface="Palatino Linotype"/>
            </a:endParaRPr>
          </a:p>
          <a:p>
            <a:pPr indent="-274320" lvl="0" marL="274320" rtl="0" algn="l">
              <a:spcBef>
                <a:spcPts val="640"/>
              </a:spcBef>
              <a:spcAft>
                <a:spcPts val="0"/>
              </a:spcAft>
              <a:buClr>
                <a:schemeClr val="accent3"/>
              </a:buClr>
              <a:buFont typeface="Noto Sans Symbols"/>
              <a:buNone/>
            </a:pPr>
            <a:r>
              <a:t/>
            </a:r>
            <a:endParaRPr sz="3200">
              <a:latin typeface="Palatino Linotype"/>
              <a:ea typeface="Palatino Linotype"/>
              <a:cs typeface="Palatino Linotype"/>
              <a:sym typeface="Palatino Linotype"/>
            </a:endParaRPr>
          </a:p>
          <a:p>
            <a:pPr indent="-274320" lvl="0" marL="274320" rtl="0" algn="l">
              <a:spcBef>
                <a:spcPts val="640"/>
              </a:spcBef>
              <a:spcAft>
                <a:spcPts val="0"/>
              </a:spcAft>
              <a:buClr>
                <a:schemeClr val="accent3"/>
              </a:buClr>
              <a:buFont typeface="Noto Sans Symbols"/>
              <a:buNone/>
            </a:pPr>
            <a:r>
              <a:rPr lang="en-US" sz="3200">
                <a:latin typeface="Palatino Linotype"/>
                <a:ea typeface="Palatino Linotype"/>
                <a:cs typeface="Palatino Linotype"/>
                <a:sym typeface="Palatino Linotype"/>
              </a:rPr>
              <a:t>(⅔)A = ½ B, ¾ B = ⅔ C Then a:b:c ?</a:t>
            </a:r>
            <a:endParaRPr sz="3200">
              <a:latin typeface="Palatino Linotype"/>
              <a:ea typeface="Palatino Linotype"/>
              <a:cs typeface="Palatino Linotype"/>
              <a:sym typeface="Palatino Linotype"/>
            </a:endParaRPr>
          </a:p>
        </p:txBody>
      </p:sp>
      <p:sp>
        <p:nvSpPr>
          <p:cNvPr id="129" name="Google Shape;129;p17"/>
          <p:cNvSpPr txBox="1"/>
          <p:nvPr/>
        </p:nvSpPr>
        <p:spPr>
          <a:xfrm>
            <a:off x="6035250" y="3117300"/>
            <a:ext cx="2231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980000"/>
                </a:solidFill>
                <a:latin typeface="Palatino Linotype"/>
                <a:ea typeface="Palatino Linotype"/>
                <a:cs typeface="Palatino Linotype"/>
                <a:sym typeface="Palatino Linotype"/>
              </a:rPr>
              <a:t>Ans :- </a:t>
            </a:r>
            <a:r>
              <a:rPr b="1" lang="en-US" sz="2400">
                <a:latin typeface="Palatino Linotype"/>
                <a:ea typeface="Palatino Linotype"/>
                <a:cs typeface="Palatino Linotype"/>
                <a:sym typeface="Palatino Linotype"/>
              </a:rPr>
              <a:t>10 : 4 : 3</a:t>
            </a:r>
            <a:endParaRPr b="1" sz="2400">
              <a:latin typeface="Palatino Linotype"/>
              <a:ea typeface="Palatino Linotype"/>
              <a:cs typeface="Palatino Linotype"/>
              <a:sym typeface="Palatino Linotype"/>
            </a:endParaRPr>
          </a:p>
        </p:txBody>
      </p:sp>
      <p:sp>
        <p:nvSpPr>
          <p:cNvPr id="130" name="Google Shape;130;p17"/>
          <p:cNvSpPr txBox="1"/>
          <p:nvPr/>
        </p:nvSpPr>
        <p:spPr>
          <a:xfrm>
            <a:off x="6259175" y="4315000"/>
            <a:ext cx="22314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980000"/>
                </a:solidFill>
                <a:latin typeface="Palatino Linotype"/>
                <a:ea typeface="Palatino Linotype"/>
                <a:cs typeface="Palatino Linotype"/>
                <a:sym typeface="Palatino Linotype"/>
              </a:rPr>
              <a:t>Ans :- </a:t>
            </a:r>
            <a:r>
              <a:rPr b="1" lang="en-US" sz="2400">
                <a:latin typeface="Palatino Linotype"/>
                <a:ea typeface="Palatino Linotype"/>
                <a:cs typeface="Palatino Linotype"/>
                <a:sym typeface="Palatino Linotype"/>
              </a:rPr>
              <a:t>6 : 8 : 9</a:t>
            </a:r>
            <a:endParaRPr b="1" sz="2400">
              <a:latin typeface="Palatino Linotype"/>
              <a:ea typeface="Palatino Linotype"/>
              <a:cs typeface="Palatino Linotype"/>
              <a:sym typeface="Palatino Linotype"/>
            </a:endParaRPr>
          </a:p>
        </p:txBody>
      </p:sp>
      <p:sp>
        <p:nvSpPr>
          <p:cNvPr id="131" name="Google Shape;131;p17"/>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2" name="Google Shape;132;p17"/>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ppt_w</p:attrName>
                                        </p:attrNameLst>
                                      </p:cBhvr>
                                      <p:tavLst>
                                        <p:tav fmla="" tm="0">
                                          <p:val>
                                            <p:strVal val="0"/>
                                          </p:val>
                                        </p:tav>
                                        <p:tav fmla="" tm="100000">
                                          <p:val>
                                            <p:strVal val="#ppt_w"/>
                                          </p:val>
                                        </p:tav>
                                      </p:tavLst>
                                    </p:anim>
                                    <p:anim calcmode="lin" valueType="num">
                                      <p:cBhvr additive="base">
                                        <p:cTn dur="1000"/>
                                        <p:tgtEl>
                                          <p:spTgt spid="12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ppt_w</p:attrName>
                                        </p:attrNameLst>
                                      </p:cBhvr>
                                      <p:tavLst>
                                        <p:tav fmla="" tm="0">
                                          <p:val>
                                            <p:strVal val="0"/>
                                          </p:val>
                                        </p:tav>
                                        <p:tav fmla="" tm="100000">
                                          <p:val>
                                            <p:strVal val="#ppt_w"/>
                                          </p:val>
                                        </p:tav>
                                      </p:tavLst>
                                    </p:anim>
                                    <p:anim calcmode="lin" valueType="num">
                                      <p:cBhvr additive="base">
                                        <p:cTn dur="1000"/>
                                        <p:tgtEl>
                                          <p:spTgt spid="1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0" name="Shape 350"/>
        <p:cNvGrpSpPr/>
        <p:nvPr/>
      </p:nvGrpSpPr>
      <p:grpSpPr>
        <a:xfrm>
          <a:off x="0" y="0"/>
          <a:ext cx="0" cy="0"/>
          <a:chOff x="0" y="0"/>
          <a:chExt cx="0" cy="0"/>
        </a:xfrm>
      </p:grpSpPr>
      <p:sp>
        <p:nvSpPr>
          <p:cNvPr id="351" name="Google Shape;351;p44"/>
          <p:cNvSpPr txBox="1"/>
          <p:nvPr>
            <p:ph idx="1" type="body"/>
          </p:nvPr>
        </p:nvSpPr>
        <p:spPr>
          <a:xfrm>
            <a:off x="381000" y="2057400"/>
            <a:ext cx="8305800" cy="2209800"/>
          </a:xfrm>
          <a:prstGeom prst="rect">
            <a:avLst/>
          </a:prstGeom>
          <a:noFill/>
          <a:ln>
            <a:noFill/>
          </a:ln>
        </p:spPr>
        <p:txBody>
          <a:bodyPr anchorCtr="0" anchor="t" bIns="45700" lIns="91425" spcFirstLastPara="1" rIns="91425" wrap="square" tIns="45700">
            <a:noAutofit/>
          </a:bodyPr>
          <a:lstStyle/>
          <a:p>
            <a:pPr indent="-117475" lvl="0" marL="274320" rtl="0" algn="l">
              <a:spcBef>
                <a:spcPts val="520"/>
              </a:spcBef>
              <a:spcAft>
                <a:spcPts val="0"/>
              </a:spcAft>
              <a:buClr>
                <a:schemeClr val="dk1"/>
              </a:buClr>
              <a:buSzPts val="1100"/>
              <a:buFont typeface="Arial"/>
              <a:buNone/>
            </a:pPr>
            <a:r>
              <a:rPr lang="en-US" sz="2800">
                <a:latin typeface="Palatino Linotype"/>
                <a:ea typeface="Palatino Linotype"/>
                <a:cs typeface="Palatino Linotype"/>
                <a:sym typeface="Palatino Linotype"/>
              </a:rPr>
              <a:t>One year ago Jaya was four times as old as her daughter Nikitha.  Six years hence, Mrs.Jaya's age will exceed her daughter's age by 9 years. The ratio of the present ages of Jaya and her daughter is :</a:t>
            </a:r>
            <a:endParaRPr sz="2800">
              <a:latin typeface="Palatino Linotype"/>
              <a:ea typeface="Palatino Linotype"/>
              <a:cs typeface="Palatino Linotype"/>
              <a:sym typeface="Palatino Linotype"/>
            </a:endParaRPr>
          </a:p>
          <a:p>
            <a:pPr indent="-117475" lvl="0" marL="274320" rtl="0" algn="l">
              <a:spcBef>
                <a:spcPts val="520"/>
              </a:spcBef>
              <a:spcAft>
                <a:spcPts val="0"/>
              </a:spcAft>
              <a:buClr>
                <a:schemeClr val="dk1"/>
              </a:buClr>
              <a:buSzPts val="1100"/>
              <a:buFont typeface="Arial"/>
              <a:buNone/>
            </a:pPr>
            <a:r>
              <a:rPr lang="en-US" sz="2800">
                <a:latin typeface="Palatino Linotype"/>
                <a:ea typeface="Palatino Linotype"/>
                <a:cs typeface="Palatino Linotype"/>
                <a:sym typeface="Palatino Linotype"/>
              </a:rPr>
              <a:t>a. 9 : 2</a:t>
            </a:r>
            <a:endParaRPr sz="2800">
              <a:latin typeface="Palatino Linotype"/>
              <a:ea typeface="Palatino Linotype"/>
              <a:cs typeface="Palatino Linotype"/>
              <a:sym typeface="Palatino Linotype"/>
            </a:endParaRPr>
          </a:p>
          <a:p>
            <a:pPr indent="-117475" lvl="0" marL="274320" rtl="0" algn="l">
              <a:spcBef>
                <a:spcPts val="520"/>
              </a:spcBef>
              <a:spcAft>
                <a:spcPts val="0"/>
              </a:spcAft>
              <a:buClr>
                <a:schemeClr val="dk1"/>
              </a:buClr>
              <a:buSzPts val="1100"/>
              <a:buFont typeface="Arial"/>
              <a:buNone/>
            </a:pPr>
            <a:r>
              <a:rPr lang="en-US" sz="2800">
                <a:latin typeface="Palatino Linotype"/>
                <a:ea typeface="Palatino Linotype"/>
                <a:cs typeface="Palatino Linotype"/>
                <a:sym typeface="Palatino Linotype"/>
              </a:rPr>
              <a:t>b. 11: 3</a:t>
            </a:r>
            <a:endParaRPr sz="2800">
              <a:latin typeface="Palatino Linotype"/>
              <a:ea typeface="Palatino Linotype"/>
              <a:cs typeface="Palatino Linotype"/>
              <a:sym typeface="Palatino Linotype"/>
            </a:endParaRPr>
          </a:p>
          <a:p>
            <a:pPr indent="-117475" lvl="0" marL="274320" rtl="0" algn="l">
              <a:spcBef>
                <a:spcPts val="520"/>
              </a:spcBef>
              <a:spcAft>
                <a:spcPts val="0"/>
              </a:spcAft>
              <a:buClr>
                <a:schemeClr val="dk1"/>
              </a:buClr>
              <a:buSzPts val="1100"/>
              <a:buFont typeface="Arial"/>
              <a:buNone/>
            </a:pPr>
            <a:r>
              <a:rPr lang="en-US" sz="2800">
                <a:latin typeface="Palatino Linotype"/>
                <a:ea typeface="Palatino Linotype"/>
                <a:cs typeface="Palatino Linotype"/>
                <a:sym typeface="Palatino Linotype"/>
              </a:rPr>
              <a:t>c. 12: 5</a:t>
            </a:r>
            <a:endParaRPr sz="2800">
              <a:latin typeface="Palatino Linotype"/>
              <a:ea typeface="Palatino Linotype"/>
              <a:cs typeface="Palatino Linotype"/>
              <a:sym typeface="Palatino Linotype"/>
            </a:endParaRPr>
          </a:p>
          <a:p>
            <a:pPr indent="-117475" lvl="0" marL="274320" rtl="0" algn="l">
              <a:spcBef>
                <a:spcPts val="520"/>
              </a:spcBef>
              <a:spcAft>
                <a:spcPts val="0"/>
              </a:spcAft>
              <a:buClr>
                <a:schemeClr val="dk1"/>
              </a:buClr>
              <a:buSzPts val="1100"/>
              <a:buFont typeface="Arial"/>
              <a:buNone/>
            </a:pPr>
            <a:r>
              <a:rPr lang="en-US" sz="2800">
                <a:latin typeface="Palatino Linotype"/>
                <a:ea typeface="Palatino Linotype"/>
                <a:cs typeface="Palatino Linotype"/>
                <a:sym typeface="Palatino Linotype"/>
              </a:rPr>
              <a:t>d. 13: 4</a:t>
            </a:r>
            <a:endParaRPr sz="2800">
              <a:latin typeface="Palatino Linotype"/>
              <a:ea typeface="Palatino Linotype"/>
              <a:cs typeface="Palatino Linotype"/>
              <a:sym typeface="Palatino Linotype"/>
            </a:endParaRPr>
          </a:p>
        </p:txBody>
      </p:sp>
      <p:sp>
        <p:nvSpPr>
          <p:cNvPr id="352" name="Google Shape;352;p44"/>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3" name="Google Shape;353;p44"/>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7" name="Shape 357"/>
        <p:cNvGrpSpPr/>
        <p:nvPr/>
      </p:nvGrpSpPr>
      <p:grpSpPr>
        <a:xfrm>
          <a:off x="0" y="0"/>
          <a:ext cx="0" cy="0"/>
          <a:chOff x="0" y="0"/>
          <a:chExt cx="0" cy="0"/>
        </a:xfrm>
      </p:grpSpPr>
      <p:sp>
        <p:nvSpPr>
          <p:cNvPr id="358" name="Google Shape;358;p45"/>
          <p:cNvSpPr txBox="1"/>
          <p:nvPr>
            <p:ph idx="1" type="body"/>
          </p:nvPr>
        </p:nvSpPr>
        <p:spPr>
          <a:xfrm>
            <a:off x="308050" y="1676450"/>
            <a:ext cx="8305800" cy="32919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b="1" lang="en-US">
                <a:solidFill>
                  <a:srgbClr val="9900FF"/>
                </a:solidFill>
                <a:latin typeface="Palatino Linotype"/>
                <a:ea typeface="Palatino Linotype"/>
                <a:cs typeface="Palatino Linotype"/>
                <a:sym typeface="Palatino Linotype"/>
              </a:rPr>
              <a:t>Simple Partnership: </a:t>
            </a:r>
            <a:endParaRPr b="1">
              <a:solidFill>
                <a:srgbClr val="9900FF"/>
              </a:solidFill>
              <a:latin typeface="Palatino Linotype"/>
              <a:ea typeface="Palatino Linotype"/>
              <a:cs typeface="Palatino Linotype"/>
              <a:sym typeface="Palatino Linotype"/>
            </a:endParaRPr>
          </a:p>
          <a:p>
            <a:pPr indent="-274320" lvl="0" marL="274320" marR="0" rtl="0" algn="l">
              <a:spcBef>
                <a:spcPts val="0"/>
              </a:spcBef>
              <a:spcAft>
                <a:spcPts val="0"/>
              </a:spcAft>
              <a:buClr>
                <a:schemeClr val="accent3"/>
              </a:buClr>
              <a:buFont typeface="Noto Sans Symbols"/>
              <a:buNone/>
            </a:pPr>
            <a:r>
              <a:t/>
            </a:r>
            <a:endParaRPr>
              <a:latin typeface="Palatino Linotype"/>
              <a:ea typeface="Palatino Linotype"/>
              <a:cs typeface="Palatino Linotype"/>
              <a:sym typeface="Palatino Linotype"/>
            </a:endParaRPr>
          </a:p>
          <a:p>
            <a:pPr indent="-274320" lvl="0" marL="274320" marR="0" rtl="0" algn="l">
              <a:spcBef>
                <a:spcPts val="0"/>
              </a:spcBef>
              <a:spcAft>
                <a:spcPts val="0"/>
              </a:spcAft>
              <a:buClr>
                <a:schemeClr val="accent3"/>
              </a:buClr>
              <a:buFont typeface="Noto Sans Symbols"/>
              <a:buNone/>
            </a:pPr>
            <a:r>
              <a:rPr lang="en-US">
                <a:latin typeface="Palatino Linotype"/>
                <a:ea typeface="Palatino Linotype"/>
                <a:cs typeface="Palatino Linotype"/>
                <a:sym typeface="Palatino Linotype"/>
              </a:rPr>
              <a:t>Ratio = Invest. of A : </a:t>
            </a:r>
            <a:r>
              <a:rPr lang="en-US">
                <a:latin typeface="Palatino Linotype"/>
                <a:ea typeface="Palatino Linotype"/>
                <a:cs typeface="Palatino Linotype"/>
                <a:sym typeface="Palatino Linotype"/>
              </a:rPr>
              <a:t>Invest. of B : Invest. of C</a:t>
            </a:r>
            <a:endParaRPr>
              <a:latin typeface="Palatino Linotype"/>
              <a:ea typeface="Palatino Linotype"/>
              <a:cs typeface="Palatino Linotype"/>
              <a:sym typeface="Palatino Linotype"/>
            </a:endParaRPr>
          </a:p>
          <a:p>
            <a:pPr indent="-274320" lvl="0" marL="274320" marR="0" rtl="0" algn="l">
              <a:spcBef>
                <a:spcPts val="0"/>
              </a:spcBef>
              <a:spcAft>
                <a:spcPts val="0"/>
              </a:spcAft>
              <a:buClr>
                <a:schemeClr val="accent3"/>
              </a:buClr>
              <a:buFont typeface="Noto Sans Symbols"/>
              <a:buNone/>
            </a:pPr>
            <a:r>
              <a:t/>
            </a:r>
            <a:endParaRPr>
              <a:latin typeface="Palatino Linotype"/>
              <a:ea typeface="Palatino Linotype"/>
              <a:cs typeface="Palatino Linotype"/>
              <a:sym typeface="Palatino Linotype"/>
            </a:endParaRPr>
          </a:p>
          <a:p>
            <a:pPr indent="-274320" lvl="0" marL="274320" marR="0" rtl="0" algn="l">
              <a:spcBef>
                <a:spcPts val="0"/>
              </a:spcBef>
              <a:spcAft>
                <a:spcPts val="0"/>
              </a:spcAft>
              <a:buClr>
                <a:schemeClr val="accent3"/>
              </a:buClr>
              <a:buFont typeface="Noto Sans Symbols"/>
              <a:buNone/>
            </a:pPr>
            <a:r>
              <a:rPr b="1" lang="en-US">
                <a:solidFill>
                  <a:srgbClr val="9900FF"/>
                </a:solidFill>
                <a:latin typeface="Palatino Linotype"/>
                <a:ea typeface="Palatino Linotype"/>
                <a:cs typeface="Palatino Linotype"/>
                <a:sym typeface="Palatino Linotype"/>
              </a:rPr>
              <a:t>Compound Partnership: </a:t>
            </a:r>
            <a:endParaRPr b="1">
              <a:solidFill>
                <a:srgbClr val="9900FF"/>
              </a:solidFill>
              <a:latin typeface="Palatino Linotype"/>
              <a:ea typeface="Palatino Linotype"/>
              <a:cs typeface="Palatino Linotype"/>
              <a:sym typeface="Palatino Linotype"/>
            </a:endParaRPr>
          </a:p>
          <a:p>
            <a:pPr indent="-274320" lvl="0" marL="274320" marR="0" rtl="0" algn="l">
              <a:spcBef>
                <a:spcPts val="0"/>
              </a:spcBef>
              <a:spcAft>
                <a:spcPts val="0"/>
              </a:spcAft>
              <a:buClr>
                <a:schemeClr val="accent3"/>
              </a:buClr>
              <a:buFont typeface="Noto Sans Symbols"/>
              <a:buNone/>
            </a:pPr>
            <a:r>
              <a:t/>
            </a:r>
            <a:endParaRPr>
              <a:latin typeface="Palatino Linotype"/>
              <a:ea typeface="Palatino Linotype"/>
              <a:cs typeface="Palatino Linotype"/>
              <a:sym typeface="Palatino Linotype"/>
            </a:endParaRPr>
          </a:p>
          <a:p>
            <a:pPr indent="-274320" lvl="0" marL="274320" rtl="0" algn="l">
              <a:spcBef>
                <a:spcPts val="0"/>
              </a:spcBef>
              <a:spcAft>
                <a:spcPts val="0"/>
              </a:spcAft>
              <a:buClr>
                <a:schemeClr val="accent3"/>
              </a:buClr>
              <a:buFont typeface="Noto Sans Symbols"/>
              <a:buNone/>
            </a:pPr>
            <a:r>
              <a:rPr lang="en-US">
                <a:latin typeface="Palatino Linotype"/>
                <a:ea typeface="Palatino Linotype"/>
                <a:cs typeface="Palatino Linotype"/>
                <a:sym typeface="Palatino Linotype"/>
              </a:rPr>
              <a:t>Ratio = Invest. of A * Time  : Invest. of B * Time </a:t>
            </a:r>
            <a:endParaRPr>
              <a:latin typeface="Palatino Linotype"/>
              <a:ea typeface="Palatino Linotype"/>
              <a:cs typeface="Palatino Linotype"/>
              <a:sym typeface="Palatino Linotype"/>
            </a:endParaRPr>
          </a:p>
        </p:txBody>
      </p:sp>
      <p:sp>
        <p:nvSpPr>
          <p:cNvPr id="359" name="Google Shape;359;p45"/>
          <p:cNvSpPr txBox="1"/>
          <p:nvPr/>
        </p:nvSpPr>
        <p:spPr>
          <a:xfrm>
            <a:off x="679175" y="611975"/>
            <a:ext cx="3793500" cy="8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980000"/>
                </a:solidFill>
                <a:latin typeface="Palatino Linotype"/>
                <a:ea typeface="Palatino Linotype"/>
                <a:cs typeface="Palatino Linotype"/>
                <a:sym typeface="Palatino Linotype"/>
              </a:rPr>
              <a:t>Patrnership :</a:t>
            </a:r>
            <a:endParaRPr b="1" sz="4800">
              <a:solidFill>
                <a:srgbClr val="980000"/>
              </a:solidFill>
              <a:latin typeface="Palatino Linotype"/>
              <a:ea typeface="Palatino Linotype"/>
              <a:cs typeface="Palatino Linotype"/>
              <a:sym typeface="Palatino Linotype"/>
            </a:endParaRPr>
          </a:p>
        </p:txBody>
      </p:sp>
      <p:sp>
        <p:nvSpPr>
          <p:cNvPr id="360" name="Google Shape;360;p45"/>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1" name="Google Shape;361;p45"/>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1000"/>
                                        <p:tgtEl>
                                          <p:spTgt spid="3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5" name="Shape 365"/>
        <p:cNvGrpSpPr/>
        <p:nvPr/>
      </p:nvGrpSpPr>
      <p:grpSpPr>
        <a:xfrm>
          <a:off x="0" y="0"/>
          <a:ext cx="0" cy="0"/>
          <a:chOff x="0" y="0"/>
          <a:chExt cx="0" cy="0"/>
        </a:xfrm>
      </p:grpSpPr>
      <p:sp>
        <p:nvSpPr>
          <p:cNvPr id="366" name="Google Shape;366;p46"/>
          <p:cNvSpPr txBox="1"/>
          <p:nvPr>
            <p:ph idx="1" type="body"/>
          </p:nvPr>
        </p:nvSpPr>
        <p:spPr>
          <a:xfrm>
            <a:off x="119475" y="954825"/>
            <a:ext cx="8881200" cy="16212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dk1"/>
              </a:buClr>
              <a:buSzPts val="1100"/>
              <a:buFont typeface="Arial"/>
              <a:buNone/>
            </a:pPr>
            <a:r>
              <a:rPr lang="en-US" sz="2400">
                <a:latin typeface="Palatino Linotype"/>
                <a:ea typeface="Palatino Linotype"/>
                <a:cs typeface="Palatino Linotype"/>
                <a:sym typeface="Palatino Linotype"/>
              </a:rPr>
              <a:t>A, B and C invested Rs.6300, Rs.4200 and Rs.10500 respectively, in a partnership business. Find the share of A in profit of Rs.12100 after a year?</a:t>
            </a:r>
            <a:endParaRPr sz="2400">
              <a:latin typeface="Palatino Linotype"/>
              <a:ea typeface="Palatino Linotype"/>
              <a:cs typeface="Palatino Linotype"/>
              <a:sym typeface="Palatino Linotype"/>
            </a:endParaRPr>
          </a:p>
          <a:p>
            <a:pPr indent="-274320" lvl="0" marL="274320" marR="0" rtl="0" algn="l">
              <a:spcBef>
                <a:spcPts val="0"/>
              </a:spcBef>
              <a:spcAft>
                <a:spcPts val="0"/>
              </a:spcAft>
              <a:buClr>
                <a:schemeClr val="dk1"/>
              </a:buClr>
              <a:buSzPts val="1100"/>
              <a:buFont typeface="Arial"/>
              <a:buNone/>
            </a:pPr>
            <a:r>
              <a:t/>
            </a:r>
            <a:endParaRPr sz="2400">
              <a:latin typeface="Palatino Linotype"/>
              <a:ea typeface="Palatino Linotype"/>
              <a:cs typeface="Palatino Linotype"/>
              <a:sym typeface="Palatino Linotype"/>
            </a:endParaRPr>
          </a:p>
          <a:p>
            <a:pPr indent="-274320" lvl="0" marL="274320" marR="0" rtl="0" algn="l">
              <a:spcBef>
                <a:spcPts val="0"/>
              </a:spcBef>
              <a:spcAft>
                <a:spcPts val="0"/>
              </a:spcAft>
              <a:buClr>
                <a:schemeClr val="accent3"/>
              </a:buClr>
              <a:buFont typeface="Noto Sans Symbols"/>
              <a:buNone/>
            </a:pPr>
            <a:r>
              <a:t/>
            </a:r>
            <a:endParaRPr sz="2400">
              <a:latin typeface="Palatino Linotype"/>
              <a:ea typeface="Palatino Linotype"/>
              <a:cs typeface="Palatino Linotype"/>
              <a:sym typeface="Palatino Linotype"/>
            </a:endParaRPr>
          </a:p>
        </p:txBody>
      </p:sp>
      <p:sp>
        <p:nvSpPr>
          <p:cNvPr id="367" name="Google Shape;367;p46"/>
          <p:cNvSpPr txBox="1"/>
          <p:nvPr/>
        </p:nvSpPr>
        <p:spPr>
          <a:xfrm>
            <a:off x="2808525" y="2029875"/>
            <a:ext cx="7131900" cy="856800"/>
          </a:xfrm>
          <a:prstGeom prst="rect">
            <a:avLst/>
          </a:prstGeom>
          <a:noFill/>
          <a:ln>
            <a:noFill/>
          </a:ln>
        </p:spPr>
        <p:txBody>
          <a:bodyPr anchorCtr="0" anchor="t" bIns="91425" lIns="91425" spcFirstLastPara="1" rIns="91425" wrap="square" tIns="91425">
            <a:noAutofit/>
          </a:bodyPr>
          <a:lstStyle/>
          <a:p>
            <a:pPr indent="-274320" lvl="0" marL="274320" rtl="0" algn="l">
              <a:spcBef>
                <a:spcPts val="0"/>
              </a:spcBef>
              <a:spcAft>
                <a:spcPts val="0"/>
              </a:spcAft>
              <a:buClr>
                <a:schemeClr val="dk1"/>
              </a:buClr>
              <a:buSzPts val="1100"/>
              <a:buFont typeface="Arial"/>
              <a:buNone/>
            </a:pPr>
            <a:r>
              <a:rPr lang="en-US" sz="2400">
                <a:solidFill>
                  <a:schemeClr val="dk1"/>
                </a:solidFill>
                <a:latin typeface="Palatino Linotype"/>
                <a:ea typeface="Palatino Linotype"/>
                <a:cs typeface="Palatino Linotype"/>
                <a:sym typeface="Palatino Linotype"/>
              </a:rPr>
              <a:t>A. Rs.3630 B. Rs.2840 C. Rs.3200 D. Rs.5600</a:t>
            </a:r>
            <a:endParaRPr sz="2400">
              <a:latin typeface="Palatino Linotype"/>
              <a:ea typeface="Palatino Linotype"/>
              <a:cs typeface="Palatino Linotype"/>
              <a:sym typeface="Palatino Linotype"/>
            </a:endParaRPr>
          </a:p>
        </p:txBody>
      </p:sp>
      <p:sp>
        <p:nvSpPr>
          <p:cNvPr id="368" name="Google Shape;368;p46"/>
          <p:cNvSpPr txBox="1"/>
          <p:nvPr/>
        </p:nvSpPr>
        <p:spPr>
          <a:xfrm>
            <a:off x="131400" y="2886675"/>
            <a:ext cx="8881200" cy="1768200"/>
          </a:xfrm>
          <a:prstGeom prst="rect">
            <a:avLst/>
          </a:prstGeom>
          <a:noFill/>
          <a:ln>
            <a:noFill/>
          </a:ln>
        </p:spPr>
        <p:txBody>
          <a:bodyPr anchorCtr="0" anchor="t" bIns="91425" lIns="91425" spcFirstLastPara="1" rIns="91425" wrap="square" tIns="91425">
            <a:noAutofit/>
          </a:bodyPr>
          <a:lstStyle/>
          <a:p>
            <a:pPr indent="-274320" lvl="0" marL="274320" rtl="0" algn="l">
              <a:spcBef>
                <a:spcPts val="0"/>
              </a:spcBef>
              <a:spcAft>
                <a:spcPts val="0"/>
              </a:spcAft>
              <a:buClr>
                <a:schemeClr val="dk1"/>
              </a:buClr>
              <a:buSzPts val="1100"/>
              <a:buFont typeface="Arial"/>
              <a:buNone/>
            </a:pPr>
            <a:r>
              <a:rPr lang="en-US" sz="2400">
                <a:solidFill>
                  <a:schemeClr val="dk1"/>
                </a:solidFill>
                <a:latin typeface="Palatino Linotype"/>
                <a:ea typeface="Palatino Linotype"/>
                <a:cs typeface="Palatino Linotype"/>
                <a:sym typeface="Palatino Linotype"/>
              </a:rPr>
              <a:t>A, B and C invested Rs.38000, Rs.40000 and Rs.42000 respectively, in a partnership business. Find the share of A in profit of Rs.54000 after a year?</a:t>
            </a:r>
            <a:endParaRPr sz="2400">
              <a:solidFill>
                <a:schemeClr val="dk1"/>
              </a:solidFill>
              <a:latin typeface="Palatino Linotype"/>
              <a:ea typeface="Palatino Linotype"/>
              <a:cs typeface="Palatino Linotype"/>
              <a:sym typeface="Palatino Linotype"/>
            </a:endParaRPr>
          </a:p>
          <a:p>
            <a:pPr indent="-274320" lvl="0" marL="274320" rtl="0" algn="l">
              <a:spcBef>
                <a:spcPts val="0"/>
              </a:spcBef>
              <a:spcAft>
                <a:spcPts val="0"/>
              </a:spcAft>
              <a:buClr>
                <a:schemeClr val="dk1"/>
              </a:buClr>
              <a:buSzPts val="1100"/>
              <a:buFont typeface="Arial"/>
              <a:buNone/>
            </a:pPr>
            <a:r>
              <a:t/>
            </a:r>
            <a:endParaRPr sz="2400">
              <a:solidFill>
                <a:schemeClr val="dk1"/>
              </a:solidFill>
              <a:latin typeface="Palatino Linotype"/>
              <a:ea typeface="Palatino Linotype"/>
              <a:cs typeface="Palatino Linotype"/>
              <a:sym typeface="Palatino Linotype"/>
            </a:endParaRPr>
          </a:p>
          <a:p>
            <a:pPr indent="-274320" lvl="0" marL="274320" rtl="0" algn="l">
              <a:spcBef>
                <a:spcPts val="0"/>
              </a:spcBef>
              <a:spcAft>
                <a:spcPts val="0"/>
              </a:spcAft>
              <a:buClr>
                <a:schemeClr val="accent3"/>
              </a:buClr>
              <a:buFont typeface="Noto Sans Symbols"/>
              <a:buNone/>
            </a:pPr>
            <a:r>
              <a:t/>
            </a:r>
            <a:endParaRPr sz="24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a:p>
        </p:txBody>
      </p:sp>
      <p:sp>
        <p:nvSpPr>
          <p:cNvPr id="369" name="Google Shape;369;p46"/>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0" name="Google Shape;370;p46"/>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1000"/>
                                        <p:tgtEl>
                                          <p:spTgt spid="3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4" name="Shape 374"/>
        <p:cNvGrpSpPr/>
        <p:nvPr/>
      </p:nvGrpSpPr>
      <p:grpSpPr>
        <a:xfrm>
          <a:off x="0" y="0"/>
          <a:ext cx="0" cy="0"/>
          <a:chOff x="0" y="0"/>
          <a:chExt cx="0" cy="0"/>
        </a:xfrm>
      </p:grpSpPr>
      <p:sp>
        <p:nvSpPr>
          <p:cNvPr id="375" name="Google Shape;375;p47"/>
          <p:cNvSpPr txBox="1"/>
          <p:nvPr>
            <p:ph idx="1" type="body"/>
          </p:nvPr>
        </p:nvSpPr>
        <p:spPr>
          <a:xfrm>
            <a:off x="115500" y="945100"/>
            <a:ext cx="8913000" cy="2037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A,B and C started a business in which A invested Rs.10000/- for 1year, B invested Rs.20000/- for 2 years, C invested Rs.30000/- for 3 years. At the end the profit received by them is Rs.5600/-. What is C’s share?</a:t>
            </a:r>
            <a:endParaRPr i="0" sz="2400" u="none" cap="none" strike="noStrike">
              <a:solidFill>
                <a:schemeClr val="dk1"/>
              </a:solidFill>
              <a:latin typeface="Palatino Linotype"/>
              <a:ea typeface="Palatino Linotype"/>
              <a:cs typeface="Palatino Linotype"/>
              <a:sym typeface="Palatino Linotype"/>
            </a:endParaRPr>
          </a:p>
        </p:txBody>
      </p:sp>
      <p:sp>
        <p:nvSpPr>
          <p:cNvPr id="376" name="Google Shape;376;p47"/>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7" name="Google Shape;377;p47"/>
          <p:cNvSpPr txBox="1"/>
          <p:nvPr/>
        </p:nvSpPr>
        <p:spPr>
          <a:xfrm>
            <a:off x="-265825"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378" name="Google Shape;378;p47"/>
          <p:cNvSpPr txBox="1"/>
          <p:nvPr>
            <p:ph idx="12" type="sldNum"/>
          </p:nvPr>
        </p:nvSpPr>
        <p:spPr>
          <a:xfrm>
            <a:off x="8077200" y="64440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
        <p:nvSpPr>
          <p:cNvPr id="379" name="Google Shape;379;p47"/>
          <p:cNvSpPr txBox="1"/>
          <p:nvPr>
            <p:ph idx="1" type="body"/>
          </p:nvPr>
        </p:nvSpPr>
        <p:spPr>
          <a:xfrm>
            <a:off x="231000" y="3000000"/>
            <a:ext cx="8913000" cy="20370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800"/>
              </a:spcAft>
              <a:buClr>
                <a:schemeClr val="dk1"/>
              </a:buClr>
              <a:buSzPts val="1100"/>
              <a:buFont typeface="Arial"/>
              <a:buNone/>
            </a:pPr>
            <a:r>
              <a:rPr lang="en-US" sz="2400">
                <a:latin typeface="Palatino Linotype"/>
                <a:ea typeface="Palatino Linotype"/>
                <a:cs typeface="Palatino Linotype"/>
                <a:sym typeface="Palatino Linotype"/>
              </a:rPr>
              <a:t>A,B and C invested capitals in the ratio 7 : 3 : 2. At the end of the business term, they received the profits in the ratio 2:3:7. Find the ratio of time for which they contributed their capitals.</a:t>
            </a:r>
            <a:endParaRPr i="0" sz="2400" u="none" cap="none" strike="noStrike">
              <a:solidFill>
                <a:schemeClr val="dk1"/>
              </a:solidFill>
              <a:latin typeface="Palatino Linotype"/>
              <a:ea typeface="Palatino Linotype"/>
              <a:cs typeface="Palatino Linotype"/>
              <a:sym typeface="Palatino Linotyp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83" name="Shape 383"/>
        <p:cNvGrpSpPr/>
        <p:nvPr/>
      </p:nvGrpSpPr>
      <p:grpSpPr>
        <a:xfrm>
          <a:off x="0" y="0"/>
          <a:ext cx="0" cy="0"/>
          <a:chOff x="0" y="0"/>
          <a:chExt cx="0" cy="0"/>
        </a:xfrm>
      </p:grpSpPr>
      <p:sp>
        <p:nvSpPr>
          <p:cNvPr id="384" name="Google Shape;384;p48"/>
          <p:cNvSpPr txBox="1"/>
          <p:nvPr>
            <p:ph idx="1" type="body"/>
          </p:nvPr>
        </p:nvSpPr>
        <p:spPr>
          <a:xfrm>
            <a:off x="90600" y="742100"/>
            <a:ext cx="8962800" cy="28560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dk1"/>
              </a:buClr>
              <a:buSzPts val="1100"/>
              <a:buFont typeface="Arial"/>
              <a:buNone/>
            </a:pPr>
            <a:r>
              <a:rPr lang="en-US" sz="2400">
                <a:latin typeface="Palatino Linotype"/>
                <a:ea typeface="Palatino Linotype"/>
                <a:cs typeface="Palatino Linotype"/>
                <a:sym typeface="Palatino Linotype"/>
              </a:rPr>
              <a:t>A and B entered into a partnership investing Rs.25000 and Rs.30000 respectively. After 4 months C also joined the business with an investment of Rs.35000. What is the share of C in an annual profit of Rs.47000?</a:t>
            </a:r>
            <a:endParaRPr sz="2400">
              <a:latin typeface="Palatino Linotype"/>
              <a:ea typeface="Palatino Linotype"/>
              <a:cs typeface="Palatino Linotype"/>
              <a:sym typeface="Palatino Linotype"/>
            </a:endParaRPr>
          </a:p>
        </p:txBody>
      </p:sp>
      <p:sp>
        <p:nvSpPr>
          <p:cNvPr id="385" name="Google Shape;385;p48"/>
          <p:cNvSpPr txBox="1"/>
          <p:nvPr/>
        </p:nvSpPr>
        <p:spPr>
          <a:xfrm>
            <a:off x="1089166" y="2334350"/>
            <a:ext cx="8962800" cy="856800"/>
          </a:xfrm>
          <a:prstGeom prst="rect">
            <a:avLst/>
          </a:prstGeom>
          <a:noFill/>
          <a:ln>
            <a:noFill/>
          </a:ln>
        </p:spPr>
        <p:txBody>
          <a:bodyPr anchorCtr="0" anchor="t" bIns="91425" lIns="91425" spcFirstLastPara="1" rIns="91425" wrap="square" tIns="91425">
            <a:noAutofit/>
          </a:bodyPr>
          <a:lstStyle/>
          <a:p>
            <a:pPr indent="-274320" lvl="0" marL="274320" rtl="0" algn="l">
              <a:spcBef>
                <a:spcPts val="0"/>
              </a:spcBef>
              <a:spcAft>
                <a:spcPts val="0"/>
              </a:spcAft>
              <a:buNone/>
            </a:pPr>
            <a:r>
              <a:rPr lang="en-US" sz="2400">
                <a:solidFill>
                  <a:schemeClr val="dk1"/>
                </a:solidFill>
                <a:latin typeface="Palatino Linotype"/>
                <a:ea typeface="Palatino Linotype"/>
                <a:cs typeface="Palatino Linotype"/>
                <a:sym typeface="Palatino Linotype"/>
              </a:rPr>
              <a:t>A. Rs.18000 B. Rs.15000 C. Rs.17000 D.  Rs.14000</a:t>
            </a:r>
            <a:endParaRPr sz="2400">
              <a:solidFill>
                <a:schemeClr val="dk1"/>
              </a:solidFill>
              <a:latin typeface="Palatino Linotype"/>
              <a:ea typeface="Palatino Linotype"/>
              <a:cs typeface="Palatino Linotype"/>
              <a:sym typeface="Palatino Linotype"/>
            </a:endParaRPr>
          </a:p>
          <a:p>
            <a:pPr indent="-274320" lvl="0" marL="274320" rtl="0" algn="l">
              <a:spcBef>
                <a:spcPts val="0"/>
              </a:spcBef>
              <a:spcAft>
                <a:spcPts val="0"/>
              </a:spcAft>
              <a:buNone/>
            </a:pPr>
            <a:r>
              <a:t/>
            </a:r>
            <a:endParaRPr sz="2400">
              <a:solidFill>
                <a:schemeClr val="dk1"/>
              </a:solidFill>
              <a:latin typeface="Palatino Linotype"/>
              <a:ea typeface="Palatino Linotype"/>
              <a:cs typeface="Palatino Linotype"/>
              <a:sym typeface="Palatino Linotype"/>
            </a:endParaRPr>
          </a:p>
        </p:txBody>
      </p:sp>
      <p:sp>
        <p:nvSpPr>
          <p:cNvPr id="386" name="Google Shape;386;p48"/>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7" name="Google Shape;387;p48"/>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1" name="Shape 391"/>
        <p:cNvGrpSpPr/>
        <p:nvPr/>
      </p:nvGrpSpPr>
      <p:grpSpPr>
        <a:xfrm>
          <a:off x="0" y="0"/>
          <a:ext cx="0" cy="0"/>
          <a:chOff x="0" y="0"/>
          <a:chExt cx="0" cy="0"/>
        </a:xfrm>
      </p:grpSpPr>
      <p:sp>
        <p:nvSpPr>
          <p:cNvPr id="392" name="Google Shape;392;p49"/>
          <p:cNvSpPr txBox="1"/>
          <p:nvPr>
            <p:ph idx="1" type="body"/>
          </p:nvPr>
        </p:nvSpPr>
        <p:spPr>
          <a:xfrm>
            <a:off x="75" y="768300"/>
            <a:ext cx="9144000" cy="22137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dk1"/>
              </a:buClr>
              <a:buSzPts val="1100"/>
              <a:buFont typeface="Arial"/>
              <a:buNone/>
            </a:pPr>
            <a:r>
              <a:rPr lang="en-US" sz="2400">
                <a:latin typeface="Palatino Linotype"/>
                <a:ea typeface="Palatino Linotype"/>
                <a:cs typeface="Palatino Linotype"/>
                <a:sym typeface="Palatino Linotype"/>
              </a:rPr>
              <a:t>A and B entered into a partnership investing Rs.16000 and Rs.12000 respectively. After 3 months A withdraw Rs.5000 while B invests Rs.5000 more, after 3 more months C  joined in the business with an investment of Rs.21000. What is the share of C in an annual profit of Rs.52800?</a:t>
            </a:r>
            <a:endParaRPr sz="2400">
              <a:latin typeface="Palatino Linotype"/>
              <a:ea typeface="Palatino Linotype"/>
              <a:cs typeface="Palatino Linotype"/>
              <a:sym typeface="Palatino Linotype"/>
            </a:endParaRPr>
          </a:p>
        </p:txBody>
      </p:sp>
      <p:sp>
        <p:nvSpPr>
          <p:cNvPr id="393" name="Google Shape;393;p49"/>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94" name="Google Shape;394;p49"/>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8" name="Shape 398"/>
        <p:cNvGrpSpPr/>
        <p:nvPr/>
      </p:nvGrpSpPr>
      <p:grpSpPr>
        <a:xfrm>
          <a:off x="0" y="0"/>
          <a:ext cx="0" cy="0"/>
          <a:chOff x="0" y="0"/>
          <a:chExt cx="0" cy="0"/>
        </a:xfrm>
      </p:grpSpPr>
      <p:sp>
        <p:nvSpPr>
          <p:cNvPr id="399" name="Google Shape;399;p50"/>
          <p:cNvSpPr txBox="1"/>
          <p:nvPr>
            <p:ph idx="1" type="body"/>
          </p:nvPr>
        </p:nvSpPr>
        <p:spPr>
          <a:xfrm>
            <a:off x="50" y="492250"/>
            <a:ext cx="9144000" cy="3881700"/>
          </a:xfrm>
          <a:prstGeom prst="rect">
            <a:avLst/>
          </a:prstGeom>
          <a:noFill/>
          <a:ln>
            <a:noFill/>
          </a:ln>
        </p:spPr>
        <p:txBody>
          <a:bodyPr anchorCtr="0" anchor="t" bIns="45700" lIns="91425" spcFirstLastPara="1" rIns="91425" wrap="square" tIns="45700">
            <a:noAutofit/>
          </a:bodyPr>
          <a:lstStyle/>
          <a:p>
            <a:pPr indent="-117475" lvl="0" marL="274320" rtl="0" algn="l">
              <a:spcBef>
                <a:spcPts val="520"/>
              </a:spcBef>
              <a:spcAft>
                <a:spcPts val="0"/>
              </a:spcAft>
              <a:buClr>
                <a:schemeClr val="dk1"/>
              </a:buClr>
              <a:buSzPts val="1100"/>
              <a:buFont typeface="Arial"/>
              <a:buNone/>
            </a:pPr>
            <a:r>
              <a:t/>
            </a:r>
            <a:endParaRPr sz="2400">
              <a:latin typeface="Palatino Linotype"/>
              <a:ea typeface="Palatino Linotype"/>
              <a:cs typeface="Palatino Linotype"/>
              <a:sym typeface="Palatino Linotype"/>
            </a:endParaRPr>
          </a:p>
          <a:p>
            <a:pPr indent="-117475" lvl="0" marL="274320" rtl="0" algn="l">
              <a:spcBef>
                <a:spcPts val="520"/>
              </a:spcBef>
              <a:spcAft>
                <a:spcPts val="0"/>
              </a:spcAft>
              <a:buClr>
                <a:schemeClr val="dk1"/>
              </a:buClr>
              <a:buSzPts val="1100"/>
              <a:buFont typeface="Arial"/>
              <a:buNone/>
            </a:pPr>
            <a:r>
              <a:rPr lang="en-US" sz="2400">
                <a:latin typeface="Palatino Linotype"/>
                <a:ea typeface="Palatino Linotype"/>
                <a:cs typeface="Palatino Linotype"/>
                <a:sym typeface="Palatino Linotype"/>
              </a:rPr>
              <a:t>​A,B, ​and ​C ​enter ​into ​a ​partnership ​and ​their ​shares ​are ​in ​the ​ratio ​1/2 ​: ​1/3 ​: ​1/4.After ​2 ​months,A withdraws ​half ​of ​his ​capital ​and ​after ​10 ​months, a ​profit ​of ​RS. ​378 ​is ​divided ​</a:t>
            </a:r>
            <a:endParaRPr sz="2400">
              <a:latin typeface="Palatino Linotype"/>
              <a:ea typeface="Palatino Linotype"/>
              <a:cs typeface="Palatino Linotype"/>
              <a:sym typeface="Palatino Linotype"/>
            </a:endParaRPr>
          </a:p>
          <a:p>
            <a:pPr indent="-117475" lvl="0" marL="274320" rtl="0" algn="l">
              <a:spcBef>
                <a:spcPts val="520"/>
              </a:spcBef>
              <a:spcAft>
                <a:spcPts val="0"/>
              </a:spcAft>
              <a:buClr>
                <a:schemeClr val="dk1"/>
              </a:buClr>
              <a:buSzPts val="1100"/>
              <a:buFont typeface="Arial"/>
              <a:buNone/>
            </a:pPr>
            <a:r>
              <a:rPr lang="en-US" sz="2400">
                <a:latin typeface="Palatino Linotype"/>
                <a:ea typeface="Palatino Linotype"/>
                <a:cs typeface="Palatino Linotype"/>
                <a:sym typeface="Palatino Linotype"/>
              </a:rPr>
              <a:t>among ​them. ​What ​is ​B’s share? </a:t>
            </a:r>
            <a:endParaRPr sz="2400">
              <a:latin typeface="Palatino Linotype"/>
              <a:ea typeface="Palatino Linotype"/>
              <a:cs typeface="Palatino Linotype"/>
              <a:sym typeface="Palatino Linotype"/>
            </a:endParaRPr>
          </a:p>
        </p:txBody>
      </p:sp>
      <p:sp>
        <p:nvSpPr>
          <p:cNvPr id="400" name="Google Shape;400;p50"/>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01" name="Google Shape;401;p50"/>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5" name="Shape 405"/>
        <p:cNvGrpSpPr/>
        <p:nvPr/>
      </p:nvGrpSpPr>
      <p:grpSpPr>
        <a:xfrm>
          <a:off x="0" y="0"/>
          <a:ext cx="0" cy="0"/>
          <a:chOff x="0" y="0"/>
          <a:chExt cx="0" cy="0"/>
        </a:xfrm>
      </p:grpSpPr>
      <p:sp>
        <p:nvSpPr>
          <p:cNvPr id="406" name="Google Shape;406;p51"/>
          <p:cNvSpPr txBox="1"/>
          <p:nvPr>
            <p:ph idx="1" type="body"/>
          </p:nvPr>
        </p:nvSpPr>
        <p:spPr>
          <a:xfrm>
            <a:off x="119475" y="1020750"/>
            <a:ext cx="9144000" cy="20571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Raj invested Rs 76000 in a business. After few months Mani joined him and invests Rs 57000. At the end of year both of them share the profits at the ratio of 2:1. After how many months Mani joined with Raj ?</a:t>
            </a:r>
            <a:endParaRPr i="0" sz="2400" u="none" cap="none" strike="noStrike">
              <a:solidFill>
                <a:schemeClr val="dk1"/>
              </a:solidFill>
              <a:latin typeface="Palatino Linotype"/>
              <a:ea typeface="Palatino Linotype"/>
              <a:cs typeface="Palatino Linotype"/>
              <a:sym typeface="Palatino Linotype"/>
            </a:endParaRPr>
          </a:p>
        </p:txBody>
      </p:sp>
      <p:sp>
        <p:nvSpPr>
          <p:cNvPr id="407" name="Google Shape;407;p51"/>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08" name="Google Shape;408;p51"/>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2" name="Shape 412"/>
        <p:cNvGrpSpPr/>
        <p:nvPr/>
      </p:nvGrpSpPr>
      <p:grpSpPr>
        <a:xfrm>
          <a:off x="0" y="0"/>
          <a:ext cx="0" cy="0"/>
          <a:chOff x="0" y="0"/>
          <a:chExt cx="0" cy="0"/>
        </a:xfrm>
      </p:grpSpPr>
      <p:sp>
        <p:nvSpPr>
          <p:cNvPr id="413" name="Google Shape;413;p52"/>
          <p:cNvSpPr txBox="1"/>
          <p:nvPr>
            <p:ph type="ctrTitle"/>
          </p:nvPr>
        </p:nvSpPr>
        <p:spPr>
          <a:xfrm>
            <a:off x="533400" y="1828800"/>
            <a:ext cx="8370600" cy="243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US" sz="3000">
                <a:solidFill>
                  <a:srgbClr val="000000"/>
                </a:solidFill>
                <a:latin typeface="Palatino Linotype"/>
                <a:ea typeface="Palatino Linotype"/>
                <a:cs typeface="Palatino Linotype"/>
                <a:sym typeface="Palatino Linotype"/>
              </a:rPr>
              <a:t>Sita and Geeta started a business by investing Rs. 120000 and Rs.135000 respectively. Find the share of each out of an annual profit of Rs. 35700.</a:t>
            </a:r>
            <a:endParaRPr b="0" sz="3000">
              <a:solidFill>
                <a:srgbClr val="000000"/>
              </a:solidFill>
              <a:latin typeface="Palatino Linotype"/>
              <a:ea typeface="Palatino Linotype"/>
              <a:cs typeface="Palatino Linotype"/>
              <a:sym typeface="Palatino Linotype"/>
            </a:endParaRPr>
          </a:p>
        </p:txBody>
      </p:sp>
      <p:sp>
        <p:nvSpPr>
          <p:cNvPr id="414" name="Google Shape;414;p52"/>
          <p:cNvSpPr txBox="1"/>
          <p:nvPr>
            <p:ph idx="1" type="subTitle"/>
          </p:nvPr>
        </p:nvSpPr>
        <p:spPr>
          <a:xfrm>
            <a:off x="533400" y="4304715"/>
            <a:ext cx="7854600" cy="2336700"/>
          </a:xfrm>
          <a:prstGeom prst="rect">
            <a:avLst/>
          </a:prstGeom>
        </p:spPr>
        <p:txBody>
          <a:bodyPr anchorCtr="0" anchor="t" bIns="91425" lIns="91425" spcFirstLastPara="1" rIns="91425" wrap="square" tIns="91425">
            <a:noAutofit/>
          </a:bodyPr>
          <a:lstStyle/>
          <a:p>
            <a:pPr indent="0" lvl="0" marL="0" rtl="0" algn="r">
              <a:spcBef>
                <a:spcPts val="520"/>
              </a:spcBef>
              <a:spcAft>
                <a:spcPts val="0"/>
              </a:spcAft>
              <a:buNone/>
            </a:pPr>
            <a:r>
              <a:t/>
            </a:r>
            <a:endParaRPr/>
          </a:p>
        </p:txBody>
      </p:sp>
      <p:sp>
        <p:nvSpPr>
          <p:cNvPr id="415" name="Google Shape;415;p52"/>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9" name="Shape 419"/>
        <p:cNvGrpSpPr/>
        <p:nvPr/>
      </p:nvGrpSpPr>
      <p:grpSpPr>
        <a:xfrm>
          <a:off x="0" y="0"/>
          <a:ext cx="0" cy="0"/>
          <a:chOff x="0" y="0"/>
          <a:chExt cx="0" cy="0"/>
        </a:xfrm>
      </p:grpSpPr>
      <p:sp>
        <p:nvSpPr>
          <p:cNvPr id="420" name="Google Shape;420;p53"/>
          <p:cNvSpPr txBox="1"/>
          <p:nvPr>
            <p:ph type="ctrTitle"/>
          </p:nvPr>
        </p:nvSpPr>
        <p:spPr>
          <a:xfrm>
            <a:off x="533400" y="2389650"/>
            <a:ext cx="7851600" cy="187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US" sz="3000">
                <a:solidFill>
                  <a:srgbClr val="000000"/>
                </a:solidFill>
                <a:latin typeface="Palatino Linotype"/>
                <a:ea typeface="Palatino Linotype"/>
                <a:cs typeface="Palatino Linotype"/>
                <a:sym typeface="Palatino Linotype"/>
              </a:rPr>
              <a:t>A and B invest in a business in the ratio 3 : 2. If 5% of the total profit goes to charity and A's share is Rs. 855, the total profit is:</a:t>
            </a:r>
            <a:endParaRPr b="0" sz="3000">
              <a:solidFill>
                <a:srgbClr val="000000"/>
              </a:solidFill>
              <a:latin typeface="Palatino Linotype"/>
              <a:ea typeface="Palatino Linotype"/>
              <a:cs typeface="Palatino Linotype"/>
              <a:sym typeface="Palatino Linotype"/>
            </a:endParaRPr>
          </a:p>
        </p:txBody>
      </p:sp>
      <p:sp>
        <p:nvSpPr>
          <p:cNvPr id="421" name="Google Shape;421;p53"/>
          <p:cNvSpPr txBox="1"/>
          <p:nvPr>
            <p:ph idx="1" type="subTitle"/>
          </p:nvPr>
        </p:nvSpPr>
        <p:spPr>
          <a:xfrm>
            <a:off x="533400" y="4304715"/>
            <a:ext cx="7854600" cy="2336700"/>
          </a:xfrm>
          <a:prstGeom prst="rect">
            <a:avLst/>
          </a:prstGeom>
        </p:spPr>
        <p:txBody>
          <a:bodyPr anchorCtr="0" anchor="t" bIns="91425" lIns="91425" spcFirstLastPara="1" rIns="91425" wrap="square" tIns="91425">
            <a:noAutofit/>
          </a:bodyPr>
          <a:lstStyle/>
          <a:p>
            <a:pPr indent="0" lvl="0" marL="0" rtl="0" algn="r">
              <a:spcBef>
                <a:spcPts val="520"/>
              </a:spcBef>
              <a:spcAft>
                <a:spcPts val="0"/>
              </a:spcAft>
              <a:buNone/>
            </a:pPr>
            <a:r>
              <a:t/>
            </a:r>
            <a:endParaRPr/>
          </a:p>
        </p:txBody>
      </p:sp>
      <p:sp>
        <p:nvSpPr>
          <p:cNvPr id="422" name="Google Shape;422;p53"/>
          <p:cNvSpPr txBox="1"/>
          <p:nvPr/>
        </p:nvSpPr>
        <p:spPr>
          <a:xfrm>
            <a:off x="4019100" y="2086950"/>
            <a:ext cx="73371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6" name="Shape 136"/>
        <p:cNvGrpSpPr/>
        <p:nvPr/>
      </p:nvGrpSpPr>
      <p:grpSpPr>
        <a:xfrm>
          <a:off x="0" y="0"/>
          <a:ext cx="0" cy="0"/>
          <a:chOff x="0" y="0"/>
          <a:chExt cx="0" cy="0"/>
        </a:xfrm>
      </p:grpSpPr>
      <p:sp>
        <p:nvSpPr>
          <p:cNvPr id="137" name="Google Shape;137;p18"/>
          <p:cNvSpPr txBox="1"/>
          <p:nvPr>
            <p:ph idx="1" type="body"/>
          </p:nvPr>
        </p:nvSpPr>
        <p:spPr>
          <a:xfrm>
            <a:off x="419100" y="1333925"/>
            <a:ext cx="8305800" cy="38448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lang="en-US" sz="3200"/>
              <a:t>If a:b=1:2, b:c=3:4 and c:d = 2:3 find a:b:c:d ?</a:t>
            </a:r>
            <a:endParaRPr sz="3200"/>
          </a:p>
          <a:p>
            <a:pPr indent="-274320" lvl="0" marL="274320" marR="0" rtl="0" algn="l">
              <a:spcBef>
                <a:spcPts val="0"/>
              </a:spcBef>
              <a:spcAft>
                <a:spcPts val="0"/>
              </a:spcAft>
              <a:buClr>
                <a:schemeClr val="accent3"/>
              </a:buClr>
              <a:buFont typeface="Noto Sans Symbols"/>
              <a:buNone/>
            </a:pPr>
            <a:r>
              <a:t/>
            </a:r>
            <a:endParaRPr sz="3200"/>
          </a:p>
          <a:p>
            <a:pPr indent="-274320" lvl="0" marL="274320" rtl="0" algn="l">
              <a:spcBef>
                <a:spcPts val="0"/>
              </a:spcBef>
              <a:spcAft>
                <a:spcPts val="0"/>
              </a:spcAft>
              <a:buClr>
                <a:schemeClr val="accent3"/>
              </a:buClr>
              <a:buFont typeface="Noto Sans Symbols"/>
              <a:buNone/>
            </a:pPr>
            <a:r>
              <a:rPr lang="en-US" sz="3200"/>
              <a:t>If a:b=2:3, b:c=4:5 and c:d=4:2 find a:b:c:d? </a:t>
            </a:r>
            <a:endParaRPr/>
          </a:p>
          <a:p>
            <a:pPr indent="-431800" lvl="0" marL="5486400" rtl="0" algn="l">
              <a:spcBef>
                <a:spcPts val="0"/>
              </a:spcBef>
              <a:spcAft>
                <a:spcPts val="0"/>
              </a:spcAft>
              <a:buSzPts val="3200"/>
              <a:buAutoNum type="alphaUcPeriod"/>
            </a:pPr>
            <a:r>
              <a:rPr lang="en-US" sz="3200"/>
              <a:t>32:48:8:24</a:t>
            </a:r>
            <a:endParaRPr sz="1400">
              <a:solidFill>
                <a:srgbClr val="000000"/>
              </a:solidFill>
              <a:latin typeface="Arial"/>
              <a:ea typeface="Arial"/>
              <a:cs typeface="Arial"/>
              <a:sym typeface="Arial"/>
            </a:endParaRPr>
          </a:p>
          <a:p>
            <a:pPr indent="-431800" lvl="0" marL="5486400" rtl="0" algn="l">
              <a:spcBef>
                <a:spcPts val="0"/>
              </a:spcBef>
              <a:spcAft>
                <a:spcPts val="0"/>
              </a:spcAft>
              <a:buSzPts val="3200"/>
              <a:buAutoNum type="alphaUcPeriod"/>
            </a:pPr>
            <a:r>
              <a:rPr lang="en-US" sz="3200"/>
              <a:t>8:12:60:24</a:t>
            </a:r>
            <a:endParaRPr sz="1400">
              <a:solidFill>
                <a:srgbClr val="000000"/>
              </a:solidFill>
              <a:latin typeface="Arial"/>
              <a:ea typeface="Arial"/>
              <a:cs typeface="Arial"/>
              <a:sym typeface="Arial"/>
            </a:endParaRPr>
          </a:p>
          <a:p>
            <a:pPr indent="-431800" lvl="0" marL="5486400" rtl="0" algn="l">
              <a:spcBef>
                <a:spcPts val="0"/>
              </a:spcBef>
              <a:spcAft>
                <a:spcPts val="0"/>
              </a:spcAft>
              <a:buSzPts val="3200"/>
              <a:buAutoNum type="alphaUcPeriod"/>
            </a:pPr>
            <a:r>
              <a:rPr lang="en-US" sz="3200"/>
              <a:t>32:18:24:30</a:t>
            </a:r>
            <a:endParaRPr sz="1400">
              <a:solidFill>
                <a:srgbClr val="000000"/>
              </a:solidFill>
              <a:latin typeface="Arial"/>
              <a:ea typeface="Arial"/>
              <a:cs typeface="Arial"/>
              <a:sym typeface="Arial"/>
            </a:endParaRPr>
          </a:p>
          <a:p>
            <a:pPr indent="-431800" lvl="0" marL="5486400" rtl="0" algn="l">
              <a:spcBef>
                <a:spcPts val="0"/>
              </a:spcBef>
              <a:spcAft>
                <a:spcPts val="0"/>
              </a:spcAft>
              <a:buSzPts val="3200"/>
              <a:buAutoNum type="alphaUcPeriod"/>
            </a:pPr>
            <a:r>
              <a:rPr lang="en-US" sz="3200"/>
              <a:t>32:48:60:30</a:t>
            </a:r>
            <a:endParaRPr sz="3200"/>
          </a:p>
          <a:p>
            <a:pPr indent="-274320" lvl="0" marL="274320" marR="0" rtl="0" algn="l">
              <a:spcBef>
                <a:spcPts val="0"/>
              </a:spcBef>
              <a:spcAft>
                <a:spcPts val="0"/>
              </a:spcAft>
              <a:buClr>
                <a:schemeClr val="accent3"/>
              </a:buClr>
              <a:buFont typeface="Noto Sans Symbols"/>
              <a:buNone/>
            </a:pPr>
            <a:r>
              <a:t/>
            </a:r>
            <a:endParaRPr sz="3200"/>
          </a:p>
        </p:txBody>
      </p:sp>
      <p:sp>
        <p:nvSpPr>
          <p:cNvPr id="138" name="Google Shape;138;p18"/>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9" name="Google Shape;139;p18"/>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7" name="Shape 427"/>
        <p:cNvGrpSpPr/>
        <p:nvPr/>
      </p:nvGrpSpPr>
      <p:grpSpPr>
        <a:xfrm>
          <a:off x="0" y="0"/>
          <a:ext cx="0" cy="0"/>
          <a:chOff x="0" y="0"/>
          <a:chExt cx="0" cy="0"/>
        </a:xfrm>
      </p:grpSpPr>
      <p:sp>
        <p:nvSpPr>
          <p:cNvPr id="428" name="Google Shape;428;p54"/>
          <p:cNvSpPr txBox="1"/>
          <p:nvPr>
            <p:ph idx="1" type="body"/>
          </p:nvPr>
        </p:nvSpPr>
        <p:spPr>
          <a:xfrm>
            <a:off x="381000" y="1777150"/>
            <a:ext cx="8244600" cy="22593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lang="en-US" sz="2960"/>
              <a:t>In a mixture of 35 litres the ratio of milk and water is 4 : 1 now, 7 litres of water is added to</a:t>
            </a:r>
            <a:endParaRPr sz="2960"/>
          </a:p>
          <a:p>
            <a:pPr indent="-274320" lvl="0" marL="274320" marR="0" rtl="0" algn="l">
              <a:spcBef>
                <a:spcPts val="0"/>
              </a:spcBef>
              <a:spcAft>
                <a:spcPts val="0"/>
              </a:spcAft>
              <a:buClr>
                <a:schemeClr val="dk1"/>
              </a:buClr>
              <a:buSzPts val="1100"/>
              <a:buFont typeface="Arial"/>
              <a:buNone/>
            </a:pPr>
            <a:r>
              <a:rPr lang="en-US" sz="2960"/>
              <a:t>the mixture. Find the ratio of milk and water in the new mixture.</a:t>
            </a:r>
            <a:endParaRPr sz="2960"/>
          </a:p>
          <a:p>
            <a:pPr indent="-274320" lvl="0" marL="274320" marR="0" rtl="0" algn="l">
              <a:spcBef>
                <a:spcPts val="0"/>
              </a:spcBef>
              <a:spcAft>
                <a:spcPts val="0"/>
              </a:spcAft>
              <a:buClr>
                <a:schemeClr val="accent3"/>
              </a:buClr>
              <a:buFont typeface="Noto Sans Symbols"/>
              <a:buNone/>
            </a:pPr>
            <a:r>
              <a:t/>
            </a:r>
            <a:endParaRPr sz="2960"/>
          </a:p>
        </p:txBody>
      </p:sp>
      <p:sp>
        <p:nvSpPr>
          <p:cNvPr id="429" name="Google Shape;429;p54"/>
          <p:cNvSpPr txBox="1"/>
          <p:nvPr/>
        </p:nvSpPr>
        <p:spPr>
          <a:xfrm>
            <a:off x="4267200" y="4191000"/>
            <a:ext cx="3733800" cy="2062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Clr>
                <a:schemeClr val="dk1"/>
              </a:buClr>
              <a:buSzPts val="1100"/>
              <a:buFont typeface="Arial"/>
              <a:buNone/>
            </a:pPr>
            <a:r>
              <a:t/>
            </a:r>
            <a:endParaRPr sz="3200">
              <a:solidFill>
                <a:schemeClr val="dk1"/>
              </a:solidFill>
              <a:latin typeface="Constantia"/>
              <a:ea typeface="Constantia"/>
              <a:cs typeface="Constantia"/>
              <a:sym typeface="Constantia"/>
            </a:endParaRPr>
          </a:p>
        </p:txBody>
      </p:sp>
      <p:sp>
        <p:nvSpPr>
          <p:cNvPr id="430" name="Google Shape;430;p54"/>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1" name="Google Shape;431;p54"/>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5" name="Shape 435"/>
        <p:cNvGrpSpPr/>
        <p:nvPr/>
      </p:nvGrpSpPr>
      <p:grpSpPr>
        <a:xfrm>
          <a:off x="0" y="0"/>
          <a:ext cx="0" cy="0"/>
          <a:chOff x="0" y="0"/>
          <a:chExt cx="0" cy="0"/>
        </a:xfrm>
      </p:grpSpPr>
      <p:sp>
        <p:nvSpPr>
          <p:cNvPr id="436" name="Google Shape;436;p55"/>
          <p:cNvSpPr txBox="1"/>
          <p:nvPr>
            <p:ph idx="1" type="body"/>
          </p:nvPr>
        </p:nvSpPr>
        <p:spPr>
          <a:xfrm>
            <a:off x="381000" y="1777150"/>
            <a:ext cx="8244600" cy="22593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lang="en-US" sz="2960"/>
              <a:t>A mixture contains alcohol and water in the ratio 4 : 3. If 7 litres of water is added to the mixture, the ratio of alcohol and water becomes 3 : 4. Find the quantity of alcohol in the mixture.</a:t>
            </a:r>
            <a:endParaRPr sz="2960"/>
          </a:p>
          <a:p>
            <a:pPr indent="-274320" lvl="0" marL="274320" marR="0" rtl="0" algn="l">
              <a:spcBef>
                <a:spcPts val="0"/>
              </a:spcBef>
              <a:spcAft>
                <a:spcPts val="0"/>
              </a:spcAft>
              <a:buClr>
                <a:schemeClr val="accent3"/>
              </a:buClr>
              <a:buFont typeface="Noto Sans Symbols"/>
              <a:buNone/>
            </a:pPr>
            <a:r>
              <a:t/>
            </a:r>
            <a:endParaRPr sz="2960"/>
          </a:p>
          <a:p>
            <a:pPr indent="-274320" lvl="0" marL="274320" marR="0" rtl="0" algn="l">
              <a:spcBef>
                <a:spcPts val="0"/>
              </a:spcBef>
              <a:spcAft>
                <a:spcPts val="0"/>
              </a:spcAft>
              <a:buClr>
                <a:schemeClr val="accent3"/>
              </a:buClr>
              <a:buFont typeface="Noto Sans Symbols"/>
              <a:buNone/>
            </a:pPr>
            <a:r>
              <a:t/>
            </a:r>
            <a:endParaRPr sz="2960"/>
          </a:p>
        </p:txBody>
      </p:sp>
      <p:sp>
        <p:nvSpPr>
          <p:cNvPr id="437" name="Google Shape;437;p55"/>
          <p:cNvSpPr txBox="1"/>
          <p:nvPr/>
        </p:nvSpPr>
        <p:spPr>
          <a:xfrm>
            <a:off x="4267200" y="4191000"/>
            <a:ext cx="3733800" cy="2062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Clr>
                <a:schemeClr val="dk1"/>
              </a:buClr>
              <a:buSzPts val="1100"/>
              <a:buFont typeface="Arial"/>
              <a:buNone/>
            </a:pPr>
            <a:r>
              <a:t/>
            </a:r>
            <a:endParaRPr sz="3200">
              <a:solidFill>
                <a:schemeClr val="dk1"/>
              </a:solidFill>
              <a:latin typeface="Constantia"/>
              <a:ea typeface="Constantia"/>
              <a:cs typeface="Constantia"/>
              <a:sym typeface="Constantia"/>
            </a:endParaRPr>
          </a:p>
        </p:txBody>
      </p:sp>
      <p:sp>
        <p:nvSpPr>
          <p:cNvPr id="438" name="Google Shape;438;p55"/>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9" name="Google Shape;439;p55"/>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440" name="Google Shape;440;p55"/>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4" name="Shape 444"/>
        <p:cNvGrpSpPr/>
        <p:nvPr/>
      </p:nvGrpSpPr>
      <p:grpSpPr>
        <a:xfrm>
          <a:off x="0" y="0"/>
          <a:ext cx="0" cy="0"/>
          <a:chOff x="0" y="0"/>
          <a:chExt cx="0" cy="0"/>
        </a:xfrm>
      </p:grpSpPr>
      <p:sp>
        <p:nvSpPr>
          <p:cNvPr id="445" name="Google Shape;445;p56"/>
          <p:cNvSpPr txBox="1"/>
          <p:nvPr>
            <p:ph idx="1" type="body"/>
          </p:nvPr>
        </p:nvSpPr>
        <p:spPr>
          <a:xfrm>
            <a:off x="381000" y="1777150"/>
            <a:ext cx="8244600" cy="22593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lang="en-US" sz="2960"/>
              <a:t>A mixture contains alcohol and water in the ratio 4 : 3. If 7 litres of water is added to the mixture, the ratio of alcohol and water becomes 3 : 4. Find the quantity of alcohol in the mixture.</a:t>
            </a:r>
            <a:endParaRPr sz="2960"/>
          </a:p>
          <a:p>
            <a:pPr indent="-274320" lvl="0" marL="274320" marR="0" rtl="0" algn="l">
              <a:spcBef>
                <a:spcPts val="0"/>
              </a:spcBef>
              <a:spcAft>
                <a:spcPts val="0"/>
              </a:spcAft>
              <a:buClr>
                <a:schemeClr val="accent3"/>
              </a:buClr>
              <a:buFont typeface="Noto Sans Symbols"/>
              <a:buNone/>
            </a:pPr>
            <a:r>
              <a:t/>
            </a:r>
            <a:endParaRPr sz="2960"/>
          </a:p>
          <a:p>
            <a:pPr indent="-274320" lvl="0" marL="274320" marR="0" rtl="0" algn="l">
              <a:spcBef>
                <a:spcPts val="0"/>
              </a:spcBef>
              <a:spcAft>
                <a:spcPts val="0"/>
              </a:spcAft>
              <a:buClr>
                <a:schemeClr val="accent3"/>
              </a:buClr>
              <a:buFont typeface="Noto Sans Symbols"/>
              <a:buNone/>
            </a:pPr>
            <a:r>
              <a:t/>
            </a:r>
            <a:endParaRPr sz="2960"/>
          </a:p>
        </p:txBody>
      </p:sp>
      <p:sp>
        <p:nvSpPr>
          <p:cNvPr id="446" name="Google Shape;446;p56"/>
          <p:cNvSpPr txBox="1"/>
          <p:nvPr/>
        </p:nvSpPr>
        <p:spPr>
          <a:xfrm>
            <a:off x="4267200" y="4191000"/>
            <a:ext cx="3733800" cy="2062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Clr>
                <a:schemeClr val="dk1"/>
              </a:buClr>
              <a:buSzPts val="1100"/>
              <a:buFont typeface="Arial"/>
              <a:buNone/>
            </a:pPr>
            <a:r>
              <a:t/>
            </a:r>
            <a:endParaRPr sz="3200">
              <a:solidFill>
                <a:schemeClr val="dk1"/>
              </a:solidFill>
              <a:latin typeface="Constantia"/>
              <a:ea typeface="Constantia"/>
              <a:cs typeface="Constantia"/>
              <a:sym typeface="Constantia"/>
            </a:endParaRPr>
          </a:p>
        </p:txBody>
      </p:sp>
      <p:sp>
        <p:nvSpPr>
          <p:cNvPr id="447" name="Google Shape;447;p56"/>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56"/>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3" name="Shape 143"/>
        <p:cNvGrpSpPr/>
        <p:nvPr/>
      </p:nvGrpSpPr>
      <p:grpSpPr>
        <a:xfrm>
          <a:off x="0" y="0"/>
          <a:ext cx="0" cy="0"/>
          <a:chOff x="0" y="0"/>
          <a:chExt cx="0" cy="0"/>
        </a:xfrm>
      </p:grpSpPr>
      <p:sp>
        <p:nvSpPr>
          <p:cNvPr id="144" name="Google Shape;144;p19"/>
          <p:cNvSpPr txBox="1"/>
          <p:nvPr>
            <p:ph idx="1" type="body"/>
          </p:nvPr>
        </p:nvSpPr>
        <p:spPr>
          <a:xfrm>
            <a:off x="196875" y="1046300"/>
            <a:ext cx="8643000" cy="13656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dk1"/>
              </a:buClr>
              <a:buSzPts val="1100"/>
              <a:buFont typeface="Arial"/>
              <a:buNone/>
            </a:pPr>
            <a:r>
              <a:rPr lang="en-US" sz="2400">
                <a:latin typeface="Palatino Linotype"/>
                <a:ea typeface="Palatino Linotype"/>
                <a:cs typeface="Palatino Linotype"/>
                <a:sym typeface="Palatino Linotype"/>
              </a:rPr>
              <a:t>The ratio of money with Ram and Gopal is 7 : 17 and that with Gopal and </a:t>
            </a:r>
            <a:r>
              <a:rPr lang="en-US" sz="2400">
                <a:latin typeface="Palatino Linotype"/>
                <a:ea typeface="Palatino Linotype"/>
                <a:cs typeface="Palatino Linotype"/>
                <a:sym typeface="Palatino Linotype"/>
              </a:rPr>
              <a:t>Krishna</a:t>
            </a:r>
            <a:r>
              <a:rPr lang="en-US" sz="2400">
                <a:latin typeface="Palatino Linotype"/>
                <a:ea typeface="Palatino Linotype"/>
                <a:cs typeface="Palatino Linotype"/>
                <a:sym typeface="Palatino Linotype"/>
              </a:rPr>
              <a:t> is 7 : 17. If Ram has Rs. 490, </a:t>
            </a:r>
            <a:r>
              <a:rPr lang="en-US" sz="2400">
                <a:latin typeface="Palatino Linotype"/>
                <a:ea typeface="Palatino Linotype"/>
                <a:cs typeface="Palatino Linotype"/>
                <a:sym typeface="Palatino Linotype"/>
              </a:rPr>
              <a:t>Krishna</a:t>
            </a:r>
            <a:r>
              <a:rPr lang="en-US" sz="2400">
                <a:latin typeface="Palatino Linotype"/>
                <a:ea typeface="Palatino Linotype"/>
                <a:cs typeface="Palatino Linotype"/>
                <a:sym typeface="Palatino Linotype"/>
              </a:rPr>
              <a:t> has—</a:t>
            </a:r>
            <a:endParaRPr sz="2400">
              <a:latin typeface="Palatino Linotype"/>
              <a:ea typeface="Palatino Linotype"/>
              <a:cs typeface="Palatino Linotype"/>
              <a:sym typeface="Palatino Linotype"/>
            </a:endParaRPr>
          </a:p>
          <a:p>
            <a:pPr indent="-274320" lvl="0" marL="274320" marR="0" rtl="0" algn="l">
              <a:spcBef>
                <a:spcPts val="0"/>
              </a:spcBef>
              <a:spcAft>
                <a:spcPts val="0"/>
              </a:spcAft>
              <a:buClr>
                <a:schemeClr val="accent3"/>
              </a:buClr>
              <a:buFont typeface="Noto Sans Symbols"/>
              <a:buNone/>
            </a:pPr>
            <a:r>
              <a:t/>
            </a:r>
            <a:endParaRPr sz="2400">
              <a:latin typeface="Palatino Linotype"/>
              <a:ea typeface="Palatino Linotype"/>
              <a:cs typeface="Palatino Linotype"/>
              <a:sym typeface="Palatino Linotype"/>
            </a:endParaRPr>
          </a:p>
        </p:txBody>
      </p:sp>
      <p:sp>
        <p:nvSpPr>
          <p:cNvPr id="145" name="Google Shape;145;p19"/>
          <p:cNvSpPr txBox="1"/>
          <p:nvPr>
            <p:ph idx="1" type="body"/>
          </p:nvPr>
        </p:nvSpPr>
        <p:spPr>
          <a:xfrm>
            <a:off x="295325" y="2707100"/>
            <a:ext cx="8744700" cy="1525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3"/>
              </a:buClr>
              <a:buFont typeface="Noto Sans Symbols"/>
              <a:buNone/>
            </a:pPr>
            <a:r>
              <a:rPr lang="en-US" sz="2400">
                <a:latin typeface="Palatino Linotype"/>
                <a:ea typeface="Palatino Linotype"/>
                <a:cs typeface="Palatino Linotype"/>
                <a:sym typeface="Palatino Linotype"/>
              </a:rPr>
              <a:t>If the ratio of the ages of two friends A and B is in the ratio 3 : 5 and that of B and C is 3 : 5 and the sum of their ages is 147, then how old is B?</a:t>
            </a:r>
            <a:endParaRPr sz="2400">
              <a:latin typeface="Palatino Linotype"/>
              <a:ea typeface="Palatino Linotype"/>
              <a:cs typeface="Palatino Linotype"/>
              <a:sym typeface="Palatino Linotype"/>
            </a:endParaRPr>
          </a:p>
        </p:txBody>
      </p:sp>
      <p:sp>
        <p:nvSpPr>
          <p:cNvPr id="146" name="Google Shape;146;p19"/>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7" name="Google Shape;147;p19"/>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
        <p:nvSpPr>
          <p:cNvPr id="148" name="Google Shape;148;p19"/>
          <p:cNvSpPr txBox="1"/>
          <p:nvPr>
            <p:ph idx="1" type="body"/>
          </p:nvPr>
        </p:nvSpPr>
        <p:spPr>
          <a:xfrm>
            <a:off x="413975" y="4232900"/>
            <a:ext cx="8507400" cy="12918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chemeClr val="accent3"/>
              </a:buClr>
              <a:buFont typeface="Noto Sans Symbols"/>
              <a:buNone/>
            </a:pPr>
            <a:r>
              <a:rPr lang="en-US" sz="2720"/>
              <a:t>The speed of three cars in the ratio 3 : 4 : 5. The ratio between time taken by them to travel the same distance is</a:t>
            </a:r>
            <a:endParaRPr b="0" i="0" sz="272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2" name="Shape 152"/>
        <p:cNvGrpSpPr/>
        <p:nvPr/>
      </p:nvGrpSpPr>
      <p:grpSpPr>
        <a:xfrm>
          <a:off x="0" y="0"/>
          <a:ext cx="0" cy="0"/>
          <a:chOff x="0" y="0"/>
          <a:chExt cx="0" cy="0"/>
        </a:xfrm>
      </p:grpSpPr>
      <p:sp>
        <p:nvSpPr>
          <p:cNvPr id="153" name="Google Shape;153;p20"/>
          <p:cNvSpPr txBox="1"/>
          <p:nvPr>
            <p:ph idx="1" type="body"/>
          </p:nvPr>
        </p:nvSpPr>
        <p:spPr>
          <a:xfrm>
            <a:off x="308700" y="960600"/>
            <a:ext cx="8305800" cy="12954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b="0" i="0" lang="en-US" sz="3200" u="none" cap="none" strike="noStrike">
                <a:solidFill>
                  <a:schemeClr val="dk1"/>
                </a:solidFill>
                <a:latin typeface="Constantia"/>
                <a:ea typeface="Constantia"/>
                <a:cs typeface="Constantia"/>
                <a:sym typeface="Constantia"/>
              </a:rPr>
              <a:t>What least number is added to each one of 6, 14, 8, 18 to make them in proportional? </a:t>
            </a:r>
            <a:endParaRPr/>
          </a:p>
          <a:p>
            <a:pPr indent="-274320" lvl="0" marL="274320" marR="0" rtl="0" algn="l">
              <a:spcBef>
                <a:spcPts val="640"/>
              </a:spcBef>
              <a:spcAft>
                <a:spcPts val="0"/>
              </a:spcAft>
              <a:buClr>
                <a:schemeClr val="accent3"/>
              </a:buClr>
              <a:buFont typeface="Noto Sans Symbols"/>
              <a:buNone/>
            </a:pPr>
            <a:r>
              <a:t/>
            </a:r>
            <a:endParaRPr b="0" i="0" sz="3200" u="none" cap="none" strike="noStrike">
              <a:solidFill>
                <a:schemeClr val="dk1"/>
              </a:solidFill>
              <a:latin typeface="Constantia"/>
              <a:ea typeface="Constantia"/>
              <a:cs typeface="Constantia"/>
              <a:sym typeface="Constantia"/>
            </a:endParaRPr>
          </a:p>
          <a:p>
            <a:pPr indent="-274320" lvl="0" marL="274320" marR="0" rtl="0" algn="l">
              <a:spcBef>
                <a:spcPts val="640"/>
              </a:spcBef>
              <a:spcAft>
                <a:spcPts val="0"/>
              </a:spcAft>
              <a:buClr>
                <a:schemeClr val="accent3"/>
              </a:buClr>
              <a:buFont typeface="Noto Sans Symbols"/>
              <a:buNone/>
            </a:pPr>
            <a:r>
              <a:t/>
            </a:r>
            <a:endParaRPr b="0" i="0" sz="3200" u="none" cap="none" strike="noStrike">
              <a:solidFill>
                <a:schemeClr val="dk1"/>
              </a:solidFill>
              <a:latin typeface="Constantia"/>
              <a:ea typeface="Constantia"/>
              <a:cs typeface="Constantia"/>
              <a:sym typeface="Constantia"/>
            </a:endParaRPr>
          </a:p>
        </p:txBody>
      </p:sp>
      <p:sp>
        <p:nvSpPr>
          <p:cNvPr id="154" name="Google Shape;154;p20"/>
          <p:cNvSpPr txBox="1"/>
          <p:nvPr/>
        </p:nvSpPr>
        <p:spPr>
          <a:xfrm>
            <a:off x="3937600" y="1926250"/>
            <a:ext cx="4561200" cy="71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A) 1	B) 2  </a:t>
            </a:r>
            <a:r>
              <a:rPr lang="en-US"/>
              <a:t> </a:t>
            </a:r>
            <a:r>
              <a:rPr lang="en-US" sz="3200">
                <a:solidFill>
                  <a:schemeClr val="dk1"/>
                </a:solidFill>
                <a:latin typeface="Constantia"/>
                <a:ea typeface="Constantia"/>
                <a:cs typeface="Constantia"/>
                <a:sym typeface="Constantia"/>
              </a:rPr>
              <a:t>C) 3	D) 4</a:t>
            </a:r>
            <a:endParaRPr sz="3200">
              <a:solidFill>
                <a:schemeClr val="dk1"/>
              </a:solidFill>
              <a:latin typeface="Constantia"/>
              <a:ea typeface="Constantia"/>
              <a:cs typeface="Constantia"/>
              <a:sym typeface="Constantia"/>
            </a:endParaRPr>
          </a:p>
        </p:txBody>
      </p:sp>
      <p:sp>
        <p:nvSpPr>
          <p:cNvPr id="155" name="Google Shape;155;p20"/>
          <p:cNvSpPr txBox="1"/>
          <p:nvPr>
            <p:ph idx="1" type="body"/>
          </p:nvPr>
        </p:nvSpPr>
        <p:spPr>
          <a:xfrm>
            <a:off x="308700" y="3138050"/>
            <a:ext cx="8574000" cy="25869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lang="en-US" sz="3200"/>
              <a:t>Which is the least number should be </a:t>
            </a:r>
            <a:r>
              <a:rPr lang="en-US" sz="3200"/>
              <a:t>subtract</a:t>
            </a:r>
            <a:r>
              <a:rPr lang="en-US" sz="3200"/>
              <a:t> from each of 8,10,11,14 to be in proportion?</a:t>
            </a:r>
            <a:endParaRPr sz="3200"/>
          </a:p>
          <a:p>
            <a:pPr indent="0" lvl="0" marL="5029200" rtl="0" algn="l">
              <a:spcBef>
                <a:spcPts val="0"/>
              </a:spcBef>
              <a:spcAft>
                <a:spcPts val="0"/>
              </a:spcAft>
              <a:buClr>
                <a:schemeClr val="dk1"/>
              </a:buClr>
              <a:buFont typeface="Arial"/>
              <a:buNone/>
            </a:pPr>
            <a:r>
              <a:t/>
            </a:r>
            <a:endParaRPr sz="3200"/>
          </a:p>
          <a:p>
            <a:pPr indent="-274320" lvl="0" marL="274320" marR="0" rtl="0" algn="l">
              <a:spcBef>
                <a:spcPts val="640"/>
              </a:spcBef>
              <a:spcAft>
                <a:spcPts val="0"/>
              </a:spcAft>
              <a:buClr>
                <a:schemeClr val="accent3"/>
              </a:buClr>
              <a:buFont typeface="Noto Sans Symbols"/>
              <a:buNone/>
            </a:pPr>
            <a:r>
              <a:t/>
            </a:r>
            <a:endParaRPr b="0" i="0" sz="3200" u="none" cap="none" strike="noStrike">
              <a:solidFill>
                <a:schemeClr val="dk1"/>
              </a:solidFill>
              <a:latin typeface="Constantia"/>
              <a:ea typeface="Constantia"/>
              <a:cs typeface="Constantia"/>
              <a:sym typeface="Constantia"/>
            </a:endParaRPr>
          </a:p>
          <a:p>
            <a:pPr indent="0" lvl="0" marL="0" rtl="0" algn="l">
              <a:spcBef>
                <a:spcPts val="0"/>
              </a:spcBef>
              <a:spcAft>
                <a:spcPts val="0"/>
              </a:spcAft>
              <a:buClr>
                <a:srgbClr val="000000"/>
              </a:buClr>
              <a:buFont typeface="Arial"/>
              <a:buNone/>
            </a:pPr>
            <a:r>
              <a:t/>
            </a:r>
            <a:endParaRPr sz="3200"/>
          </a:p>
          <a:p>
            <a:pPr indent="-274320" lvl="0" marL="274320" marR="0" rtl="0" algn="l">
              <a:spcBef>
                <a:spcPts val="640"/>
              </a:spcBef>
              <a:spcAft>
                <a:spcPts val="0"/>
              </a:spcAft>
              <a:buClr>
                <a:schemeClr val="accent3"/>
              </a:buClr>
              <a:buFont typeface="Noto Sans Symbols"/>
              <a:buNone/>
            </a:pPr>
            <a:r>
              <a:t/>
            </a:r>
            <a:endParaRPr sz="3200"/>
          </a:p>
        </p:txBody>
      </p:sp>
      <p:sp>
        <p:nvSpPr>
          <p:cNvPr id="156" name="Google Shape;156;p20"/>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7" name="Google Shape;157;p20"/>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
        <p:nvSpPr>
          <p:cNvPr id="158" name="Google Shape;158;p20"/>
          <p:cNvSpPr txBox="1"/>
          <p:nvPr/>
        </p:nvSpPr>
        <p:spPr>
          <a:xfrm>
            <a:off x="4773175" y="4291050"/>
            <a:ext cx="4037100" cy="71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A) 1	B) 2  </a:t>
            </a:r>
            <a:r>
              <a:rPr lang="en-US"/>
              <a:t> </a:t>
            </a:r>
            <a:r>
              <a:rPr lang="en-US" sz="3200">
                <a:solidFill>
                  <a:schemeClr val="dk1"/>
                </a:solidFill>
                <a:latin typeface="Constantia"/>
                <a:ea typeface="Constantia"/>
                <a:cs typeface="Constantia"/>
                <a:sym typeface="Constantia"/>
              </a:rPr>
              <a:t>C) 3	D) 4</a:t>
            </a:r>
            <a:endParaRPr sz="3200">
              <a:solidFill>
                <a:schemeClr val="dk1"/>
              </a:solidFill>
              <a:latin typeface="Constantia"/>
              <a:ea typeface="Constantia"/>
              <a:cs typeface="Constantia"/>
              <a:sym typeface="Constantia"/>
            </a:endParaRPr>
          </a:p>
        </p:txBody>
      </p:sp>
      <p:sp>
        <p:nvSpPr>
          <p:cNvPr id="159" name="Google Shape;159;p20"/>
          <p:cNvSpPr txBox="1"/>
          <p:nvPr/>
        </p:nvSpPr>
        <p:spPr>
          <a:xfrm>
            <a:off x="2020800" y="5420850"/>
            <a:ext cx="5102400" cy="71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(6+x)*(18+x) = (14+x)*(8+x)</a:t>
            </a:r>
            <a:endParaRPr sz="3200">
              <a:solidFill>
                <a:schemeClr val="dk1"/>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3" name="Shape 163"/>
        <p:cNvGrpSpPr/>
        <p:nvPr/>
      </p:nvGrpSpPr>
      <p:grpSpPr>
        <a:xfrm>
          <a:off x="0" y="0"/>
          <a:ext cx="0" cy="0"/>
          <a:chOff x="0" y="0"/>
          <a:chExt cx="0" cy="0"/>
        </a:xfrm>
      </p:grpSpPr>
      <p:sp>
        <p:nvSpPr>
          <p:cNvPr id="164" name="Google Shape;164;p21"/>
          <p:cNvSpPr txBox="1"/>
          <p:nvPr>
            <p:ph idx="1" type="body"/>
          </p:nvPr>
        </p:nvSpPr>
        <p:spPr>
          <a:xfrm>
            <a:off x="167700" y="597225"/>
            <a:ext cx="8305800" cy="1752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3"/>
              </a:buClr>
              <a:buFont typeface="Noto Sans Symbols"/>
              <a:buNone/>
            </a:pPr>
            <a:r>
              <a:rPr b="0" i="0" lang="en-US" sz="2960" u="none" cap="none" strike="noStrike">
                <a:solidFill>
                  <a:schemeClr val="dk1"/>
                </a:solidFill>
                <a:latin typeface="Constantia"/>
                <a:ea typeface="Constantia"/>
                <a:cs typeface="Constantia"/>
                <a:sym typeface="Constantia"/>
              </a:rPr>
              <a:t>A sum of Rs. 427 is to be divided among A, B and C such that 3 times A’s share, 4 t</a:t>
            </a:r>
            <a:r>
              <a:rPr lang="en-US" sz="2960"/>
              <a:t>im</a:t>
            </a:r>
            <a:r>
              <a:rPr b="0" i="0" lang="en-US" sz="2960" u="none" cap="none" strike="noStrike">
                <a:solidFill>
                  <a:schemeClr val="dk1"/>
                </a:solidFill>
                <a:latin typeface="Constantia"/>
                <a:ea typeface="Constantia"/>
                <a:cs typeface="Constantia"/>
                <a:sym typeface="Constantia"/>
              </a:rPr>
              <a:t>es B’s share and 7 times C’s share are all equal. The share of C is :</a:t>
            </a:r>
            <a:endParaRPr/>
          </a:p>
        </p:txBody>
      </p:sp>
      <p:sp>
        <p:nvSpPr>
          <p:cNvPr id="165" name="Google Shape;165;p21"/>
          <p:cNvSpPr txBox="1"/>
          <p:nvPr/>
        </p:nvSpPr>
        <p:spPr>
          <a:xfrm>
            <a:off x="7115375" y="2205800"/>
            <a:ext cx="1423800" cy="20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84	</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140</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196	</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240</a:t>
            </a:r>
            <a:endParaRPr sz="3200">
              <a:solidFill>
                <a:schemeClr val="dk1"/>
              </a:solidFill>
              <a:latin typeface="Constantia"/>
              <a:ea typeface="Constantia"/>
              <a:cs typeface="Constantia"/>
              <a:sym typeface="Constantia"/>
            </a:endParaRPr>
          </a:p>
        </p:txBody>
      </p:sp>
      <p:sp>
        <p:nvSpPr>
          <p:cNvPr id="166" name="Google Shape;166;p21"/>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7" name="Google Shape;167;p21"/>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
        <p:nvSpPr>
          <p:cNvPr id="168" name="Google Shape;168;p21"/>
          <p:cNvSpPr txBox="1"/>
          <p:nvPr>
            <p:ph idx="1" type="body"/>
          </p:nvPr>
        </p:nvSpPr>
        <p:spPr>
          <a:xfrm>
            <a:off x="419100" y="3025450"/>
            <a:ext cx="3518400" cy="18639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3"/>
              </a:buClr>
              <a:buFont typeface="Noto Sans Symbols"/>
              <a:buNone/>
            </a:pPr>
            <a:r>
              <a:rPr lang="en-US">
                <a:latin typeface="Palatino Linotype"/>
                <a:ea typeface="Palatino Linotype"/>
                <a:cs typeface="Palatino Linotype"/>
                <a:sym typeface="Palatino Linotype"/>
              </a:rPr>
              <a:t>3A = 4B = 7C =K </a:t>
            </a:r>
            <a:endParaRPr>
              <a:latin typeface="Palatino Linotype"/>
              <a:ea typeface="Palatino Linotype"/>
              <a:cs typeface="Palatino Linotype"/>
              <a:sym typeface="Palatino Linotype"/>
            </a:endParaRPr>
          </a:p>
          <a:p>
            <a:pPr indent="-274320" lvl="0" marL="274320" marR="0" rtl="0" algn="l">
              <a:lnSpc>
                <a:spcPct val="90000"/>
              </a:lnSpc>
              <a:spcBef>
                <a:spcPts val="0"/>
              </a:spcBef>
              <a:spcAft>
                <a:spcPts val="0"/>
              </a:spcAft>
              <a:buClr>
                <a:schemeClr val="accent3"/>
              </a:buClr>
              <a:buFont typeface="Noto Sans Symbols"/>
              <a:buNone/>
            </a:pPr>
            <a:r>
              <a:rPr lang="en-US">
                <a:latin typeface="Palatino Linotype"/>
                <a:ea typeface="Palatino Linotype"/>
                <a:cs typeface="Palatino Linotype"/>
                <a:sym typeface="Palatino Linotype"/>
              </a:rPr>
              <a:t>A =k/3</a:t>
            </a:r>
            <a:endParaRPr>
              <a:latin typeface="Palatino Linotype"/>
              <a:ea typeface="Palatino Linotype"/>
              <a:cs typeface="Palatino Linotype"/>
              <a:sym typeface="Palatino Linotype"/>
            </a:endParaRPr>
          </a:p>
          <a:p>
            <a:pPr indent="-274320" lvl="0" marL="274320" marR="0" rtl="0" algn="l">
              <a:lnSpc>
                <a:spcPct val="90000"/>
              </a:lnSpc>
              <a:spcBef>
                <a:spcPts val="0"/>
              </a:spcBef>
              <a:spcAft>
                <a:spcPts val="0"/>
              </a:spcAft>
              <a:buClr>
                <a:schemeClr val="accent3"/>
              </a:buClr>
              <a:buFont typeface="Noto Sans Symbols"/>
              <a:buNone/>
            </a:pPr>
            <a:r>
              <a:rPr lang="en-US">
                <a:latin typeface="Palatino Linotype"/>
                <a:ea typeface="Palatino Linotype"/>
                <a:cs typeface="Palatino Linotype"/>
                <a:sym typeface="Palatino Linotype"/>
              </a:rPr>
              <a:t>B = k/4 </a:t>
            </a:r>
            <a:endParaRPr>
              <a:latin typeface="Palatino Linotype"/>
              <a:ea typeface="Palatino Linotype"/>
              <a:cs typeface="Palatino Linotype"/>
              <a:sym typeface="Palatino Linotype"/>
            </a:endParaRPr>
          </a:p>
          <a:p>
            <a:pPr indent="-274320" lvl="0" marL="274320" marR="0" rtl="0" algn="l">
              <a:lnSpc>
                <a:spcPct val="90000"/>
              </a:lnSpc>
              <a:spcBef>
                <a:spcPts val="0"/>
              </a:spcBef>
              <a:spcAft>
                <a:spcPts val="0"/>
              </a:spcAft>
              <a:buClr>
                <a:schemeClr val="accent3"/>
              </a:buClr>
              <a:buFont typeface="Noto Sans Symbols"/>
              <a:buNone/>
            </a:pPr>
            <a:r>
              <a:rPr lang="en-US">
                <a:latin typeface="Palatino Linotype"/>
                <a:ea typeface="Palatino Linotype"/>
                <a:cs typeface="Palatino Linotype"/>
                <a:sym typeface="Palatino Linotype"/>
              </a:rPr>
              <a:t>C= k/7</a:t>
            </a:r>
            <a:endParaRPr>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2" name="Shape 172"/>
        <p:cNvGrpSpPr/>
        <p:nvPr/>
      </p:nvGrpSpPr>
      <p:grpSpPr>
        <a:xfrm>
          <a:off x="0" y="0"/>
          <a:ext cx="0" cy="0"/>
          <a:chOff x="0" y="0"/>
          <a:chExt cx="0" cy="0"/>
        </a:xfrm>
      </p:grpSpPr>
      <p:sp>
        <p:nvSpPr>
          <p:cNvPr id="173" name="Google Shape;173;p22"/>
          <p:cNvSpPr txBox="1"/>
          <p:nvPr>
            <p:ph idx="1" type="body"/>
          </p:nvPr>
        </p:nvSpPr>
        <p:spPr>
          <a:xfrm>
            <a:off x="167700" y="597225"/>
            <a:ext cx="8305800" cy="17526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3"/>
              </a:buClr>
              <a:buFont typeface="Noto Sans Symbols"/>
              <a:buNone/>
            </a:pPr>
            <a:r>
              <a:rPr b="0" i="0" lang="en-US" sz="2960" u="none" cap="none" strike="noStrike">
                <a:solidFill>
                  <a:schemeClr val="dk1"/>
                </a:solidFill>
                <a:latin typeface="Constantia"/>
                <a:ea typeface="Constantia"/>
                <a:cs typeface="Constantia"/>
                <a:sym typeface="Constantia"/>
              </a:rPr>
              <a:t>A sum of Rs. </a:t>
            </a:r>
            <a:r>
              <a:rPr lang="en-US" sz="2960"/>
              <a:t>1870</a:t>
            </a:r>
            <a:r>
              <a:rPr b="0" i="0" lang="en-US" sz="2960" u="none" cap="none" strike="noStrike">
                <a:solidFill>
                  <a:schemeClr val="dk1"/>
                </a:solidFill>
                <a:latin typeface="Constantia"/>
                <a:ea typeface="Constantia"/>
                <a:cs typeface="Constantia"/>
                <a:sym typeface="Constantia"/>
              </a:rPr>
              <a:t> is to be divided among A, B and C such that </a:t>
            </a:r>
            <a:r>
              <a:rPr lang="en-US" sz="2960"/>
              <a:t>1/2</a:t>
            </a:r>
            <a:r>
              <a:rPr b="0" i="0" lang="en-US" sz="2960" u="none" cap="none" strike="noStrike">
                <a:solidFill>
                  <a:schemeClr val="dk1"/>
                </a:solidFill>
                <a:latin typeface="Constantia"/>
                <a:ea typeface="Constantia"/>
                <a:cs typeface="Constantia"/>
                <a:sym typeface="Constantia"/>
              </a:rPr>
              <a:t> times</a:t>
            </a:r>
            <a:r>
              <a:rPr lang="en-US" sz="2960"/>
              <a:t> of</a:t>
            </a:r>
            <a:r>
              <a:rPr b="0" i="0" lang="en-US" sz="2960" u="none" cap="none" strike="noStrike">
                <a:solidFill>
                  <a:schemeClr val="dk1"/>
                </a:solidFill>
                <a:latin typeface="Constantia"/>
                <a:ea typeface="Constantia"/>
                <a:cs typeface="Constantia"/>
                <a:sym typeface="Constantia"/>
              </a:rPr>
              <a:t> A’s share, </a:t>
            </a:r>
            <a:r>
              <a:rPr lang="en-US" sz="2960"/>
              <a:t>1/3 times of </a:t>
            </a:r>
            <a:r>
              <a:rPr b="0" i="0" lang="en-US" sz="2960" u="none" cap="none" strike="noStrike">
                <a:solidFill>
                  <a:schemeClr val="dk1"/>
                </a:solidFill>
                <a:latin typeface="Constantia"/>
                <a:ea typeface="Constantia"/>
                <a:cs typeface="Constantia"/>
                <a:sym typeface="Constantia"/>
              </a:rPr>
              <a:t>B’s share and </a:t>
            </a:r>
            <a:r>
              <a:rPr lang="en-US" sz="2960"/>
              <a:t>1/6 times of</a:t>
            </a:r>
            <a:r>
              <a:rPr b="0" i="0" lang="en-US" sz="2960" u="none" cap="none" strike="noStrike">
                <a:solidFill>
                  <a:schemeClr val="dk1"/>
                </a:solidFill>
                <a:latin typeface="Constantia"/>
                <a:ea typeface="Constantia"/>
                <a:cs typeface="Constantia"/>
                <a:sym typeface="Constantia"/>
              </a:rPr>
              <a:t> C’s share are all equal. The share of C is :</a:t>
            </a:r>
            <a:endParaRPr/>
          </a:p>
        </p:txBody>
      </p:sp>
      <p:sp>
        <p:nvSpPr>
          <p:cNvPr id="174" name="Google Shape;174;p22"/>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5" name="Google Shape;175;p22"/>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
        <p:nvSpPr>
          <p:cNvPr id="176" name="Google Shape;176;p22"/>
          <p:cNvSpPr txBox="1"/>
          <p:nvPr>
            <p:ph idx="1" type="body"/>
          </p:nvPr>
        </p:nvSpPr>
        <p:spPr>
          <a:xfrm>
            <a:off x="419100" y="3025450"/>
            <a:ext cx="4092300" cy="28365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chemeClr val="accent3"/>
              </a:buClr>
              <a:buFont typeface="Noto Sans Symbols"/>
              <a:buNone/>
            </a:pPr>
            <a:r>
              <a:rPr lang="en-US">
                <a:latin typeface="Palatino Linotype"/>
                <a:ea typeface="Palatino Linotype"/>
                <a:cs typeface="Palatino Linotype"/>
                <a:sym typeface="Palatino Linotype"/>
              </a:rPr>
              <a:t>½ </a:t>
            </a:r>
            <a:r>
              <a:rPr lang="en-US">
                <a:latin typeface="Palatino Linotype"/>
                <a:ea typeface="Palatino Linotype"/>
                <a:cs typeface="Palatino Linotype"/>
                <a:sym typeface="Palatino Linotype"/>
              </a:rPr>
              <a:t>A = ⅓ B = ⅙</a:t>
            </a:r>
            <a:r>
              <a:rPr lang="en-US">
                <a:latin typeface="Palatino Linotype"/>
                <a:ea typeface="Palatino Linotype"/>
                <a:cs typeface="Palatino Linotype"/>
                <a:sym typeface="Palatino Linotype"/>
              </a:rPr>
              <a:t> </a:t>
            </a:r>
            <a:r>
              <a:rPr lang="en-US">
                <a:latin typeface="Palatino Linotype"/>
                <a:ea typeface="Palatino Linotype"/>
                <a:cs typeface="Palatino Linotype"/>
                <a:sym typeface="Palatino Linotype"/>
              </a:rPr>
              <a:t>C =K </a:t>
            </a:r>
            <a:endParaRPr>
              <a:latin typeface="Palatino Linotype"/>
              <a:ea typeface="Palatino Linotype"/>
              <a:cs typeface="Palatino Linotype"/>
              <a:sym typeface="Palatino Linotype"/>
            </a:endParaRPr>
          </a:p>
          <a:p>
            <a:pPr indent="-274320" lvl="0" marL="274320" marR="0" rtl="0" algn="l">
              <a:lnSpc>
                <a:spcPct val="90000"/>
              </a:lnSpc>
              <a:spcBef>
                <a:spcPts val="0"/>
              </a:spcBef>
              <a:spcAft>
                <a:spcPts val="0"/>
              </a:spcAft>
              <a:buClr>
                <a:schemeClr val="accent3"/>
              </a:buClr>
              <a:buFont typeface="Noto Sans Symbols"/>
              <a:buNone/>
            </a:pPr>
            <a:r>
              <a:rPr lang="en-US">
                <a:latin typeface="Palatino Linotype"/>
                <a:ea typeface="Palatino Linotype"/>
                <a:cs typeface="Palatino Linotype"/>
                <a:sym typeface="Palatino Linotype"/>
              </a:rPr>
              <a:t>A =2k</a:t>
            </a:r>
            <a:endParaRPr>
              <a:latin typeface="Palatino Linotype"/>
              <a:ea typeface="Palatino Linotype"/>
              <a:cs typeface="Palatino Linotype"/>
              <a:sym typeface="Palatino Linotype"/>
            </a:endParaRPr>
          </a:p>
          <a:p>
            <a:pPr indent="-274320" lvl="0" marL="274320" marR="0" rtl="0" algn="l">
              <a:lnSpc>
                <a:spcPct val="90000"/>
              </a:lnSpc>
              <a:spcBef>
                <a:spcPts val="0"/>
              </a:spcBef>
              <a:spcAft>
                <a:spcPts val="0"/>
              </a:spcAft>
              <a:buClr>
                <a:schemeClr val="accent3"/>
              </a:buClr>
              <a:buFont typeface="Noto Sans Symbols"/>
              <a:buNone/>
            </a:pPr>
            <a:r>
              <a:rPr lang="en-US">
                <a:latin typeface="Palatino Linotype"/>
                <a:ea typeface="Palatino Linotype"/>
                <a:cs typeface="Palatino Linotype"/>
                <a:sym typeface="Palatino Linotype"/>
              </a:rPr>
              <a:t>B = 3k </a:t>
            </a:r>
            <a:endParaRPr>
              <a:latin typeface="Palatino Linotype"/>
              <a:ea typeface="Palatino Linotype"/>
              <a:cs typeface="Palatino Linotype"/>
              <a:sym typeface="Palatino Linotype"/>
            </a:endParaRPr>
          </a:p>
          <a:p>
            <a:pPr indent="-274320" lvl="0" marL="274320" marR="0" rtl="0" algn="l">
              <a:lnSpc>
                <a:spcPct val="90000"/>
              </a:lnSpc>
              <a:spcBef>
                <a:spcPts val="0"/>
              </a:spcBef>
              <a:spcAft>
                <a:spcPts val="0"/>
              </a:spcAft>
              <a:buClr>
                <a:schemeClr val="accent3"/>
              </a:buClr>
              <a:buFont typeface="Noto Sans Symbols"/>
              <a:buNone/>
            </a:pPr>
            <a:r>
              <a:rPr lang="en-US">
                <a:latin typeface="Palatino Linotype"/>
                <a:ea typeface="Palatino Linotype"/>
                <a:cs typeface="Palatino Linotype"/>
                <a:sym typeface="Palatino Linotype"/>
              </a:rPr>
              <a:t>C= 6k</a:t>
            </a:r>
            <a:endParaRPr>
              <a:latin typeface="Palatino Linotype"/>
              <a:ea typeface="Palatino Linotype"/>
              <a:cs typeface="Palatino Linotype"/>
              <a:sym typeface="Palatino Linotype"/>
            </a:endParaRPr>
          </a:p>
          <a:p>
            <a:pPr indent="-274320" lvl="0" marL="274320" marR="0" rtl="0" algn="l">
              <a:lnSpc>
                <a:spcPct val="90000"/>
              </a:lnSpc>
              <a:spcBef>
                <a:spcPts val="0"/>
              </a:spcBef>
              <a:spcAft>
                <a:spcPts val="0"/>
              </a:spcAft>
              <a:buClr>
                <a:schemeClr val="accent3"/>
              </a:buClr>
              <a:buFont typeface="Noto Sans Symbols"/>
              <a:buNone/>
            </a:pPr>
            <a:r>
              <a:t/>
            </a:r>
            <a:endParaRPr>
              <a:latin typeface="Palatino Linotype"/>
              <a:ea typeface="Palatino Linotype"/>
              <a:cs typeface="Palatino Linotype"/>
              <a:sym typeface="Palatino Linotype"/>
            </a:endParaRPr>
          </a:p>
          <a:p>
            <a:pPr indent="-274320" lvl="0" marL="274320" marR="0" rtl="0" algn="l">
              <a:lnSpc>
                <a:spcPct val="90000"/>
              </a:lnSpc>
              <a:spcBef>
                <a:spcPts val="0"/>
              </a:spcBef>
              <a:spcAft>
                <a:spcPts val="0"/>
              </a:spcAft>
              <a:buClr>
                <a:schemeClr val="accent3"/>
              </a:buClr>
              <a:buFont typeface="Noto Sans Symbols"/>
              <a:buNone/>
            </a:pPr>
            <a:r>
              <a:rPr lang="en-US">
                <a:latin typeface="Palatino Linotype"/>
                <a:ea typeface="Palatino Linotype"/>
                <a:cs typeface="Palatino Linotype"/>
                <a:sym typeface="Palatino Linotype"/>
              </a:rPr>
              <a:t>A:B:C = 2  : 3 : 6 </a:t>
            </a:r>
            <a:endParaRPr>
              <a:latin typeface="Palatino Linotype"/>
              <a:ea typeface="Palatino Linotype"/>
              <a:cs typeface="Palatino Linotype"/>
              <a:sym typeface="Palatino Linoty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0" name="Shape 180"/>
        <p:cNvGrpSpPr/>
        <p:nvPr/>
      </p:nvGrpSpPr>
      <p:grpSpPr>
        <a:xfrm>
          <a:off x="0" y="0"/>
          <a:ext cx="0" cy="0"/>
          <a:chOff x="0" y="0"/>
          <a:chExt cx="0" cy="0"/>
        </a:xfrm>
      </p:grpSpPr>
      <p:sp>
        <p:nvSpPr>
          <p:cNvPr id="181" name="Google Shape;181;p23"/>
          <p:cNvSpPr txBox="1"/>
          <p:nvPr>
            <p:ph idx="1" type="body"/>
          </p:nvPr>
        </p:nvSpPr>
        <p:spPr>
          <a:xfrm>
            <a:off x="351250" y="748275"/>
            <a:ext cx="8440800" cy="1644900"/>
          </a:xfrm>
          <a:prstGeom prst="rect">
            <a:avLst/>
          </a:prstGeom>
          <a:noFill/>
          <a:ln>
            <a:noFill/>
          </a:ln>
        </p:spPr>
        <p:txBody>
          <a:bodyPr anchorCtr="0" anchor="t" bIns="45700" lIns="91425" spcFirstLastPara="1" rIns="91425" wrap="square" tIns="45700">
            <a:noAutofit/>
          </a:bodyPr>
          <a:lstStyle/>
          <a:p>
            <a:pPr indent="-274320" lvl="0" marL="274320" marR="0" rtl="0" algn="l">
              <a:spcBef>
                <a:spcPts val="0"/>
              </a:spcBef>
              <a:spcAft>
                <a:spcPts val="0"/>
              </a:spcAft>
              <a:buClr>
                <a:schemeClr val="accent3"/>
              </a:buClr>
              <a:buFont typeface="Noto Sans Symbols"/>
              <a:buNone/>
            </a:pPr>
            <a:r>
              <a:rPr b="0" i="0" lang="en-US" sz="3200" u="none" cap="none" strike="noStrike">
                <a:solidFill>
                  <a:schemeClr val="dk1"/>
                </a:solidFill>
                <a:latin typeface="Constantia"/>
                <a:ea typeface="Constantia"/>
                <a:cs typeface="Constantia"/>
                <a:sym typeface="Constantia"/>
              </a:rPr>
              <a:t>If Rs. 782 be divided into three parts, proportional to 1/2,2/3,3/4 , then the first part is?</a:t>
            </a:r>
            <a:endParaRPr b="0" i="0" sz="3200" u="none" cap="none" strike="noStrike">
              <a:solidFill>
                <a:schemeClr val="dk1"/>
              </a:solidFill>
              <a:latin typeface="Constantia"/>
              <a:ea typeface="Constantia"/>
              <a:cs typeface="Constantia"/>
              <a:sym typeface="Constantia"/>
            </a:endParaRPr>
          </a:p>
        </p:txBody>
      </p:sp>
      <p:sp>
        <p:nvSpPr>
          <p:cNvPr id="182" name="Google Shape;182;p23"/>
          <p:cNvSpPr txBox="1"/>
          <p:nvPr/>
        </p:nvSpPr>
        <p:spPr>
          <a:xfrm>
            <a:off x="4267200" y="4191000"/>
            <a:ext cx="3733800"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Rs. 182	</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Rs. 190</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Rs. 192	</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Rs. 204</a:t>
            </a:r>
            <a:endParaRPr sz="3200">
              <a:solidFill>
                <a:schemeClr val="dk1"/>
              </a:solidFill>
              <a:latin typeface="Constantia"/>
              <a:ea typeface="Constantia"/>
              <a:cs typeface="Constantia"/>
              <a:sym typeface="Constantia"/>
            </a:endParaRPr>
          </a:p>
        </p:txBody>
      </p:sp>
      <p:sp>
        <p:nvSpPr>
          <p:cNvPr id="183" name="Google Shape;183;p23"/>
          <p:cNvSpPr txBox="1"/>
          <p:nvPr>
            <p:ph idx="12" type="sldNum"/>
          </p:nvPr>
        </p:nvSpPr>
        <p:spPr>
          <a:xfrm>
            <a:off x="7924800" y="6356350"/>
            <a:ext cx="762000" cy="3651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4" name="Google Shape;184;p23"/>
          <p:cNvSpPr txBox="1"/>
          <p:nvPr>
            <p:ph idx="12" type="sldNum"/>
          </p:nvPr>
        </p:nvSpPr>
        <p:spPr>
          <a:xfrm>
            <a:off x="7924800" y="6291650"/>
            <a:ext cx="984000" cy="4299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sz="2400">
                <a:solidFill>
                  <a:srgbClr val="000000"/>
                </a:solidFill>
                <a:latin typeface="Palatino Linotype"/>
                <a:ea typeface="Palatino Linotype"/>
                <a:cs typeface="Palatino Linotype"/>
                <a:sym typeface="Palatino Linotype"/>
              </a:rPr>
              <a:t>‹#›</a:t>
            </a:fld>
            <a:endParaRPr b="1" sz="2400">
              <a:solidFill>
                <a:srgbClr val="000000"/>
              </a:solidFill>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Averages">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verages">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