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Lst>
  <p:sldSz cy="5143500" cx="9144000"/>
  <p:notesSz cx="6858000" cy="9144000"/>
  <p:embeddedFontLst>
    <p:embeddedFont>
      <p:font typeface="Constantia"/>
      <p:regular r:id="rId60"/>
      <p:bold r:id="rId61"/>
      <p:italic r:id="rId62"/>
      <p:boldItalic r:id="rId63"/>
    </p:embeddedFont>
    <p:embeddedFont>
      <p:font typeface="PT Sans Narrow"/>
      <p:regular r:id="rId64"/>
      <p:bold r:id="rId65"/>
    </p:embeddedFont>
    <p:embeddedFont>
      <p:font typeface="Palatino Linotype"/>
      <p:regular r:id="rId66"/>
      <p:bold r:id="rId67"/>
      <p:italic r:id="rId68"/>
      <p:boldItalic r:id="rId69"/>
    </p:embeddedFont>
    <p:embeddedFont>
      <p:font typeface="Ultra"/>
      <p:regular r:id="rId70"/>
    </p:embeddedFont>
    <p:embeddedFont>
      <p:font typeface="Open Sans"/>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9884967-F6F3-4F02-A121-EC120670AB2B}">
  <a:tblStyle styleId="{59884967-F6F3-4F02-A121-EC120670AB2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OpenSans-italic.fntdata"/><Relationship Id="rId72" Type="http://schemas.openxmlformats.org/officeDocument/2006/relationships/font" Target="fonts/OpenSans-bold.fntdata"/><Relationship Id="rId31" Type="http://schemas.openxmlformats.org/officeDocument/2006/relationships/slide" Target="slides/slide24.xml"/><Relationship Id="rId30" Type="http://schemas.openxmlformats.org/officeDocument/2006/relationships/slide" Target="slides/slide23.xml"/><Relationship Id="rId74" Type="http://schemas.openxmlformats.org/officeDocument/2006/relationships/font" Target="fonts/OpenSans-boldItalic.fntdata"/><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font" Target="fonts/OpenSans-regular.fntdata"/><Relationship Id="rId70" Type="http://schemas.openxmlformats.org/officeDocument/2006/relationships/font" Target="fonts/Ultra-regular.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Constantia-italic.fntdata"/><Relationship Id="rId61" Type="http://schemas.openxmlformats.org/officeDocument/2006/relationships/font" Target="fonts/Constantia-bold.fntdata"/><Relationship Id="rId20" Type="http://schemas.openxmlformats.org/officeDocument/2006/relationships/slide" Target="slides/slide13.xml"/><Relationship Id="rId64" Type="http://schemas.openxmlformats.org/officeDocument/2006/relationships/font" Target="fonts/PTSansNarrow-regular.fntdata"/><Relationship Id="rId63" Type="http://schemas.openxmlformats.org/officeDocument/2006/relationships/font" Target="fonts/Constantia-boldItalic.fntdata"/><Relationship Id="rId22" Type="http://schemas.openxmlformats.org/officeDocument/2006/relationships/slide" Target="slides/slide15.xml"/><Relationship Id="rId66" Type="http://schemas.openxmlformats.org/officeDocument/2006/relationships/font" Target="fonts/PalatinoLinotype-regular.fntdata"/><Relationship Id="rId21" Type="http://schemas.openxmlformats.org/officeDocument/2006/relationships/slide" Target="slides/slide14.xml"/><Relationship Id="rId65" Type="http://schemas.openxmlformats.org/officeDocument/2006/relationships/font" Target="fonts/PTSansNarrow-bold.fntdata"/><Relationship Id="rId24" Type="http://schemas.openxmlformats.org/officeDocument/2006/relationships/slide" Target="slides/slide17.xml"/><Relationship Id="rId68" Type="http://schemas.openxmlformats.org/officeDocument/2006/relationships/font" Target="fonts/PalatinoLinotype-italic.fntdata"/><Relationship Id="rId23" Type="http://schemas.openxmlformats.org/officeDocument/2006/relationships/slide" Target="slides/slide16.xml"/><Relationship Id="rId67" Type="http://schemas.openxmlformats.org/officeDocument/2006/relationships/font" Target="fonts/PalatinoLinotype-bold.fntdata"/><Relationship Id="rId60" Type="http://schemas.openxmlformats.org/officeDocument/2006/relationships/font" Target="fonts/Constantia-regular.fntdata"/><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PalatinoLinotype-boldItalic.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3e7766d672_0_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3e7766d672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3e6e48d641_0_2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3e6e48d641_0_2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3e7766d672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3e7766d672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4c3423b0e1_0_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4c3423b0e1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3fd51be154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3fd51be154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3e79a9d102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3e79a9d102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416f62ad4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416f62ad4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47f3b4a4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47f3b4a4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3e6e48d641_0_33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g3e6e48d641_0_3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42c731ba48_1_1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g42c731ba48_1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3e6e48d641_0_32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3e6e48d641_0_3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3c736bd82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3c736bd82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3e6e48d641_0_42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g3e6e48d641_0_4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3e7766d672_0_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g3e7766d672_0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3e6e48d641_0_33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g3e6e48d641_0_3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51e7d6e4cb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51e7d6e4cb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3c89f90fdb_0_1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3c89f90fdb_0_1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400b4118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400b4118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3e3030ed5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3e3030ed5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41f6a5ac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41f6a5ac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3e3030ed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3e3030ed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16f62ad4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16f62ad4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3c89f90fdb_0_1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3c89f90fdb_0_1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g3c8fa8ae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3c8fa8ae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4d44a9b334_3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4d44a9b334_3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3f4fe8ab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3f4fe8ab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g3e2fc816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3e2fc816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3e3030ed5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3e3030ed5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g3c8fa8aee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3c8fa8aee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g51e7d6e4cb_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51e7d6e4cb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g401ad01b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401ad01b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401ad01b4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401ad01b4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1646f49d6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41646f49d6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g3ca587741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3ca587741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g429621b9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429621b9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Google Shape;537;g3c8fa8aee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3c8fa8aee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Google Shape;545;g51e7d6e4cb_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51e7d6e4cb_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g429621b9a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429621b9a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Google Shape;562;g429621b9a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429621b9a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Google Shape;571;g3eafe9c90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3eafe9c90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9" name="Shape 579"/>
        <p:cNvGrpSpPr/>
        <p:nvPr/>
      </p:nvGrpSpPr>
      <p:grpSpPr>
        <a:xfrm>
          <a:off x="0" y="0"/>
          <a:ext cx="0" cy="0"/>
          <a:chOff x="0" y="0"/>
          <a:chExt cx="0" cy="0"/>
        </a:xfrm>
      </p:grpSpPr>
      <p:sp>
        <p:nvSpPr>
          <p:cNvPr id="580" name="Google Shape;580;g3e4c203f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3e4c203f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7" name="Shape 587"/>
        <p:cNvGrpSpPr/>
        <p:nvPr/>
      </p:nvGrpSpPr>
      <p:grpSpPr>
        <a:xfrm>
          <a:off x="0" y="0"/>
          <a:ext cx="0" cy="0"/>
          <a:chOff x="0" y="0"/>
          <a:chExt cx="0" cy="0"/>
        </a:xfrm>
      </p:grpSpPr>
      <p:sp>
        <p:nvSpPr>
          <p:cNvPr id="588" name="Google Shape;588;g3ca587741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3ca587741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6" name="Shape 596"/>
        <p:cNvGrpSpPr/>
        <p:nvPr/>
      </p:nvGrpSpPr>
      <p:grpSpPr>
        <a:xfrm>
          <a:off x="0" y="0"/>
          <a:ext cx="0" cy="0"/>
          <a:chOff x="0" y="0"/>
          <a:chExt cx="0" cy="0"/>
        </a:xfrm>
      </p:grpSpPr>
      <p:sp>
        <p:nvSpPr>
          <p:cNvPr id="597" name="Google Shape;597;g3ca587741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3ca587741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40d05165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40d05165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g3ca58774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3ca58774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4" name="Shape 614"/>
        <p:cNvGrpSpPr/>
        <p:nvPr/>
      </p:nvGrpSpPr>
      <p:grpSpPr>
        <a:xfrm>
          <a:off x="0" y="0"/>
          <a:ext cx="0" cy="0"/>
          <a:chOff x="0" y="0"/>
          <a:chExt cx="0" cy="0"/>
        </a:xfrm>
      </p:grpSpPr>
      <p:sp>
        <p:nvSpPr>
          <p:cNvPr id="615" name="Google Shape;615;g3e4c203fb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3e4c203fb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1" name="Shape 621"/>
        <p:cNvGrpSpPr/>
        <p:nvPr/>
      </p:nvGrpSpPr>
      <p:grpSpPr>
        <a:xfrm>
          <a:off x="0" y="0"/>
          <a:ext cx="0" cy="0"/>
          <a:chOff x="0" y="0"/>
          <a:chExt cx="0" cy="0"/>
        </a:xfrm>
      </p:grpSpPr>
      <p:sp>
        <p:nvSpPr>
          <p:cNvPr id="622" name="Google Shape;622;g47ce66b60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47ce66b60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03b4561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03b4561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415a14ce89_3_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415a14ce89_3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415ad96e57_1_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415ad96e57_1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3e7766d672_0_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3e7766d672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73" name="Shape 73"/>
        <p:cNvGrpSpPr/>
        <p:nvPr/>
      </p:nvGrpSpPr>
      <p:grpSpPr>
        <a:xfrm>
          <a:off x="0" y="0"/>
          <a:ext cx="0" cy="0"/>
          <a:chOff x="0" y="0"/>
          <a:chExt cx="0" cy="0"/>
        </a:xfrm>
      </p:grpSpPr>
      <p:sp>
        <p:nvSpPr>
          <p:cNvPr id="74" name="Google Shape;74;p14"/>
          <p:cNvSpPr txBox="1"/>
          <p:nvPr>
            <p:ph type="title"/>
          </p:nvPr>
        </p:nvSpPr>
        <p:spPr>
          <a:xfrm>
            <a:off x="457200" y="528066"/>
            <a:ext cx="8229600" cy="8574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2"/>
              </a:buClr>
              <a:buSzPts val="1400"/>
              <a:buFont typeface="Calibri"/>
              <a:buNone/>
              <a:defRPr b="0" i="0" sz="5000" u="none" cap="none" strike="noStrike">
                <a:solidFill>
                  <a:schemeClr val="dk2"/>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75" name="Google Shape;75;p14"/>
          <p:cNvSpPr txBox="1"/>
          <p:nvPr>
            <p:ph idx="1" type="body"/>
          </p:nvPr>
        </p:nvSpPr>
        <p:spPr>
          <a:xfrm>
            <a:off x="457200" y="1451610"/>
            <a:ext cx="8229600" cy="3291900"/>
          </a:xfrm>
          <a:prstGeom prst="rect">
            <a:avLst/>
          </a:prstGeom>
          <a:noFill/>
          <a:ln>
            <a:noFill/>
          </a:ln>
        </p:spPr>
        <p:txBody>
          <a:bodyPr anchorCtr="0" anchor="t" bIns="91425" lIns="91425" spcFirstLastPara="1" rIns="91425" wrap="square" tIns="91425"/>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76" name="Google Shape;76;p14"/>
          <p:cNvSpPr txBox="1"/>
          <p:nvPr>
            <p:ph idx="10" type="dt"/>
          </p:nvPr>
        </p:nvSpPr>
        <p:spPr>
          <a:xfrm>
            <a:off x="457200" y="4767263"/>
            <a:ext cx="2133600" cy="2739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77" name="Google Shape;77;p14"/>
          <p:cNvSpPr txBox="1"/>
          <p:nvPr>
            <p:ph idx="11" type="ftr"/>
          </p:nvPr>
        </p:nvSpPr>
        <p:spPr>
          <a:xfrm>
            <a:off x="2667000" y="4767263"/>
            <a:ext cx="3352800" cy="2739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78" name="Google Shape;78;p14"/>
          <p:cNvSpPr txBox="1"/>
          <p:nvPr>
            <p:ph idx="12" type="sldNum"/>
          </p:nvPr>
        </p:nvSpPr>
        <p:spPr>
          <a:xfrm>
            <a:off x="7924800" y="4767263"/>
            <a:ext cx="762000" cy="27390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200">
                <a:solidFill>
                  <a:srgbClr val="035C75"/>
                </a:solidFill>
                <a:latin typeface="Constantia"/>
                <a:ea typeface="Constantia"/>
                <a:cs typeface="Constantia"/>
                <a:sym typeface="Constantia"/>
              </a:defRPr>
            </a:lvl1pPr>
            <a:lvl2pPr indent="0" lvl="1" marL="0" marR="0" rtl="0" algn="r">
              <a:spcBef>
                <a:spcPts val="0"/>
              </a:spcBef>
              <a:buNone/>
              <a:defRPr sz="1200">
                <a:solidFill>
                  <a:srgbClr val="035C75"/>
                </a:solidFill>
                <a:latin typeface="Constantia"/>
                <a:ea typeface="Constantia"/>
                <a:cs typeface="Constantia"/>
                <a:sym typeface="Constantia"/>
              </a:defRPr>
            </a:lvl2pPr>
            <a:lvl3pPr indent="0" lvl="2" marL="0" marR="0" rtl="0" algn="r">
              <a:spcBef>
                <a:spcPts val="0"/>
              </a:spcBef>
              <a:buNone/>
              <a:defRPr sz="1200">
                <a:solidFill>
                  <a:srgbClr val="035C75"/>
                </a:solidFill>
                <a:latin typeface="Constantia"/>
                <a:ea typeface="Constantia"/>
                <a:cs typeface="Constantia"/>
                <a:sym typeface="Constantia"/>
              </a:defRPr>
            </a:lvl3pPr>
            <a:lvl4pPr indent="0" lvl="3" marL="0" marR="0" rtl="0" algn="r">
              <a:spcBef>
                <a:spcPts val="0"/>
              </a:spcBef>
              <a:buNone/>
              <a:defRPr sz="1200">
                <a:solidFill>
                  <a:srgbClr val="035C75"/>
                </a:solidFill>
                <a:latin typeface="Constantia"/>
                <a:ea typeface="Constantia"/>
                <a:cs typeface="Constantia"/>
                <a:sym typeface="Constantia"/>
              </a:defRPr>
            </a:lvl4pPr>
            <a:lvl5pPr indent="0" lvl="4" marL="0" marR="0" rtl="0" algn="r">
              <a:spcBef>
                <a:spcPts val="0"/>
              </a:spcBef>
              <a:buNone/>
              <a:defRPr sz="1200">
                <a:solidFill>
                  <a:srgbClr val="035C75"/>
                </a:solidFill>
                <a:latin typeface="Constantia"/>
                <a:ea typeface="Constantia"/>
                <a:cs typeface="Constantia"/>
                <a:sym typeface="Constantia"/>
              </a:defRPr>
            </a:lvl5pPr>
            <a:lvl6pPr indent="0" lvl="5" marL="0" marR="0" rtl="0" algn="r">
              <a:spcBef>
                <a:spcPts val="0"/>
              </a:spcBef>
              <a:buNone/>
              <a:defRPr sz="1200">
                <a:solidFill>
                  <a:srgbClr val="035C75"/>
                </a:solidFill>
                <a:latin typeface="Constantia"/>
                <a:ea typeface="Constantia"/>
                <a:cs typeface="Constantia"/>
                <a:sym typeface="Constantia"/>
              </a:defRPr>
            </a:lvl6pPr>
            <a:lvl7pPr indent="0" lvl="6" marL="0" marR="0" rtl="0" algn="r">
              <a:spcBef>
                <a:spcPts val="0"/>
              </a:spcBef>
              <a:buNone/>
              <a:defRPr sz="1200">
                <a:solidFill>
                  <a:srgbClr val="035C75"/>
                </a:solidFill>
                <a:latin typeface="Constantia"/>
                <a:ea typeface="Constantia"/>
                <a:cs typeface="Constantia"/>
                <a:sym typeface="Constantia"/>
              </a:defRPr>
            </a:lvl7pPr>
            <a:lvl8pPr indent="0" lvl="7" marL="0" marR="0" rtl="0" algn="r">
              <a:spcBef>
                <a:spcPts val="0"/>
              </a:spcBef>
              <a:buNone/>
              <a:defRPr sz="1200">
                <a:solidFill>
                  <a:srgbClr val="035C75"/>
                </a:solidFill>
                <a:latin typeface="Constantia"/>
                <a:ea typeface="Constantia"/>
                <a:cs typeface="Constantia"/>
                <a:sym typeface="Constantia"/>
              </a:defRPr>
            </a:lvl8pPr>
            <a:lvl9pPr indent="0" lvl="8" marL="0" marR="0" rtl="0" algn="r">
              <a:spcBef>
                <a:spcPts val="0"/>
              </a:spcBef>
              <a:buNone/>
              <a:defRPr sz="1200">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79" name="Shape 79"/>
        <p:cNvGrpSpPr/>
        <p:nvPr/>
      </p:nvGrpSpPr>
      <p:grpSpPr>
        <a:xfrm>
          <a:off x="0" y="0"/>
          <a:ext cx="0" cy="0"/>
          <a:chOff x="0" y="0"/>
          <a:chExt cx="0" cy="0"/>
        </a:xfrm>
      </p:grpSpPr>
      <p:sp>
        <p:nvSpPr>
          <p:cNvPr id="80" name="Google Shape;80;p15"/>
          <p:cNvSpPr txBox="1"/>
          <p:nvPr>
            <p:ph type="ctrTitle"/>
          </p:nvPr>
        </p:nvSpPr>
        <p:spPr>
          <a:xfrm>
            <a:off x="533400" y="1028700"/>
            <a:ext cx="7851600" cy="1371600"/>
          </a:xfrm>
          <a:prstGeom prst="rect">
            <a:avLst/>
          </a:prstGeom>
          <a:noFill/>
          <a:ln>
            <a:noFill/>
          </a:ln>
        </p:spPr>
        <p:txBody>
          <a:bodyPr anchorCtr="0" anchor="b" bIns="91425" lIns="91425" spcFirstLastPara="1" rIns="91425" wrap="square" tIns="91425"/>
          <a:lstStyle>
            <a:lvl1pPr indent="0" lvl="0" marL="0" marR="0" rtl="0" algn="r">
              <a:spcBef>
                <a:spcPts val="0"/>
              </a:spcBef>
              <a:spcAft>
                <a:spcPts val="0"/>
              </a:spcAft>
              <a:buClr>
                <a:srgbClr val="4CE0EA"/>
              </a:buClr>
              <a:buSzPts val="1400"/>
              <a:buFont typeface="Calibri"/>
              <a:buNone/>
              <a:defRPr b="1" i="0" sz="5600" u="none" cap="none" strike="noStrike">
                <a:solidFill>
                  <a:srgbClr val="4CE0EA"/>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81" name="Google Shape;81;p15"/>
          <p:cNvSpPr txBox="1"/>
          <p:nvPr>
            <p:ph idx="1" type="subTitle"/>
          </p:nvPr>
        </p:nvSpPr>
        <p:spPr>
          <a:xfrm>
            <a:off x="533400" y="2421402"/>
            <a:ext cx="7854600" cy="1314600"/>
          </a:xfrm>
          <a:prstGeom prst="rect">
            <a:avLst/>
          </a:prstGeom>
          <a:noFill/>
          <a:ln>
            <a:noFill/>
          </a:ln>
        </p:spPr>
        <p:txBody>
          <a:bodyPr anchorCtr="0" anchor="t" bIns="91425" lIns="91425" spcFirstLastPara="1" rIns="91425" wrap="square" tIns="91425"/>
          <a:lstStyle>
            <a:lvl1pPr indent="0" lvl="0" marL="0" marR="45720" rtl="0" algn="r">
              <a:spcBef>
                <a:spcPts val="520"/>
              </a:spcBef>
              <a:spcAft>
                <a:spcPts val="0"/>
              </a:spcAft>
              <a:buClr>
                <a:schemeClr val="accent3"/>
              </a:buClr>
              <a:buSzPts val="2470"/>
              <a:buFont typeface="Noto Sans Symbols"/>
              <a:buNone/>
              <a:defRPr b="0" i="0" sz="2600" u="none" cap="none" strike="noStrike">
                <a:solidFill>
                  <a:schemeClr val="lt1"/>
                </a:solidFill>
                <a:latin typeface="Constantia"/>
                <a:ea typeface="Constantia"/>
                <a:cs typeface="Constantia"/>
                <a:sym typeface="Constantia"/>
              </a:defRPr>
            </a:lvl1pPr>
            <a:lvl2pPr indent="0" lvl="1" marL="457200" marR="0" rtl="0" algn="ctr">
              <a:spcBef>
                <a:spcPts val="480"/>
              </a:spcBef>
              <a:spcAft>
                <a:spcPts val="0"/>
              </a:spcAft>
              <a:buClr>
                <a:schemeClr val="accent1"/>
              </a:buClr>
              <a:buSzPts val="2040"/>
              <a:buFont typeface="Noto Sans Symbols"/>
              <a:buNone/>
              <a:defRPr b="0" i="0" sz="2400" u="none" cap="none" strike="noStrike">
                <a:solidFill>
                  <a:schemeClr val="lt1"/>
                </a:solidFill>
                <a:latin typeface="Constantia"/>
                <a:ea typeface="Constantia"/>
                <a:cs typeface="Constantia"/>
                <a:sym typeface="Constantia"/>
              </a:defRPr>
            </a:lvl2pPr>
            <a:lvl3pPr indent="0" lvl="2" marL="914400" marR="0" rtl="0" algn="ctr">
              <a:spcBef>
                <a:spcPts val="420"/>
              </a:spcBef>
              <a:spcAft>
                <a:spcPts val="0"/>
              </a:spcAft>
              <a:buClr>
                <a:schemeClr val="accent2"/>
              </a:buClr>
              <a:buSzPts val="1470"/>
              <a:buFont typeface="Noto Sans Symbols"/>
              <a:buNone/>
              <a:defRPr b="0" i="0" sz="2100" u="none" cap="none" strike="noStrike">
                <a:solidFill>
                  <a:schemeClr val="lt1"/>
                </a:solidFill>
                <a:latin typeface="Constantia"/>
                <a:ea typeface="Constantia"/>
                <a:cs typeface="Constantia"/>
                <a:sym typeface="Constantia"/>
              </a:defRPr>
            </a:lvl3pPr>
            <a:lvl4pPr indent="0" lvl="3" marL="1371600" marR="0" rtl="0" algn="ctr">
              <a:spcBef>
                <a:spcPts val="400"/>
              </a:spcBef>
              <a:spcAft>
                <a:spcPts val="0"/>
              </a:spcAft>
              <a:buClr>
                <a:schemeClr val="accent3"/>
              </a:buClr>
              <a:buSzPts val="1300"/>
              <a:buFont typeface="Noto Sans Symbols"/>
              <a:buNone/>
              <a:defRPr b="0" i="0" sz="2000" u="none" cap="none" strike="noStrike">
                <a:solidFill>
                  <a:schemeClr val="lt1"/>
                </a:solidFill>
                <a:latin typeface="Constantia"/>
                <a:ea typeface="Constantia"/>
                <a:cs typeface="Constantia"/>
                <a:sym typeface="Constantia"/>
              </a:defRPr>
            </a:lvl4pPr>
            <a:lvl5pPr indent="0" lvl="4" marL="1828800" marR="0" rtl="0" algn="ctr">
              <a:spcBef>
                <a:spcPts val="400"/>
              </a:spcBef>
              <a:spcAft>
                <a:spcPts val="0"/>
              </a:spcAft>
              <a:buClr>
                <a:schemeClr val="accent4"/>
              </a:buClr>
              <a:buSzPts val="1300"/>
              <a:buFont typeface="Noto Sans Symbols"/>
              <a:buNone/>
              <a:defRPr b="0" i="0" sz="2000" u="none" cap="none" strike="noStrike">
                <a:solidFill>
                  <a:schemeClr val="lt1"/>
                </a:solidFill>
                <a:latin typeface="Constantia"/>
                <a:ea typeface="Constantia"/>
                <a:cs typeface="Constantia"/>
                <a:sym typeface="Constantia"/>
              </a:defRPr>
            </a:lvl5pPr>
            <a:lvl6pPr indent="0" lvl="5" marL="2286000" marR="0" rtl="0" algn="ctr">
              <a:spcBef>
                <a:spcPts val="360"/>
              </a:spcBef>
              <a:spcAft>
                <a:spcPts val="0"/>
              </a:spcAft>
              <a:buClr>
                <a:schemeClr val="accent5"/>
              </a:buClr>
              <a:buSzPts val="1440"/>
              <a:buFont typeface="Noto Sans Symbols"/>
              <a:buNone/>
              <a:defRPr b="0" i="0" sz="1800" u="none" cap="none" strike="noStrike">
                <a:solidFill>
                  <a:schemeClr val="lt1"/>
                </a:solidFill>
                <a:latin typeface="Constantia"/>
                <a:ea typeface="Constantia"/>
                <a:cs typeface="Constantia"/>
                <a:sym typeface="Constantia"/>
              </a:defRPr>
            </a:lvl6pPr>
            <a:lvl7pPr indent="0" lvl="6" marL="2743200" marR="0" rtl="0" algn="ctr">
              <a:spcBef>
                <a:spcPts val="320"/>
              </a:spcBef>
              <a:spcAft>
                <a:spcPts val="0"/>
              </a:spcAft>
              <a:buClr>
                <a:schemeClr val="accent6"/>
              </a:buClr>
              <a:buSzPts val="1280"/>
              <a:buFont typeface="Noto Sans Symbols"/>
              <a:buNone/>
              <a:defRPr b="0" i="0" sz="1600" u="none" cap="none" strike="noStrike">
                <a:solidFill>
                  <a:schemeClr val="lt1"/>
                </a:solidFill>
                <a:latin typeface="Constantia"/>
                <a:ea typeface="Constantia"/>
                <a:cs typeface="Constantia"/>
                <a:sym typeface="Constantia"/>
              </a:defRPr>
            </a:lvl7pPr>
            <a:lvl8pPr indent="0" lvl="7" marL="3200400" marR="0" rtl="0" algn="ctr">
              <a:spcBef>
                <a:spcPts val="320"/>
              </a:spcBef>
              <a:spcAft>
                <a:spcPts val="0"/>
              </a:spcAft>
              <a:buClr>
                <a:schemeClr val="lt2"/>
              </a:buClr>
              <a:buSzPts val="1600"/>
              <a:buFont typeface="Constantia"/>
              <a:buNone/>
              <a:defRPr b="0" i="0" sz="1600" u="none" cap="none" strike="noStrike">
                <a:solidFill>
                  <a:schemeClr val="lt1"/>
                </a:solidFill>
                <a:latin typeface="Constantia"/>
                <a:ea typeface="Constantia"/>
                <a:cs typeface="Constantia"/>
                <a:sym typeface="Constantia"/>
              </a:defRPr>
            </a:lvl8pPr>
            <a:lvl9pPr indent="0" lvl="8" marL="3657600" marR="0" rtl="0" algn="ctr">
              <a:spcBef>
                <a:spcPts val="280"/>
              </a:spcBef>
              <a:spcAft>
                <a:spcPts val="0"/>
              </a:spcAft>
              <a:buClr>
                <a:schemeClr val="lt2"/>
              </a:buClr>
              <a:buSzPts val="1400"/>
              <a:buFont typeface="Constantia"/>
              <a:buNone/>
              <a:defRPr b="0" i="0" sz="1400" u="none" cap="none" strike="noStrike">
                <a:solidFill>
                  <a:schemeClr val="lt1"/>
                </a:solidFill>
                <a:latin typeface="Constantia"/>
                <a:ea typeface="Constantia"/>
                <a:cs typeface="Constantia"/>
                <a:sym typeface="Constantia"/>
              </a:defRPr>
            </a:lvl9pPr>
          </a:lstStyle>
          <a:p/>
        </p:txBody>
      </p:sp>
      <p:sp>
        <p:nvSpPr>
          <p:cNvPr id="82" name="Google Shape;82;p15"/>
          <p:cNvSpPr txBox="1"/>
          <p:nvPr>
            <p:ph idx="10" type="dt"/>
          </p:nvPr>
        </p:nvSpPr>
        <p:spPr>
          <a:xfrm>
            <a:off x="457200" y="4767263"/>
            <a:ext cx="2133600" cy="2739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200">
                <a:solidFill>
                  <a:srgbClr val="D0E9ED"/>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83" name="Google Shape;83;p15"/>
          <p:cNvSpPr txBox="1"/>
          <p:nvPr>
            <p:ph idx="11" type="ftr"/>
          </p:nvPr>
        </p:nvSpPr>
        <p:spPr>
          <a:xfrm>
            <a:off x="2667000" y="4767263"/>
            <a:ext cx="3352800" cy="2739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200">
                <a:solidFill>
                  <a:srgbClr val="D0E9ED"/>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84" name="Google Shape;84;p15"/>
          <p:cNvSpPr txBox="1"/>
          <p:nvPr>
            <p:ph idx="12" type="sldNum"/>
          </p:nvPr>
        </p:nvSpPr>
        <p:spPr>
          <a:xfrm>
            <a:off x="7924800" y="4767263"/>
            <a:ext cx="762000" cy="27390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200">
                <a:solidFill>
                  <a:srgbClr val="D0E9ED"/>
                </a:solidFill>
                <a:latin typeface="Constantia"/>
                <a:ea typeface="Constantia"/>
                <a:cs typeface="Constantia"/>
                <a:sym typeface="Constantia"/>
              </a:defRPr>
            </a:lvl1pPr>
            <a:lvl2pPr indent="0" lvl="1" marL="0" marR="0" rtl="0" algn="r">
              <a:spcBef>
                <a:spcPts val="0"/>
              </a:spcBef>
              <a:buNone/>
              <a:defRPr sz="1200">
                <a:solidFill>
                  <a:srgbClr val="D0E9ED"/>
                </a:solidFill>
                <a:latin typeface="Constantia"/>
                <a:ea typeface="Constantia"/>
                <a:cs typeface="Constantia"/>
                <a:sym typeface="Constantia"/>
              </a:defRPr>
            </a:lvl2pPr>
            <a:lvl3pPr indent="0" lvl="2" marL="0" marR="0" rtl="0" algn="r">
              <a:spcBef>
                <a:spcPts val="0"/>
              </a:spcBef>
              <a:buNone/>
              <a:defRPr sz="1200">
                <a:solidFill>
                  <a:srgbClr val="D0E9ED"/>
                </a:solidFill>
                <a:latin typeface="Constantia"/>
                <a:ea typeface="Constantia"/>
                <a:cs typeface="Constantia"/>
                <a:sym typeface="Constantia"/>
              </a:defRPr>
            </a:lvl3pPr>
            <a:lvl4pPr indent="0" lvl="3" marL="0" marR="0" rtl="0" algn="r">
              <a:spcBef>
                <a:spcPts val="0"/>
              </a:spcBef>
              <a:buNone/>
              <a:defRPr sz="1200">
                <a:solidFill>
                  <a:srgbClr val="D0E9ED"/>
                </a:solidFill>
                <a:latin typeface="Constantia"/>
                <a:ea typeface="Constantia"/>
                <a:cs typeface="Constantia"/>
                <a:sym typeface="Constantia"/>
              </a:defRPr>
            </a:lvl4pPr>
            <a:lvl5pPr indent="0" lvl="4" marL="0" marR="0" rtl="0" algn="r">
              <a:spcBef>
                <a:spcPts val="0"/>
              </a:spcBef>
              <a:buNone/>
              <a:defRPr sz="1200">
                <a:solidFill>
                  <a:srgbClr val="D0E9ED"/>
                </a:solidFill>
                <a:latin typeface="Constantia"/>
                <a:ea typeface="Constantia"/>
                <a:cs typeface="Constantia"/>
                <a:sym typeface="Constantia"/>
              </a:defRPr>
            </a:lvl5pPr>
            <a:lvl6pPr indent="0" lvl="5" marL="0" marR="0" rtl="0" algn="r">
              <a:spcBef>
                <a:spcPts val="0"/>
              </a:spcBef>
              <a:buNone/>
              <a:defRPr sz="1200">
                <a:solidFill>
                  <a:srgbClr val="D0E9ED"/>
                </a:solidFill>
                <a:latin typeface="Constantia"/>
                <a:ea typeface="Constantia"/>
                <a:cs typeface="Constantia"/>
                <a:sym typeface="Constantia"/>
              </a:defRPr>
            </a:lvl6pPr>
            <a:lvl7pPr indent="0" lvl="6" marL="0" marR="0" rtl="0" algn="r">
              <a:spcBef>
                <a:spcPts val="0"/>
              </a:spcBef>
              <a:buNone/>
              <a:defRPr sz="1200">
                <a:solidFill>
                  <a:srgbClr val="D0E9ED"/>
                </a:solidFill>
                <a:latin typeface="Constantia"/>
                <a:ea typeface="Constantia"/>
                <a:cs typeface="Constantia"/>
                <a:sym typeface="Constantia"/>
              </a:defRPr>
            </a:lvl7pPr>
            <a:lvl8pPr indent="0" lvl="7" marL="0" marR="0" rtl="0" algn="r">
              <a:spcBef>
                <a:spcPts val="0"/>
              </a:spcBef>
              <a:buNone/>
              <a:defRPr sz="1200">
                <a:solidFill>
                  <a:srgbClr val="D0E9ED"/>
                </a:solidFill>
                <a:latin typeface="Constantia"/>
                <a:ea typeface="Constantia"/>
                <a:cs typeface="Constantia"/>
                <a:sym typeface="Constantia"/>
              </a:defRPr>
            </a:lvl8pPr>
            <a:lvl9pPr indent="0" lvl="8" marL="0" marR="0" rtl="0" algn="r">
              <a:spcBef>
                <a:spcPts val="0"/>
              </a:spcBef>
              <a:buNone/>
              <a:defRPr sz="1200">
                <a:solidFill>
                  <a:srgbClr val="D0E9ED"/>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gradFill>
          <a:gsLst>
            <a:gs pos="0">
              <a:srgbClr val="439FD7"/>
            </a:gs>
            <a:gs pos="25000">
              <a:srgbClr val="4397CA"/>
            </a:gs>
            <a:gs pos="100000">
              <a:srgbClr val="00466A"/>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16"/>
          <p:cNvSpPr txBox="1"/>
          <p:nvPr>
            <p:ph type="title"/>
          </p:nvPr>
        </p:nvSpPr>
        <p:spPr>
          <a:xfrm>
            <a:off x="530352" y="987552"/>
            <a:ext cx="7772400" cy="10221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4AE3AC"/>
              </a:buClr>
              <a:buSzPts val="1400"/>
              <a:buFont typeface="Calibri"/>
              <a:buNone/>
              <a:defRPr b="1" i="0" sz="5600" u="none" cap="none" strike="noStrike">
                <a:solidFill>
                  <a:srgbClr val="4AE3AC"/>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87" name="Google Shape;87;p16"/>
          <p:cNvSpPr txBox="1"/>
          <p:nvPr>
            <p:ph idx="1" type="body"/>
          </p:nvPr>
        </p:nvSpPr>
        <p:spPr>
          <a:xfrm>
            <a:off x="530352" y="2028498"/>
            <a:ext cx="7772400" cy="1132200"/>
          </a:xfrm>
          <a:prstGeom prst="rect">
            <a:avLst/>
          </a:prstGeom>
          <a:noFill/>
          <a:ln>
            <a:noFill/>
          </a:ln>
        </p:spPr>
        <p:txBody>
          <a:bodyPr anchorCtr="0" anchor="t" bIns="91425" lIns="91425" spcFirstLastPara="1" rIns="91425" wrap="square" tIns="91425"/>
          <a:lstStyle>
            <a:lvl1pPr indent="-228600" lvl="0" marL="457200" marR="0" rtl="0" algn="l">
              <a:spcBef>
                <a:spcPts val="440"/>
              </a:spcBef>
              <a:spcAft>
                <a:spcPts val="0"/>
              </a:spcAft>
              <a:buClr>
                <a:schemeClr val="accent3"/>
              </a:buClr>
              <a:buSzPts val="2470"/>
              <a:buFont typeface="Noto Sans Symbols"/>
              <a:buNone/>
              <a:defRPr b="0" i="0" sz="2200" u="none" cap="none" strike="noStrike">
                <a:solidFill>
                  <a:schemeClr val="lt1"/>
                </a:solidFill>
                <a:latin typeface="Constantia"/>
                <a:ea typeface="Constantia"/>
                <a:cs typeface="Constantia"/>
                <a:sym typeface="Constantia"/>
              </a:defRPr>
            </a:lvl1pPr>
            <a:lvl2pPr indent="-228600" lvl="1" marL="914400" marR="0" rtl="0" algn="l">
              <a:spcBef>
                <a:spcPts val="360"/>
              </a:spcBef>
              <a:spcAft>
                <a:spcPts val="0"/>
              </a:spcAft>
              <a:buClr>
                <a:schemeClr val="accent1"/>
              </a:buClr>
              <a:buSzPts val="2040"/>
              <a:buFont typeface="Noto Sans Symbols"/>
              <a:buNone/>
              <a:defRPr b="0" i="0" sz="1800" u="none" cap="none" strike="noStrike">
                <a:solidFill>
                  <a:schemeClr val="lt1"/>
                </a:solidFill>
                <a:latin typeface="Constantia"/>
                <a:ea typeface="Constantia"/>
                <a:cs typeface="Constantia"/>
                <a:sym typeface="Constantia"/>
              </a:defRPr>
            </a:lvl2pPr>
            <a:lvl3pPr indent="-228600" lvl="2" marL="1371600" marR="0" rtl="0" algn="l">
              <a:spcBef>
                <a:spcPts val="320"/>
              </a:spcBef>
              <a:spcAft>
                <a:spcPts val="0"/>
              </a:spcAft>
              <a:buClr>
                <a:schemeClr val="accent2"/>
              </a:buClr>
              <a:buSzPts val="1470"/>
              <a:buFont typeface="Noto Sans Symbols"/>
              <a:buNone/>
              <a:defRPr b="0" i="0" sz="1600" u="none" cap="none" strike="noStrike">
                <a:solidFill>
                  <a:schemeClr val="lt1"/>
                </a:solidFill>
                <a:latin typeface="Constantia"/>
                <a:ea typeface="Constantia"/>
                <a:cs typeface="Constantia"/>
                <a:sym typeface="Constantia"/>
              </a:defRPr>
            </a:lvl3pPr>
            <a:lvl4pPr indent="-228600" lvl="3" marL="1828800" marR="0" rtl="0" algn="l">
              <a:spcBef>
                <a:spcPts val="280"/>
              </a:spcBef>
              <a:spcAft>
                <a:spcPts val="0"/>
              </a:spcAft>
              <a:buClr>
                <a:schemeClr val="accent3"/>
              </a:buClr>
              <a:buSzPts val="1300"/>
              <a:buFont typeface="Noto Sans Symbols"/>
              <a:buNone/>
              <a:defRPr b="0" i="0" sz="1400" u="none" cap="none" strike="noStrike">
                <a:solidFill>
                  <a:schemeClr val="lt1"/>
                </a:solidFill>
                <a:latin typeface="Constantia"/>
                <a:ea typeface="Constantia"/>
                <a:cs typeface="Constantia"/>
                <a:sym typeface="Constantia"/>
              </a:defRPr>
            </a:lvl4pPr>
            <a:lvl5pPr indent="-228600" lvl="4" marL="2286000" marR="0" rtl="0" algn="l">
              <a:spcBef>
                <a:spcPts val="280"/>
              </a:spcBef>
              <a:spcAft>
                <a:spcPts val="0"/>
              </a:spcAft>
              <a:buClr>
                <a:schemeClr val="accent4"/>
              </a:buClr>
              <a:buSzPts val="1300"/>
              <a:buFont typeface="Noto Sans Symbols"/>
              <a:buNone/>
              <a:defRPr b="0" i="0" sz="1400" u="none" cap="none" strike="noStrike">
                <a:solidFill>
                  <a:schemeClr val="lt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lt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lt1"/>
                </a:solidFill>
                <a:latin typeface="Constantia"/>
                <a:ea typeface="Constantia"/>
                <a:cs typeface="Constantia"/>
                <a:sym typeface="Constantia"/>
              </a:defRPr>
            </a:lvl7pPr>
            <a:lvl8pPr indent="-330200" lvl="7" marL="3657600" marR="0" rtl="0" algn="l">
              <a:spcBef>
                <a:spcPts val="320"/>
              </a:spcBef>
              <a:spcAft>
                <a:spcPts val="0"/>
              </a:spcAft>
              <a:buClr>
                <a:schemeClr val="lt2"/>
              </a:buClr>
              <a:buSzPts val="1600"/>
              <a:buFont typeface="Constantia"/>
              <a:buChar char="•"/>
              <a:defRPr b="0" i="0" sz="1600" u="none" cap="none" strike="noStrike">
                <a:solidFill>
                  <a:schemeClr val="lt1"/>
                </a:solidFill>
                <a:latin typeface="Constantia"/>
                <a:ea typeface="Constantia"/>
                <a:cs typeface="Constantia"/>
                <a:sym typeface="Constantia"/>
              </a:defRPr>
            </a:lvl8pPr>
            <a:lvl9pPr indent="-317500" lvl="8" marL="4114800" marR="0" rtl="0" algn="l">
              <a:spcBef>
                <a:spcPts val="280"/>
              </a:spcBef>
              <a:spcAft>
                <a:spcPts val="0"/>
              </a:spcAft>
              <a:buClr>
                <a:schemeClr val="lt2"/>
              </a:buClr>
              <a:buSzPts val="14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88" name="Google Shape;88;p16"/>
          <p:cNvSpPr txBox="1"/>
          <p:nvPr>
            <p:ph idx="10" type="dt"/>
          </p:nvPr>
        </p:nvSpPr>
        <p:spPr>
          <a:xfrm>
            <a:off x="457200" y="4767263"/>
            <a:ext cx="2133600" cy="2739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200">
                <a:solidFill>
                  <a:srgbClr val="D0E9ED"/>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89" name="Google Shape;89;p16"/>
          <p:cNvSpPr txBox="1"/>
          <p:nvPr>
            <p:ph idx="11" type="ftr"/>
          </p:nvPr>
        </p:nvSpPr>
        <p:spPr>
          <a:xfrm>
            <a:off x="2667000" y="4767263"/>
            <a:ext cx="3352800" cy="2739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200">
                <a:solidFill>
                  <a:srgbClr val="D0E9ED"/>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90" name="Google Shape;90;p16"/>
          <p:cNvSpPr txBox="1"/>
          <p:nvPr>
            <p:ph idx="12" type="sldNum"/>
          </p:nvPr>
        </p:nvSpPr>
        <p:spPr>
          <a:xfrm>
            <a:off x="7924800" y="4767263"/>
            <a:ext cx="762000" cy="27390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200">
                <a:solidFill>
                  <a:srgbClr val="D0E9ED"/>
                </a:solidFill>
                <a:latin typeface="Constantia"/>
                <a:ea typeface="Constantia"/>
                <a:cs typeface="Constantia"/>
                <a:sym typeface="Constantia"/>
              </a:defRPr>
            </a:lvl1pPr>
            <a:lvl2pPr indent="0" lvl="1" marL="0" marR="0" rtl="0" algn="r">
              <a:spcBef>
                <a:spcPts val="0"/>
              </a:spcBef>
              <a:buNone/>
              <a:defRPr sz="1200">
                <a:solidFill>
                  <a:srgbClr val="D0E9ED"/>
                </a:solidFill>
                <a:latin typeface="Constantia"/>
                <a:ea typeface="Constantia"/>
                <a:cs typeface="Constantia"/>
                <a:sym typeface="Constantia"/>
              </a:defRPr>
            </a:lvl2pPr>
            <a:lvl3pPr indent="0" lvl="2" marL="0" marR="0" rtl="0" algn="r">
              <a:spcBef>
                <a:spcPts val="0"/>
              </a:spcBef>
              <a:buNone/>
              <a:defRPr sz="1200">
                <a:solidFill>
                  <a:srgbClr val="D0E9ED"/>
                </a:solidFill>
                <a:latin typeface="Constantia"/>
                <a:ea typeface="Constantia"/>
                <a:cs typeface="Constantia"/>
                <a:sym typeface="Constantia"/>
              </a:defRPr>
            </a:lvl3pPr>
            <a:lvl4pPr indent="0" lvl="3" marL="0" marR="0" rtl="0" algn="r">
              <a:spcBef>
                <a:spcPts val="0"/>
              </a:spcBef>
              <a:buNone/>
              <a:defRPr sz="1200">
                <a:solidFill>
                  <a:srgbClr val="D0E9ED"/>
                </a:solidFill>
                <a:latin typeface="Constantia"/>
                <a:ea typeface="Constantia"/>
                <a:cs typeface="Constantia"/>
                <a:sym typeface="Constantia"/>
              </a:defRPr>
            </a:lvl4pPr>
            <a:lvl5pPr indent="0" lvl="4" marL="0" marR="0" rtl="0" algn="r">
              <a:spcBef>
                <a:spcPts val="0"/>
              </a:spcBef>
              <a:buNone/>
              <a:defRPr sz="1200">
                <a:solidFill>
                  <a:srgbClr val="D0E9ED"/>
                </a:solidFill>
                <a:latin typeface="Constantia"/>
                <a:ea typeface="Constantia"/>
                <a:cs typeface="Constantia"/>
                <a:sym typeface="Constantia"/>
              </a:defRPr>
            </a:lvl5pPr>
            <a:lvl6pPr indent="0" lvl="5" marL="0" marR="0" rtl="0" algn="r">
              <a:spcBef>
                <a:spcPts val="0"/>
              </a:spcBef>
              <a:buNone/>
              <a:defRPr sz="1200">
                <a:solidFill>
                  <a:srgbClr val="D0E9ED"/>
                </a:solidFill>
                <a:latin typeface="Constantia"/>
                <a:ea typeface="Constantia"/>
                <a:cs typeface="Constantia"/>
                <a:sym typeface="Constantia"/>
              </a:defRPr>
            </a:lvl6pPr>
            <a:lvl7pPr indent="0" lvl="6" marL="0" marR="0" rtl="0" algn="r">
              <a:spcBef>
                <a:spcPts val="0"/>
              </a:spcBef>
              <a:buNone/>
              <a:defRPr sz="1200">
                <a:solidFill>
                  <a:srgbClr val="D0E9ED"/>
                </a:solidFill>
                <a:latin typeface="Constantia"/>
                <a:ea typeface="Constantia"/>
                <a:cs typeface="Constantia"/>
                <a:sym typeface="Constantia"/>
              </a:defRPr>
            </a:lvl7pPr>
            <a:lvl8pPr indent="0" lvl="7" marL="0" marR="0" rtl="0" algn="r">
              <a:spcBef>
                <a:spcPts val="0"/>
              </a:spcBef>
              <a:buNone/>
              <a:defRPr sz="1200">
                <a:solidFill>
                  <a:srgbClr val="D0E9ED"/>
                </a:solidFill>
                <a:latin typeface="Constantia"/>
                <a:ea typeface="Constantia"/>
                <a:cs typeface="Constantia"/>
                <a:sym typeface="Constantia"/>
              </a:defRPr>
            </a:lvl8pPr>
            <a:lvl9pPr indent="0" lvl="8" marL="0" marR="0" rtl="0" algn="r">
              <a:spcBef>
                <a:spcPts val="0"/>
              </a:spcBef>
              <a:buNone/>
              <a:defRPr sz="1200">
                <a:solidFill>
                  <a:srgbClr val="D0E9ED"/>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91" name="Shape 91"/>
        <p:cNvGrpSpPr/>
        <p:nvPr/>
      </p:nvGrpSpPr>
      <p:grpSpPr>
        <a:xfrm>
          <a:off x="0" y="0"/>
          <a:ext cx="0" cy="0"/>
          <a:chOff x="0" y="0"/>
          <a:chExt cx="0" cy="0"/>
        </a:xfrm>
      </p:grpSpPr>
      <p:sp>
        <p:nvSpPr>
          <p:cNvPr id="92" name="Google Shape;92;p17"/>
          <p:cNvSpPr txBox="1"/>
          <p:nvPr>
            <p:ph type="title"/>
          </p:nvPr>
        </p:nvSpPr>
        <p:spPr>
          <a:xfrm>
            <a:off x="457200" y="528066"/>
            <a:ext cx="8229600" cy="8574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2"/>
              </a:buClr>
              <a:buSzPts val="1400"/>
              <a:buFont typeface="Calibri"/>
              <a:buNone/>
              <a:defRPr b="0" i="0" sz="5000" u="none" cap="none" strike="noStrike">
                <a:solidFill>
                  <a:schemeClr val="dk2"/>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93" name="Google Shape;93;p17"/>
          <p:cNvSpPr txBox="1"/>
          <p:nvPr>
            <p:ph idx="1" type="body"/>
          </p:nvPr>
        </p:nvSpPr>
        <p:spPr>
          <a:xfrm>
            <a:off x="457200" y="1440064"/>
            <a:ext cx="4038600" cy="3326100"/>
          </a:xfrm>
          <a:prstGeom prst="rect">
            <a:avLst/>
          </a:prstGeom>
          <a:noFill/>
          <a:ln>
            <a:noFill/>
          </a:ln>
        </p:spPr>
        <p:txBody>
          <a:bodyPr anchorCtr="0" anchor="t" bIns="91425" lIns="91425" spcFirstLastPara="1" rIns="91425" wrap="square" tIns="91425"/>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17500" lvl="2" marL="13716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Constantia"/>
                <a:ea typeface="Constantia"/>
                <a:cs typeface="Constantia"/>
                <a:sym typeface="Constantia"/>
              </a:defRPr>
            </a:lvl3pPr>
            <a:lvl4pPr indent="-302894" lvl="3" marL="1828800" marR="0" rtl="0" algn="l">
              <a:spcBef>
                <a:spcPts val="360"/>
              </a:spcBef>
              <a:spcAft>
                <a:spcPts val="0"/>
              </a:spcAft>
              <a:buClr>
                <a:schemeClr val="accent3"/>
              </a:buClr>
              <a:buSzPts val="1170"/>
              <a:buFont typeface="Noto Sans Symbols"/>
              <a:buChar char="●"/>
              <a:defRPr b="0" i="0" sz="1800" u="none" cap="none" strike="noStrike">
                <a:solidFill>
                  <a:schemeClr val="dk1"/>
                </a:solidFill>
                <a:latin typeface="Constantia"/>
                <a:ea typeface="Constantia"/>
                <a:cs typeface="Constantia"/>
                <a:sym typeface="Constantia"/>
              </a:defRPr>
            </a:lvl4pPr>
            <a:lvl5pPr indent="-302895" lvl="4" marL="2286000" marR="0" rtl="0" algn="l">
              <a:spcBef>
                <a:spcPts val="360"/>
              </a:spcBef>
              <a:spcAft>
                <a:spcPts val="0"/>
              </a:spcAft>
              <a:buClr>
                <a:schemeClr val="accent4"/>
              </a:buClr>
              <a:buSzPts val="1170"/>
              <a:buFont typeface="Noto Sans Symbols"/>
              <a:buChar char="●"/>
              <a:defRPr b="0" i="0" sz="18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94" name="Google Shape;94;p17"/>
          <p:cNvSpPr txBox="1"/>
          <p:nvPr>
            <p:ph idx="2" type="body"/>
          </p:nvPr>
        </p:nvSpPr>
        <p:spPr>
          <a:xfrm>
            <a:off x="4648200" y="1440064"/>
            <a:ext cx="4038600" cy="3326100"/>
          </a:xfrm>
          <a:prstGeom prst="rect">
            <a:avLst/>
          </a:prstGeom>
          <a:noFill/>
          <a:ln>
            <a:noFill/>
          </a:ln>
        </p:spPr>
        <p:txBody>
          <a:bodyPr anchorCtr="0" anchor="t" bIns="91425" lIns="91425" spcFirstLastPara="1" rIns="91425" wrap="square" tIns="91425"/>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17500" lvl="2" marL="13716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Constantia"/>
                <a:ea typeface="Constantia"/>
                <a:cs typeface="Constantia"/>
                <a:sym typeface="Constantia"/>
              </a:defRPr>
            </a:lvl3pPr>
            <a:lvl4pPr indent="-302894" lvl="3" marL="1828800" marR="0" rtl="0" algn="l">
              <a:spcBef>
                <a:spcPts val="360"/>
              </a:spcBef>
              <a:spcAft>
                <a:spcPts val="0"/>
              </a:spcAft>
              <a:buClr>
                <a:schemeClr val="accent3"/>
              </a:buClr>
              <a:buSzPts val="1170"/>
              <a:buFont typeface="Noto Sans Symbols"/>
              <a:buChar char="●"/>
              <a:defRPr b="0" i="0" sz="1800" u="none" cap="none" strike="noStrike">
                <a:solidFill>
                  <a:schemeClr val="dk1"/>
                </a:solidFill>
                <a:latin typeface="Constantia"/>
                <a:ea typeface="Constantia"/>
                <a:cs typeface="Constantia"/>
                <a:sym typeface="Constantia"/>
              </a:defRPr>
            </a:lvl4pPr>
            <a:lvl5pPr indent="-302895" lvl="4" marL="2286000" marR="0" rtl="0" algn="l">
              <a:spcBef>
                <a:spcPts val="360"/>
              </a:spcBef>
              <a:spcAft>
                <a:spcPts val="0"/>
              </a:spcAft>
              <a:buClr>
                <a:schemeClr val="accent4"/>
              </a:buClr>
              <a:buSzPts val="1170"/>
              <a:buFont typeface="Noto Sans Symbols"/>
              <a:buChar char="●"/>
              <a:defRPr b="0" i="0" sz="18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95" name="Google Shape;95;p17"/>
          <p:cNvSpPr txBox="1"/>
          <p:nvPr>
            <p:ph idx="10" type="dt"/>
          </p:nvPr>
        </p:nvSpPr>
        <p:spPr>
          <a:xfrm>
            <a:off x="457200" y="4767263"/>
            <a:ext cx="2133600" cy="2739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96" name="Google Shape;96;p17"/>
          <p:cNvSpPr txBox="1"/>
          <p:nvPr>
            <p:ph idx="11" type="ftr"/>
          </p:nvPr>
        </p:nvSpPr>
        <p:spPr>
          <a:xfrm>
            <a:off x="2667000" y="4767263"/>
            <a:ext cx="3352800" cy="2739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97" name="Google Shape;97;p17"/>
          <p:cNvSpPr txBox="1"/>
          <p:nvPr>
            <p:ph idx="12" type="sldNum"/>
          </p:nvPr>
        </p:nvSpPr>
        <p:spPr>
          <a:xfrm>
            <a:off x="7924800" y="4767263"/>
            <a:ext cx="762000" cy="27390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200">
                <a:solidFill>
                  <a:srgbClr val="035C75"/>
                </a:solidFill>
                <a:latin typeface="Constantia"/>
                <a:ea typeface="Constantia"/>
                <a:cs typeface="Constantia"/>
                <a:sym typeface="Constantia"/>
              </a:defRPr>
            </a:lvl1pPr>
            <a:lvl2pPr indent="0" lvl="1" marL="0" marR="0" rtl="0" algn="r">
              <a:spcBef>
                <a:spcPts val="0"/>
              </a:spcBef>
              <a:buNone/>
              <a:defRPr sz="1200">
                <a:solidFill>
                  <a:srgbClr val="035C75"/>
                </a:solidFill>
                <a:latin typeface="Constantia"/>
                <a:ea typeface="Constantia"/>
                <a:cs typeface="Constantia"/>
                <a:sym typeface="Constantia"/>
              </a:defRPr>
            </a:lvl2pPr>
            <a:lvl3pPr indent="0" lvl="2" marL="0" marR="0" rtl="0" algn="r">
              <a:spcBef>
                <a:spcPts val="0"/>
              </a:spcBef>
              <a:buNone/>
              <a:defRPr sz="1200">
                <a:solidFill>
                  <a:srgbClr val="035C75"/>
                </a:solidFill>
                <a:latin typeface="Constantia"/>
                <a:ea typeface="Constantia"/>
                <a:cs typeface="Constantia"/>
                <a:sym typeface="Constantia"/>
              </a:defRPr>
            </a:lvl3pPr>
            <a:lvl4pPr indent="0" lvl="3" marL="0" marR="0" rtl="0" algn="r">
              <a:spcBef>
                <a:spcPts val="0"/>
              </a:spcBef>
              <a:buNone/>
              <a:defRPr sz="1200">
                <a:solidFill>
                  <a:srgbClr val="035C75"/>
                </a:solidFill>
                <a:latin typeface="Constantia"/>
                <a:ea typeface="Constantia"/>
                <a:cs typeface="Constantia"/>
                <a:sym typeface="Constantia"/>
              </a:defRPr>
            </a:lvl4pPr>
            <a:lvl5pPr indent="0" lvl="4" marL="0" marR="0" rtl="0" algn="r">
              <a:spcBef>
                <a:spcPts val="0"/>
              </a:spcBef>
              <a:buNone/>
              <a:defRPr sz="1200">
                <a:solidFill>
                  <a:srgbClr val="035C75"/>
                </a:solidFill>
                <a:latin typeface="Constantia"/>
                <a:ea typeface="Constantia"/>
                <a:cs typeface="Constantia"/>
                <a:sym typeface="Constantia"/>
              </a:defRPr>
            </a:lvl5pPr>
            <a:lvl6pPr indent="0" lvl="5" marL="0" marR="0" rtl="0" algn="r">
              <a:spcBef>
                <a:spcPts val="0"/>
              </a:spcBef>
              <a:buNone/>
              <a:defRPr sz="1200">
                <a:solidFill>
                  <a:srgbClr val="035C75"/>
                </a:solidFill>
                <a:latin typeface="Constantia"/>
                <a:ea typeface="Constantia"/>
                <a:cs typeface="Constantia"/>
                <a:sym typeface="Constantia"/>
              </a:defRPr>
            </a:lvl6pPr>
            <a:lvl7pPr indent="0" lvl="6" marL="0" marR="0" rtl="0" algn="r">
              <a:spcBef>
                <a:spcPts val="0"/>
              </a:spcBef>
              <a:buNone/>
              <a:defRPr sz="1200">
                <a:solidFill>
                  <a:srgbClr val="035C75"/>
                </a:solidFill>
                <a:latin typeface="Constantia"/>
                <a:ea typeface="Constantia"/>
                <a:cs typeface="Constantia"/>
                <a:sym typeface="Constantia"/>
              </a:defRPr>
            </a:lvl7pPr>
            <a:lvl8pPr indent="0" lvl="7" marL="0" marR="0" rtl="0" algn="r">
              <a:spcBef>
                <a:spcPts val="0"/>
              </a:spcBef>
              <a:buNone/>
              <a:defRPr sz="1200">
                <a:solidFill>
                  <a:srgbClr val="035C75"/>
                </a:solidFill>
                <a:latin typeface="Constantia"/>
                <a:ea typeface="Constantia"/>
                <a:cs typeface="Constantia"/>
                <a:sym typeface="Constantia"/>
              </a:defRPr>
            </a:lvl8pPr>
            <a:lvl9pPr indent="0" lvl="8" marL="0" marR="0" rtl="0" algn="r">
              <a:spcBef>
                <a:spcPts val="0"/>
              </a:spcBef>
              <a:buNone/>
              <a:defRPr sz="1200">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98" name="Shape 98"/>
        <p:cNvGrpSpPr/>
        <p:nvPr/>
      </p:nvGrpSpPr>
      <p:grpSpPr>
        <a:xfrm>
          <a:off x="0" y="0"/>
          <a:ext cx="0" cy="0"/>
          <a:chOff x="0" y="0"/>
          <a:chExt cx="0" cy="0"/>
        </a:xfrm>
      </p:grpSpPr>
      <p:sp>
        <p:nvSpPr>
          <p:cNvPr id="99" name="Google Shape;99;p18"/>
          <p:cNvSpPr txBox="1"/>
          <p:nvPr>
            <p:ph type="title"/>
          </p:nvPr>
        </p:nvSpPr>
        <p:spPr>
          <a:xfrm>
            <a:off x="457200" y="528066"/>
            <a:ext cx="8229600" cy="8574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2"/>
              </a:buClr>
              <a:buSzPts val="1400"/>
              <a:buFont typeface="Calibri"/>
              <a:buNone/>
              <a:defRPr b="0" i="0" sz="5000" u="none" cap="none" strike="noStrike">
                <a:solidFill>
                  <a:schemeClr val="dk2"/>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00" name="Google Shape;100;p18"/>
          <p:cNvSpPr txBox="1"/>
          <p:nvPr>
            <p:ph idx="1" type="body"/>
          </p:nvPr>
        </p:nvSpPr>
        <p:spPr>
          <a:xfrm>
            <a:off x="457200" y="1391436"/>
            <a:ext cx="4040100" cy="494400"/>
          </a:xfrm>
          <a:prstGeom prst="rect">
            <a:avLst/>
          </a:prstGeom>
          <a:noFill/>
          <a:ln>
            <a:noFill/>
          </a:ln>
        </p:spPr>
        <p:txBody>
          <a:bodyPr anchorCtr="0" anchor="ctr" bIns="91425" lIns="91425" spcFirstLastPara="1" rIns="91425" wrap="square" tIns="91425"/>
          <a:lstStyle>
            <a:lvl1pPr indent="-228600" lvl="0" marL="457200" marR="0" rtl="0" algn="l">
              <a:spcBef>
                <a:spcPts val="480"/>
              </a:spcBef>
              <a:spcAft>
                <a:spcPts val="0"/>
              </a:spcAft>
              <a:buClr>
                <a:schemeClr val="accent3"/>
              </a:buClr>
              <a:buSzPts val="2470"/>
              <a:buFont typeface="Noto Sans Symbols"/>
              <a:buNone/>
              <a:defRPr b="1" i="0" sz="2400" u="none" cap="none" strike="noStrike">
                <a:solidFill>
                  <a:schemeClr val="dk2"/>
                </a:solidFill>
                <a:latin typeface="Constantia"/>
                <a:ea typeface="Constantia"/>
                <a:cs typeface="Constantia"/>
                <a:sym typeface="Constantia"/>
              </a:defRPr>
            </a:lvl1pPr>
            <a:lvl2pPr indent="-228600" lvl="1" marL="914400" marR="0" rtl="0" algn="l">
              <a:spcBef>
                <a:spcPts val="400"/>
              </a:spcBef>
              <a:spcAft>
                <a:spcPts val="0"/>
              </a:spcAft>
              <a:buClr>
                <a:schemeClr val="accent1"/>
              </a:buClr>
              <a:buSzPts val="2040"/>
              <a:buFont typeface="Noto Sans Symbols"/>
              <a:buNone/>
              <a:defRPr b="1" i="0" sz="2000" u="none" cap="none" strike="noStrike">
                <a:solidFill>
                  <a:schemeClr val="dk1"/>
                </a:solidFill>
                <a:latin typeface="Constantia"/>
                <a:ea typeface="Constantia"/>
                <a:cs typeface="Constantia"/>
                <a:sym typeface="Constantia"/>
              </a:defRPr>
            </a:lvl2pPr>
            <a:lvl3pPr indent="-228600" lvl="2" marL="1371600" marR="0" rtl="0" algn="l">
              <a:spcBef>
                <a:spcPts val="360"/>
              </a:spcBef>
              <a:spcAft>
                <a:spcPts val="0"/>
              </a:spcAft>
              <a:buClr>
                <a:schemeClr val="accent2"/>
              </a:buClr>
              <a:buSzPts val="1470"/>
              <a:buFont typeface="Noto Sans Symbols"/>
              <a:buNone/>
              <a:defRPr b="1" i="0" sz="1800" u="none" cap="none" strike="noStrike">
                <a:solidFill>
                  <a:schemeClr val="dk1"/>
                </a:solidFill>
                <a:latin typeface="Constantia"/>
                <a:ea typeface="Constantia"/>
                <a:cs typeface="Constantia"/>
                <a:sym typeface="Constantia"/>
              </a:defRPr>
            </a:lvl3pPr>
            <a:lvl4pPr indent="-228600" lvl="3" marL="1828800" marR="0" rtl="0" algn="l">
              <a:spcBef>
                <a:spcPts val="320"/>
              </a:spcBef>
              <a:spcAft>
                <a:spcPts val="0"/>
              </a:spcAft>
              <a:buClr>
                <a:schemeClr val="accent3"/>
              </a:buClr>
              <a:buSzPts val="1300"/>
              <a:buFont typeface="Noto Sans Symbols"/>
              <a:buNone/>
              <a:defRPr b="1" i="0" sz="1600" u="none" cap="none" strike="noStrike">
                <a:solidFill>
                  <a:schemeClr val="dk1"/>
                </a:solidFill>
                <a:latin typeface="Constantia"/>
                <a:ea typeface="Constantia"/>
                <a:cs typeface="Constantia"/>
                <a:sym typeface="Constantia"/>
              </a:defRPr>
            </a:lvl4pPr>
            <a:lvl5pPr indent="-228600" lvl="4" marL="2286000" marR="0" rtl="0" algn="l">
              <a:spcBef>
                <a:spcPts val="320"/>
              </a:spcBef>
              <a:spcAft>
                <a:spcPts val="0"/>
              </a:spcAft>
              <a:buClr>
                <a:schemeClr val="accent4"/>
              </a:buClr>
              <a:buSzPts val="1300"/>
              <a:buFont typeface="Noto Sans Symbols"/>
              <a:buNone/>
              <a:defRPr b="1" i="0" sz="16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101" name="Google Shape;101;p18"/>
          <p:cNvSpPr txBox="1"/>
          <p:nvPr>
            <p:ph idx="2" type="body"/>
          </p:nvPr>
        </p:nvSpPr>
        <p:spPr>
          <a:xfrm>
            <a:off x="4645025" y="1394818"/>
            <a:ext cx="4041900" cy="491100"/>
          </a:xfrm>
          <a:prstGeom prst="rect">
            <a:avLst/>
          </a:prstGeom>
          <a:noFill/>
          <a:ln>
            <a:noFill/>
          </a:ln>
        </p:spPr>
        <p:txBody>
          <a:bodyPr anchorCtr="0" anchor="ctr" bIns="91425" lIns="91425" spcFirstLastPara="1" rIns="91425" wrap="square" tIns="91425"/>
          <a:lstStyle>
            <a:lvl1pPr indent="-228600" lvl="0" marL="457200" marR="0" rtl="0" algn="l">
              <a:spcBef>
                <a:spcPts val="480"/>
              </a:spcBef>
              <a:spcAft>
                <a:spcPts val="0"/>
              </a:spcAft>
              <a:buClr>
                <a:schemeClr val="accent3"/>
              </a:buClr>
              <a:buSzPts val="2470"/>
              <a:buFont typeface="Noto Sans Symbols"/>
              <a:buNone/>
              <a:defRPr b="1" i="0" sz="2400" u="none" cap="none" strike="noStrike">
                <a:solidFill>
                  <a:schemeClr val="dk2"/>
                </a:solidFill>
                <a:latin typeface="Constantia"/>
                <a:ea typeface="Constantia"/>
                <a:cs typeface="Constantia"/>
                <a:sym typeface="Constantia"/>
              </a:defRPr>
            </a:lvl1pPr>
            <a:lvl2pPr indent="-228600" lvl="1" marL="914400" marR="0" rtl="0" algn="l">
              <a:spcBef>
                <a:spcPts val="400"/>
              </a:spcBef>
              <a:spcAft>
                <a:spcPts val="0"/>
              </a:spcAft>
              <a:buClr>
                <a:schemeClr val="accent1"/>
              </a:buClr>
              <a:buSzPts val="2040"/>
              <a:buFont typeface="Noto Sans Symbols"/>
              <a:buNone/>
              <a:defRPr b="1" i="0" sz="2000" u="none" cap="none" strike="noStrike">
                <a:solidFill>
                  <a:schemeClr val="dk1"/>
                </a:solidFill>
                <a:latin typeface="Constantia"/>
                <a:ea typeface="Constantia"/>
                <a:cs typeface="Constantia"/>
                <a:sym typeface="Constantia"/>
              </a:defRPr>
            </a:lvl2pPr>
            <a:lvl3pPr indent="-228600" lvl="2" marL="1371600" marR="0" rtl="0" algn="l">
              <a:spcBef>
                <a:spcPts val="360"/>
              </a:spcBef>
              <a:spcAft>
                <a:spcPts val="0"/>
              </a:spcAft>
              <a:buClr>
                <a:schemeClr val="accent2"/>
              </a:buClr>
              <a:buSzPts val="1470"/>
              <a:buFont typeface="Noto Sans Symbols"/>
              <a:buNone/>
              <a:defRPr b="1" i="0" sz="1800" u="none" cap="none" strike="noStrike">
                <a:solidFill>
                  <a:schemeClr val="dk1"/>
                </a:solidFill>
                <a:latin typeface="Constantia"/>
                <a:ea typeface="Constantia"/>
                <a:cs typeface="Constantia"/>
                <a:sym typeface="Constantia"/>
              </a:defRPr>
            </a:lvl3pPr>
            <a:lvl4pPr indent="-228600" lvl="3" marL="1828800" marR="0" rtl="0" algn="l">
              <a:spcBef>
                <a:spcPts val="320"/>
              </a:spcBef>
              <a:spcAft>
                <a:spcPts val="0"/>
              </a:spcAft>
              <a:buClr>
                <a:schemeClr val="accent3"/>
              </a:buClr>
              <a:buSzPts val="1300"/>
              <a:buFont typeface="Noto Sans Symbols"/>
              <a:buNone/>
              <a:defRPr b="1" i="0" sz="1600" u="none" cap="none" strike="noStrike">
                <a:solidFill>
                  <a:schemeClr val="dk1"/>
                </a:solidFill>
                <a:latin typeface="Constantia"/>
                <a:ea typeface="Constantia"/>
                <a:cs typeface="Constantia"/>
                <a:sym typeface="Constantia"/>
              </a:defRPr>
            </a:lvl4pPr>
            <a:lvl5pPr indent="-228600" lvl="4" marL="2286000" marR="0" rtl="0" algn="l">
              <a:spcBef>
                <a:spcPts val="320"/>
              </a:spcBef>
              <a:spcAft>
                <a:spcPts val="0"/>
              </a:spcAft>
              <a:buClr>
                <a:schemeClr val="accent4"/>
              </a:buClr>
              <a:buSzPts val="1300"/>
              <a:buFont typeface="Noto Sans Symbols"/>
              <a:buNone/>
              <a:defRPr b="1" i="0" sz="16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102" name="Google Shape;102;p18"/>
          <p:cNvSpPr txBox="1"/>
          <p:nvPr>
            <p:ph idx="3" type="body"/>
          </p:nvPr>
        </p:nvSpPr>
        <p:spPr>
          <a:xfrm>
            <a:off x="457200" y="1885950"/>
            <a:ext cx="4040100" cy="2884200"/>
          </a:xfrm>
          <a:prstGeom prst="rect">
            <a:avLst/>
          </a:prstGeom>
          <a:noFill/>
          <a:ln>
            <a:noFill/>
          </a:ln>
        </p:spPr>
        <p:txBody>
          <a:bodyPr anchorCtr="0" anchor="t" bIns="91425" lIns="91425" spcFirstLastPara="1" rIns="91425" wrap="square" tIns="91425"/>
          <a:lstStyle>
            <a:lvl1pPr indent="-361315" lvl="0" marL="457200" marR="0" rtl="0" algn="l">
              <a:spcBef>
                <a:spcPts val="440"/>
              </a:spcBef>
              <a:spcAft>
                <a:spcPts val="0"/>
              </a:spcAft>
              <a:buClr>
                <a:schemeClr val="accent3"/>
              </a:buClr>
              <a:buSzPts val="2090"/>
              <a:buFont typeface="Noto Sans Symbols"/>
              <a:buChar char="●"/>
              <a:defRPr b="0" i="0" sz="2200" u="none" cap="none" strike="noStrike">
                <a:solidFill>
                  <a:schemeClr val="dk1"/>
                </a:solidFill>
                <a:latin typeface="Constantia"/>
                <a:ea typeface="Constantia"/>
                <a:cs typeface="Constantia"/>
                <a:sym typeface="Constantia"/>
              </a:defRPr>
            </a:lvl1pPr>
            <a:lvl2pPr indent="-336550" lvl="1" marL="914400" marR="0" rtl="0" algn="l">
              <a:spcBef>
                <a:spcPts val="400"/>
              </a:spcBef>
              <a:spcAft>
                <a:spcPts val="0"/>
              </a:spcAft>
              <a:buClr>
                <a:schemeClr val="accent1"/>
              </a:buClr>
              <a:buSzPts val="1700"/>
              <a:buFont typeface="Noto Sans Symbols"/>
              <a:buChar char="●"/>
              <a:defRPr b="0" i="0" sz="2000" u="none" cap="none" strike="noStrike">
                <a:solidFill>
                  <a:schemeClr val="dk1"/>
                </a:solidFill>
                <a:latin typeface="Constantia"/>
                <a:ea typeface="Constantia"/>
                <a:cs typeface="Constantia"/>
                <a:sym typeface="Constantia"/>
              </a:defRPr>
            </a:lvl2pPr>
            <a:lvl3pPr indent="-308610" lvl="2" marL="1371600" marR="0" rtl="0" algn="l">
              <a:spcBef>
                <a:spcPts val="360"/>
              </a:spcBef>
              <a:spcAft>
                <a:spcPts val="0"/>
              </a:spcAft>
              <a:buClr>
                <a:schemeClr val="accent2"/>
              </a:buClr>
              <a:buSzPts val="1260"/>
              <a:buFont typeface="Noto Sans Symbols"/>
              <a:buChar char="●"/>
              <a:defRPr b="0" i="0" sz="1800" u="none" cap="none" strike="noStrike">
                <a:solidFill>
                  <a:schemeClr val="dk1"/>
                </a:solidFill>
                <a:latin typeface="Constantia"/>
                <a:ea typeface="Constantia"/>
                <a:cs typeface="Constantia"/>
                <a:sym typeface="Constantia"/>
              </a:defRPr>
            </a:lvl3pPr>
            <a:lvl4pPr indent="-294639" lvl="3" marL="1828800" marR="0" rtl="0" algn="l">
              <a:spcBef>
                <a:spcPts val="320"/>
              </a:spcBef>
              <a:spcAft>
                <a:spcPts val="0"/>
              </a:spcAft>
              <a:buClr>
                <a:schemeClr val="accent3"/>
              </a:buClr>
              <a:buSzPts val="1040"/>
              <a:buFont typeface="Noto Sans Symbols"/>
              <a:buChar char="●"/>
              <a:defRPr b="0" i="0" sz="1600" u="none" cap="none" strike="noStrike">
                <a:solidFill>
                  <a:schemeClr val="dk1"/>
                </a:solidFill>
                <a:latin typeface="Constantia"/>
                <a:ea typeface="Constantia"/>
                <a:cs typeface="Constantia"/>
                <a:sym typeface="Constantia"/>
              </a:defRPr>
            </a:lvl4pPr>
            <a:lvl5pPr indent="-294639" lvl="4" marL="2286000" marR="0" rtl="0" algn="l">
              <a:spcBef>
                <a:spcPts val="320"/>
              </a:spcBef>
              <a:spcAft>
                <a:spcPts val="0"/>
              </a:spcAft>
              <a:buClr>
                <a:schemeClr val="accent4"/>
              </a:buClr>
              <a:buSzPts val="1040"/>
              <a:buFont typeface="Noto Sans Symbols"/>
              <a:buChar char="●"/>
              <a:defRPr b="0" i="0" sz="16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103" name="Google Shape;103;p18"/>
          <p:cNvSpPr txBox="1"/>
          <p:nvPr>
            <p:ph idx="4" type="body"/>
          </p:nvPr>
        </p:nvSpPr>
        <p:spPr>
          <a:xfrm>
            <a:off x="4645025" y="1885950"/>
            <a:ext cx="4041900" cy="2884200"/>
          </a:xfrm>
          <a:prstGeom prst="rect">
            <a:avLst/>
          </a:prstGeom>
          <a:noFill/>
          <a:ln>
            <a:noFill/>
          </a:ln>
        </p:spPr>
        <p:txBody>
          <a:bodyPr anchorCtr="0" anchor="t" bIns="91425" lIns="91425" spcFirstLastPara="1" rIns="91425" wrap="square" tIns="91425"/>
          <a:lstStyle>
            <a:lvl1pPr indent="-361315" lvl="0" marL="457200" marR="0" rtl="0" algn="l">
              <a:spcBef>
                <a:spcPts val="440"/>
              </a:spcBef>
              <a:spcAft>
                <a:spcPts val="0"/>
              </a:spcAft>
              <a:buClr>
                <a:schemeClr val="accent3"/>
              </a:buClr>
              <a:buSzPts val="2090"/>
              <a:buFont typeface="Noto Sans Symbols"/>
              <a:buChar char="●"/>
              <a:defRPr b="0" i="0" sz="2200" u="none" cap="none" strike="noStrike">
                <a:solidFill>
                  <a:schemeClr val="dk1"/>
                </a:solidFill>
                <a:latin typeface="Constantia"/>
                <a:ea typeface="Constantia"/>
                <a:cs typeface="Constantia"/>
                <a:sym typeface="Constantia"/>
              </a:defRPr>
            </a:lvl1pPr>
            <a:lvl2pPr indent="-336550" lvl="1" marL="914400" marR="0" rtl="0" algn="l">
              <a:spcBef>
                <a:spcPts val="400"/>
              </a:spcBef>
              <a:spcAft>
                <a:spcPts val="0"/>
              </a:spcAft>
              <a:buClr>
                <a:schemeClr val="accent1"/>
              </a:buClr>
              <a:buSzPts val="1700"/>
              <a:buFont typeface="Noto Sans Symbols"/>
              <a:buChar char="●"/>
              <a:defRPr b="0" i="0" sz="2000" u="none" cap="none" strike="noStrike">
                <a:solidFill>
                  <a:schemeClr val="dk1"/>
                </a:solidFill>
                <a:latin typeface="Constantia"/>
                <a:ea typeface="Constantia"/>
                <a:cs typeface="Constantia"/>
                <a:sym typeface="Constantia"/>
              </a:defRPr>
            </a:lvl2pPr>
            <a:lvl3pPr indent="-308610" lvl="2" marL="1371600" marR="0" rtl="0" algn="l">
              <a:spcBef>
                <a:spcPts val="360"/>
              </a:spcBef>
              <a:spcAft>
                <a:spcPts val="0"/>
              </a:spcAft>
              <a:buClr>
                <a:schemeClr val="accent2"/>
              </a:buClr>
              <a:buSzPts val="1260"/>
              <a:buFont typeface="Noto Sans Symbols"/>
              <a:buChar char="●"/>
              <a:defRPr b="0" i="0" sz="1800" u="none" cap="none" strike="noStrike">
                <a:solidFill>
                  <a:schemeClr val="dk1"/>
                </a:solidFill>
                <a:latin typeface="Constantia"/>
                <a:ea typeface="Constantia"/>
                <a:cs typeface="Constantia"/>
                <a:sym typeface="Constantia"/>
              </a:defRPr>
            </a:lvl3pPr>
            <a:lvl4pPr indent="-294639" lvl="3" marL="1828800" marR="0" rtl="0" algn="l">
              <a:spcBef>
                <a:spcPts val="320"/>
              </a:spcBef>
              <a:spcAft>
                <a:spcPts val="0"/>
              </a:spcAft>
              <a:buClr>
                <a:schemeClr val="accent3"/>
              </a:buClr>
              <a:buSzPts val="1040"/>
              <a:buFont typeface="Noto Sans Symbols"/>
              <a:buChar char="●"/>
              <a:defRPr b="0" i="0" sz="1600" u="none" cap="none" strike="noStrike">
                <a:solidFill>
                  <a:schemeClr val="dk1"/>
                </a:solidFill>
                <a:latin typeface="Constantia"/>
                <a:ea typeface="Constantia"/>
                <a:cs typeface="Constantia"/>
                <a:sym typeface="Constantia"/>
              </a:defRPr>
            </a:lvl4pPr>
            <a:lvl5pPr indent="-294639" lvl="4" marL="2286000" marR="0" rtl="0" algn="l">
              <a:spcBef>
                <a:spcPts val="320"/>
              </a:spcBef>
              <a:spcAft>
                <a:spcPts val="0"/>
              </a:spcAft>
              <a:buClr>
                <a:schemeClr val="accent4"/>
              </a:buClr>
              <a:buSzPts val="1040"/>
              <a:buFont typeface="Noto Sans Symbols"/>
              <a:buChar char="●"/>
              <a:defRPr b="0" i="0" sz="16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104" name="Google Shape;104;p18"/>
          <p:cNvSpPr txBox="1"/>
          <p:nvPr>
            <p:ph idx="10" type="dt"/>
          </p:nvPr>
        </p:nvSpPr>
        <p:spPr>
          <a:xfrm>
            <a:off x="457200" y="4767263"/>
            <a:ext cx="2133600" cy="2739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105" name="Google Shape;105;p18"/>
          <p:cNvSpPr txBox="1"/>
          <p:nvPr>
            <p:ph idx="11" type="ftr"/>
          </p:nvPr>
        </p:nvSpPr>
        <p:spPr>
          <a:xfrm>
            <a:off x="2667000" y="4767263"/>
            <a:ext cx="3352800" cy="2739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106" name="Google Shape;106;p18"/>
          <p:cNvSpPr txBox="1"/>
          <p:nvPr>
            <p:ph idx="12" type="sldNum"/>
          </p:nvPr>
        </p:nvSpPr>
        <p:spPr>
          <a:xfrm>
            <a:off x="7924800" y="4767263"/>
            <a:ext cx="762000" cy="27390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200">
                <a:solidFill>
                  <a:srgbClr val="035C75"/>
                </a:solidFill>
                <a:latin typeface="Constantia"/>
                <a:ea typeface="Constantia"/>
                <a:cs typeface="Constantia"/>
                <a:sym typeface="Constantia"/>
              </a:defRPr>
            </a:lvl1pPr>
            <a:lvl2pPr indent="0" lvl="1" marL="0" marR="0" rtl="0" algn="r">
              <a:spcBef>
                <a:spcPts val="0"/>
              </a:spcBef>
              <a:buNone/>
              <a:defRPr sz="1200">
                <a:solidFill>
                  <a:srgbClr val="035C75"/>
                </a:solidFill>
                <a:latin typeface="Constantia"/>
                <a:ea typeface="Constantia"/>
                <a:cs typeface="Constantia"/>
                <a:sym typeface="Constantia"/>
              </a:defRPr>
            </a:lvl2pPr>
            <a:lvl3pPr indent="0" lvl="2" marL="0" marR="0" rtl="0" algn="r">
              <a:spcBef>
                <a:spcPts val="0"/>
              </a:spcBef>
              <a:buNone/>
              <a:defRPr sz="1200">
                <a:solidFill>
                  <a:srgbClr val="035C75"/>
                </a:solidFill>
                <a:latin typeface="Constantia"/>
                <a:ea typeface="Constantia"/>
                <a:cs typeface="Constantia"/>
                <a:sym typeface="Constantia"/>
              </a:defRPr>
            </a:lvl3pPr>
            <a:lvl4pPr indent="0" lvl="3" marL="0" marR="0" rtl="0" algn="r">
              <a:spcBef>
                <a:spcPts val="0"/>
              </a:spcBef>
              <a:buNone/>
              <a:defRPr sz="1200">
                <a:solidFill>
                  <a:srgbClr val="035C75"/>
                </a:solidFill>
                <a:latin typeface="Constantia"/>
                <a:ea typeface="Constantia"/>
                <a:cs typeface="Constantia"/>
                <a:sym typeface="Constantia"/>
              </a:defRPr>
            </a:lvl4pPr>
            <a:lvl5pPr indent="0" lvl="4" marL="0" marR="0" rtl="0" algn="r">
              <a:spcBef>
                <a:spcPts val="0"/>
              </a:spcBef>
              <a:buNone/>
              <a:defRPr sz="1200">
                <a:solidFill>
                  <a:srgbClr val="035C75"/>
                </a:solidFill>
                <a:latin typeface="Constantia"/>
                <a:ea typeface="Constantia"/>
                <a:cs typeface="Constantia"/>
                <a:sym typeface="Constantia"/>
              </a:defRPr>
            </a:lvl5pPr>
            <a:lvl6pPr indent="0" lvl="5" marL="0" marR="0" rtl="0" algn="r">
              <a:spcBef>
                <a:spcPts val="0"/>
              </a:spcBef>
              <a:buNone/>
              <a:defRPr sz="1200">
                <a:solidFill>
                  <a:srgbClr val="035C75"/>
                </a:solidFill>
                <a:latin typeface="Constantia"/>
                <a:ea typeface="Constantia"/>
                <a:cs typeface="Constantia"/>
                <a:sym typeface="Constantia"/>
              </a:defRPr>
            </a:lvl6pPr>
            <a:lvl7pPr indent="0" lvl="6" marL="0" marR="0" rtl="0" algn="r">
              <a:spcBef>
                <a:spcPts val="0"/>
              </a:spcBef>
              <a:buNone/>
              <a:defRPr sz="1200">
                <a:solidFill>
                  <a:srgbClr val="035C75"/>
                </a:solidFill>
                <a:latin typeface="Constantia"/>
                <a:ea typeface="Constantia"/>
                <a:cs typeface="Constantia"/>
                <a:sym typeface="Constantia"/>
              </a:defRPr>
            </a:lvl7pPr>
            <a:lvl8pPr indent="0" lvl="7" marL="0" marR="0" rtl="0" algn="r">
              <a:spcBef>
                <a:spcPts val="0"/>
              </a:spcBef>
              <a:buNone/>
              <a:defRPr sz="1200">
                <a:solidFill>
                  <a:srgbClr val="035C75"/>
                </a:solidFill>
                <a:latin typeface="Constantia"/>
                <a:ea typeface="Constantia"/>
                <a:cs typeface="Constantia"/>
                <a:sym typeface="Constantia"/>
              </a:defRPr>
            </a:lvl8pPr>
            <a:lvl9pPr indent="0" lvl="8" marL="0" marR="0" rtl="0" algn="r">
              <a:spcBef>
                <a:spcPts val="0"/>
              </a:spcBef>
              <a:buNone/>
              <a:defRPr sz="1200">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7" name="Shape 107"/>
        <p:cNvGrpSpPr/>
        <p:nvPr/>
      </p:nvGrpSpPr>
      <p:grpSpPr>
        <a:xfrm>
          <a:off x="0" y="0"/>
          <a:ext cx="0" cy="0"/>
          <a:chOff x="0" y="0"/>
          <a:chExt cx="0" cy="0"/>
        </a:xfrm>
      </p:grpSpPr>
      <p:sp>
        <p:nvSpPr>
          <p:cNvPr id="108" name="Google Shape;108;p19"/>
          <p:cNvSpPr txBox="1"/>
          <p:nvPr>
            <p:ph type="title"/>
          </p:nvPr>
        </p:nvSpPr>
        <p:spPr>
          <a:xfrm>
            <a:off x="457200" y="528066"/>
            <a:ext cx="8305800" cy="8574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2"/>
              </a:buClr>
              <a:buSzPts val="1400"/>
              <a:buFont typeface="Calibri"/>
              <a:buNone/>
              <a:defRPr b="0" i="0" sz="5000" u="none" cap="none" strike="noStrike">
                <a:solidFill>
                  <a:schemeClr val="dk2"/>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09" name="Google Shape;109;p19"/>
          <p:cNvSpPr txBox="1"/>
          <p:nvPr>
            <p:ph idx="10" type="dt"/>
          </p:nvPr>
        </p:nvSpPr>
        <p:spPr>
          <a:xfrm>
            <a:off x="457200" y="4767263"/>
            <a:ext cx="2133600" cy="2739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110" name="Google Shape;110;p19"/>
          <p:cNvSpPr txBox="1"/>
          <p:nvPr>
            <p:ph idx="11" type="ftr"/>
          </p:nvPr>
        </p:nvSpPr>
        <p:spPr>
          <a:xfrm>
            <a:off x="2667000" y="4767263"/>
            <a:ext cx="3352800" cy="2739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111" name="Google Shape;111;p19"/>
          <p:cNvSpPr txBox="1"/>
          <p:nvPr>
            <p:ph idx="12" type="sldNum"/>
          </p:nvPr>
        </p:nvSpPr>
        <p:spPr>
          <a:xfrm>
            <a:off x="7924800" y="4767263"/>
            <a:ext cx="762000" cy="27390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200">
                <a:solidFill>
                  <a:srgbClr val="035C75"/>
                </a:solidFill>
                <a:latin typeface="Constantia"/>
                <a:ea typeface="Constantia"/>
                <a:cs typeface="Constantia"/>
                <a:sym typeface="Constantia"/>
              </a:defRPr>
            </a:lvl1pPr>
            <a:lvl2pPr indent="0" lvl="1" marL="0" marR="0" rtl="0" algn="r">
              <a:spcBef>
                <a:spcPts val="0"/>
              </a:spcBef>
              <a:buNone/>
              <a:defRPr sz="1200">
                <a:solidFill>
                  <a:srgbClr val="035C75"/>
                </a:solidFill>
                <a:latin typeface="Constantia"/>
                <a:ea typeface="Constantia"/>
                <a:cs typeface="Constantia"/>
                <a:sym typeface="Constantia"/>
              </a:defRPr>
            </a:lvl2pPr>
            <a:lvl3pPr indent="0" lvl="2" marL="0" marR="0" rtl="0" algn="r">
              <a:spcBef>
                <a:spcPts val="0"/>
              </a:spcBef>
              <a:buNone/>
              <a:defRPr sz="1200">
                <a:solidFill>
                  <a:srgbClr val="035C75"/>
                </a:solidFill>
                <a:latin typeface="Constantia"/>
                <a:ea typeface="Constantia"/>
                <a:cs typeface="Constantia"/>
                <a:sym typeface="Constantia"/>
              </a:defRPr>
            </a:lvl3pPr>
            <a:lvl4pPr indent="0" lvl="3" marL="0" marR="0" rtl="0" algn="r">
              <a:spcBef>
                <a:spcPts val="0"/>
              </a:spcBef>
              <a:buNone/>
              <a:defRPr sz="1200">
                <a:solidFill>
                  <a:srgbClr val="035C75"/>
                </a:solidFill>
                <a:latin typeface="Constantia"/>
                <a:ea typeface="Constantia"/>
                <a:cs typeface="Constantia"/>
                <a:sym typeface="Constantia"/>
              </a:defRPr>
            </a:lvl4pPr>
            <a:lvl5pPr indent="0" lvl="4" marL="0" marR="0" rtl="0" algn="r">
              <a:spcBef>
                <a:spcPts val="0"/>
              </a:spcBef>
              <a:buNone/>
              <a:defRPr sz="1200">
                <a:solidFill>
                  <a:srgbClr val="035C75"/>
                </a:solidFill>
                <a:latin typeface="Constantia"/>
                <a:ea typeface="Constantia"/>
                <a:cs typeface="Constantia"/>
                <a:sym typeface="Constantia"/>
              </a:defRPr>
            </a:lvl5pPr>
            <a:lvl6pPr indent="0" lvl="5" marL="0" marR="0" rtl="0" algn="r">
              <a:spcBef>
                <a:spcPts val="0"/>
              </a:spcBef>
              <a:buNone/>
              <a:defRPr sz="1200">
                <a:solidFill>
                  <a:srgbClr val="035C75"/>
                </a:solidFill>
                <a:latin typeface="Constantia"/>
                <a:ea typeface="Constantia"/>
                <a:cs typeface="Constantia"/>
                <a:sym typeface="Constantia"/>
              </a:defRPr>
            </a:lvl6pPr>
            <a:lvl7pPr indent="0" lvl="6" marL="0" marR="0" rtl="0" algn="r">
              <a:spcBef>
                <a:spcPts val="0"/>
              </a:spcBef>
              <a:buNone/>
              <a:defRPr sz="1200">
                <a:solidFill>
                  <a:srgbClr val="035C75"/>
                </a:solidFill>
                <a:latin typeface="Constantia"/>
                <a:ea typeface="Constantia"/>
                <a:cs typeface="Constantia"/>
                <a:sym typeface="Constantia"/>
              </a:defRPr>
            </a:lvl7pPr>
            <a:lvl8pPr indent="0" lvl="7" marL="0" marR="0" rtl="0" algn="r">
              <a:spcBef>
                <a:spcPts val="0"/>
              </a:spcBef>
              <a:buNone/>
              <a:defRPr sz="1200">
                <a:solidFill>
                  <a:srgbClr val="035C75"/>
                </a:solidFill>
                <a:latin typeface="Constantia"/>
                <a:ea typeface="Constantia"/>
                <a:cs typeface="Constantia"/>
                <a:sym typeface="Constantia"/>
              </a:defRPr>
            </a:lvl8pPr>
            <a:lvl9pPr indent="0" lvl="8" marL="0" marR="0" rtl="0" algn="r">
              <a:spcBef>
                <a:spcPts val="0"/>
              </a:spcBef>
              <a:buNone/>
              <a:defRPr sz="1200">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2" name="Shape 112"/>
        <p:cNvGrpSpPr/>
        <p:nvPr/>
      </p:nvGrpSpPr>
      <p:grpSpPr>
        <a:xfrm>
          <a:off x="0" y="0"/>
          <a:ext cx="0" cy="0"/>
          <a:chOff x="0" y="0"/>
          <a:chExt cx="0" cy="0"/>
        </a:xfrm>
      </p:grpSpPr>
      <p:sp>
        <p:nvSpPr>
          <p:cNvPr id="113" name="Google Shape;113;p20"/>
          <p:cNvSpPr txBox="1"/>
          <p:nvPr>
            <p:ph idx="10" type="dt"/>
          </p:nvPr>
        </p:nvSpPr>
        <p:spPr>
          <a:xfrm>
            <a:off x="457200" y="4767263"/>
            <a:ext cx="2133600" cy="2739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114" name="Google Shape;114;p20"/>
          <p:cNvSpPr txBox="1"/>
          <p:nvPr>
            <p:ph idx="11" type="ftr"/>
          </p:nvPr>
        </p:nvSpPr>
        <p:spPr>
          <a:xfrm>
            <a:off x="2667000" y="4767263"/>
            <a:ext cx="3352800" cy="2739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115" name="Google Shape;115;p20"/>
          <p:cNvSpPr txBox="1"/>
          <p:nvPr>
            <p:ph idx="12" type="sldNum"/>
          </p:nvPr>
        </p:nvSpPr>
        <p:spPr>
          <a:xfrm>
            <a:off x="7924800" y="4767263"/>
            <a:ext cx="762000" cy="27390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200">
                <a:solidFill>
                  <a:srgbClr val="035C75"/>
                </a:solidFill>
                <a:latin typeface="Constantia"/>
                <a:ea typeface="Constantia"/>
                <a:cs typeface="Constantia"/>
                <a:sym typeface="Constantia"/>
              </a:defRPr>
            </a:lvl1pPr>
            <a:lvl2pPr indent="0" lvl="1" marL="0" marR="0" rtl="0" algn="r">
              <a:spcBef>
                <a:spcPts val="0"/>
              </a:spcBef>
              <a:buNone/>
              <a:defRPr sz="1200">
                <a:solidFill>
                  <a:srgbClr val="035C75"/>
                </a:solidFill>
                <a:latin typeface="Constantia"/>
                <a:ea typeface="Constantia"/>
                <a:cs typeface="Constantia"/>
                <a:sym typeface="Constantia"/>
              </a:defRPr>
            </a:lvl2pPr>
            <a:lvl3pPr indent="0" lvl="2" marL="0" marR="0" rtl="0" algn="r">
              <a:spcBef>
                <a:spcPts val="0"/>
              </a:spcBef>
              <a:buNone/>
              <a:defRPr sz="1200">
                <a:solidFill>
                  <a:srgbClr val="035C75"/>
                </a:solidFill>
                <a:latin typeface="Constantia"/>
                <a:ea typeface="Constantia"/>
                <a:cs typeface="Constantia"/>
                <a:sym typeface="Constantia"/>
              </a:defRPr>
            </a:lvl3pPr>
            <a:lvl4pPr indent="0" lvl="3" marL="0" marR="0" rtl="0" algn="r">
              <a:spcBef>
                <a:spcPts val="0"/>
              </a:spcBef>
              <a:buNone/>
              <a:defRPr sz="1200">
                <a:solidFill>
                  <a:srgbClr val="035C75"/>
                </a:solidFill>
                <a:latin typeface="Constantia"/>
                <a:ea typeface="Constantia"/>
                <a:cs typeface="Constantia"/>
                <a:sym typeface="Constantia"/>
              </a:defRPr>
            </a:lvl4pPr>
            <a:lvl5pPr indent="0" lvl="4" marL="0" marR="0" rtl="0" algn="r">
              <a:spcBef>
                <a:spcPts val="0"/>
              </a:spcBef>
              <a:buNone/>
              <a:defRPr sz="1200">
                <a:solidFill>
                  <a:srgbClr val="035C75"/>
                </a:solidFill>
                <a:latin typeface="Constantia"/>
                <a:ea typeface="Constantia"/>
                <a:cs typeface="Constantia"/>
                <a:sym typeface="Constantia"/>
              </a:defRPr>
            </a:lvl5pPr>
            <a:lvl6pPr indent="0" lvl="5" marL="0" marR="0" rtl="0" algn="r">
              <a:spcBef>
                <a:spcPts val="0"/>
              </a:spcBef>
              <a:buNone/>
              <a:defRPr sz="1200">
                <a:solidFill>
                  <a:srgbClr val="035C75"/>
                </a:solidFill>
                <a:latin typeface="Constantia"/>
                <a:ea typeface="Constantia"/>
                <a:cs typeface="Constantia"/>
                <a:sym typeface="Constantia"/>
              </a:defRPr>
            </a:lvl6pPr>
            <a:lvl7pPr indent="0" lvl="6" marL="0" marR="0" rtl="0" algn="r">
              <a:spcBef>
                <a:spcPts val="0"/>
              </a:spcBef>
              <a:buNone/>
              <a:defRPr sz="1200">
                <a:solidFill>
                  <a:srgbClr val="035C75"/>
                </a:solidFill>
                <a:latin typeface="Constantia"/>
                <a:ea typeface="Constantia"/>
                <a:cs typeface="Constantia"/>
                <a:sym typeface="Constantia"/>
              </a:defRPr>
            </a:lvl7pPr>
            <a:lvl8pPr indent="0" lvl="7" marL="0" marR="0" rtl="0" algn="r">
              <a:spcBef>
                <a:spcPts val="0"/>
              </a:spcBef>
              <a:buNone/>
              <a:defRPr sz="1200">
                <a:solidFill>
                  <a:srgbClr val="035C75"/>
                </a:solidFill>
                <a:latin typeface="Constantia"/>
                <a:ea typeface="Constantia"/>
                <a:cs typeface="Constantia"/>
                <a:sym typeface="Constantia"/>
              </a:defRPr>
            </a:lvl8pPr>
            <a:lvl9pPr indent="0" lvl="8" marL="0" marR="0" rtl="0" algn="r">
              <a:spcBef>
                <a:spcPts val="0"/>
              </a:spcBef>
              <a:buNone/>
              <a:defRPr sz="1200">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16" name="Shape 116"/>
        <p:cNvGrpSpPr/>
        <p:nvPr/>
      </p:nvGrpSpPr>
      <p:grpSpPr>
        <a:xfrm>
          <a:off x="0" y="0"/>
          <a:ext cx="0" cy="0"/>
          <a:chOff x="0" y="0"/>
          <a:chExt cx="0" cy="0"/>
        </a:xfrm>
      </p:grpSpPr>
      <p:sp>
        <p:nvSpPr>
          <p:cNvPr id="117" name="Google Shape;117;p21"/>
          <p:cNvSpPr txBox="1"/>
          <p:nvPr>
            <p:ph type="title"/>
          </p:nvPr>
        </p:nvSpPr>
        <p:spPr>
          <a:xfrm>
            <a:off x="685800" y="385764"/>
            <a:ext cx="2743200" cy="8715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2"/>
              </a:buClr>
              <a:buSzPts val="1400"/>
              <a:buFont typeface="Calibri"/>
              <a:buNone/>
              <a:defRPr b="0" i="0" sz="2600" u="none" cap="none" strike="noStrike">
                <a:solidFill>
                  <a:schemeClr val="dk2"/>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18" name="Google Shape;118;p21"/>
          <p:cNvSpPr txBox="1"/>
          <p:nvPr>
            <p:ph idx="1" type="body"/>
          </p:nvPr>
        </p:nvSpPr>
        <p:spPr>
          <a:xfrm>
            <a:off x="685800" y="1257300"/>
            <a:ext cx="2743200" cy="34290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accent3"/>
              </a:buClr>
              <a:buSzPts val="2470"/>
              <a:buFont typeface="Noto Sans Symbols"/>
              <a:buNone/>
              <a:defRPr b="0" i="0" sz="1400" u="none" cap="none" strike="noStrike">
                <a:solidFill>
                  <a:schemeClr val="dk1"/>
                </a:solidFill>
                <a:latin typeface="Constantia"/>
                <a:ea typeface="Constantia"/>
                <a:cs typeface="Constantia"/>
                <a:sym typeface="Constantia"/>
              </a:defRPr>
            </a:lvl1pPr>
            <a:lvl2pPr indent="-228600" lvl="1" marL="914400" marR="0" rtl="0" algn="l">
              <a:spcBef>
                <a:spcPts val="240"/>
              </a:spcBef>
              <a:spcAft>
                <a:spcPts val="0"/>
              </a:spcAft>
              <a:buClr>
                <a:schemeClr val="accent1"/>
              </a:buClr>
              <a:buSzPts val="2040"/>
              <a:buFont typeface="Noto Sans Symbols"/>
              <a:buNone/>
              <a:defRPr b="0" i="0" sz="1200" u="none" cap="none" strike="noStrike">
                <a:solidFill>
                  <a:schemeClr val="dk1"/>
                </a:solidFill>
                <a:latin typeface="Constantia"/>
                <a:ea typeface="Constantia"/>
                <a:cs typeface="Constantia"/>
                <a:sym typeface="Constantia"/>
              </a:defRPr>
            </a:lvl2pPr>
            <a:lvl3pPr indent="-228600" lvl="2" marL="1371600" marR="0" rtl="0" algn="l">
              <a:spcBef>
                <a:spcPts val="200"/>
              </a:spcBef>
              <a:spcAft>
                <a:spcPts val="0"/>
              </a:spcAft>
              <a:buClr>
                <a:schemeClr val="accent2"/>
              </a:buClr>
              <a:buSzPts val="1470"/>
              <a:buFont typeface="Noto Sans Symbols"/>
              <a:buNone/>
              <a:defRPr b="0" i="0" sz="1000" u="none" cap="none" strike="noStrike">
                <a:solidFill>
                  <a:schemeClr val="dk1"/>
                </a:solidFill>
                <a:latin typeface="Constantia"/>
                <a:ea typeface="Constantia"/>
                <a:cs typeface="Constantia"/>
                <a:sym typeface="Constantia"/>
              </a:defRPr>
            </a:lvl3pPr>
            <a:lvl4pPr indent="-228600" lvl="3" marL="1828800" marR="0" rtl="0" algn="l">
              <a:spcBef>
                <a:spcPts val="180"/>
              </a:spcBef>
              <a:spcAft>
                <a:spcPts val="0"/>
              </a:spcAft>
              <a:buClr>
                <a:schemeClr val="accent3"/>
              </a:buClr>
              <a:buSzPts val="1300"/>
              <a:buFont typeface="Noto Sans Symbols"/>
              <a:buNone/>
              <a:defRPr b="0" i="0" sz="900" u="none" cap="none" strike="noStrike">
                <a:solidFill>
                  <a:schemeClr val="dk1"/>
                </a:solidFill>
                <a:latin typeface="Constantia"/>
                <a:ea typeface="Constantia"/>
                <a:cs typeface="Constantia"/>
                <a:sym typeface="Constantia"/>
              </a:defRPr>
            </a:lvl4pPr>
            <a:lvl5pPr indent="-228600" lvl="4" marL="2286000" marR="0" rtl="0" algn="l">
              <a:spcBef>
                <a:spcPts val="180"/>
              </a:spcBef>
              <a:spcAft>
                <a:spcPts val="0"/>
              </a:spcAft>
              <a:buClr>
                <a:schemeClr val="accent4"/>
              </a:buClr>
              <a:buSzPts val="1300"/>
              <a:buFont typeface="Noto Sans Symbols"/>
              <a:buNone/>
              <a:defRPr b="0" i="0" sz="9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119" name="Google Shape;119;p21"/>
          <p:cNvSpPr txBox="1"/>
          <p:nvPr>
            <p:ph idx="2" type="body"/>
          </p:nvPr>
        </p:nvSpPr>
        <p:spPr>
          <a:xfrm>
            <a:off x="3575050" y="1257300"/>
            <a:ext cx="5111700" cy="3429000"/>
          </a:xfrm>
          <a:prstGeom prst="rect">
            <a:avLst/>
          </a:prstGeom>
          <a:noFill/>
          <a:ln>
            <a:noFill/>
          </a:ln>
        </p:spPr>
        <p:txBody>
          <a:bodyPr anchorCtr="0" anchor="t" bIns="91425" lIns="91425" spcFirstLastPara="1" rIns="91425" wrap="square" tIns="91425"/>
          <a:lstStyle>
            <a:lvl1pPr indent="-397510" lvl="0" marL="457200" marR="0" rtl="0" algn="l">
              <a:spcBef>
                <a:spcPts val="560"/>
              </a:spcBef>
              <a:spcAft>
                <a:spcPts val="0"/>
              </a:spcAft>
              <a:buClr>
                <a:schemeClr val="accent3"/>
              </a:buClr>
              <a:buSzPts val="2660"/>
              <a:buFont typeface="Noto Sans Symbols"/>
              <a:buChar char="●"/>
              <a:defRPr b="0" i="0" sz="2800" u="none" cap="none" strike="noStrike">
                <a:solidFill>
                  <a:schemeClr val="dk1"/>
                </a:solidFill>
                <a:latin typeface="Constantia"/>
                <a:ea typeface="Constantia"/>
                <a:cs typeface="Constantia"/>
                <a:sym typeface="Constantia"/>
              </a:defRPr>
            </a:lvl1pPr>
            <a:lvl2pPr indent="-368935" lvl="1" marL="914400" marR="0" rtl="0" algn="l">
              <a:spcBef>
                <a:spcPts val="520"/>
              </a:spcBef>
              <a:spcAft>
                <a:spcPts val="0"/>
              </a:spcAft>
              <a:buClr>
                <a:schemeClr val="accent1"/>
              </a:buClr>
              <a:buSzPts val="2210"/>
              <a:buFont typeface="Noto Sans Symbols"/>
              <a:buChar char="●"/>
              <a:defRPr b="0" i="0" sz="2600" u="none" cap="none" strike="noStrike">
                <a:solidFill>
                  <a:schemeClr val="dk1"/>
                </a:solidFill>
                <a:latin typeface="Constantia"/>
                <a:ea typeface="Constantia"/>
                <a:cs typeface="Constantia"/>
                <a:sym typeface="Constantia"/>
              </a:defRPr>
            </a:lvl2pPr>
            <a:lvl3pPr indent="-335280" lvl="2" marL="1371600" marR="0" rtl="0" algn="l">
              <a:spcBef>
                <a:spcPts val="480"/>
              </a:spcBef>
              <a:spcAft>
                <a:spcPts val="0"/>
              </a:spcAft>
              <a:buClr>
                <a:schemeClr val="accent2"/>
              </a:buClr>
              <a:buSzPts val="1680"/>
              <a:buFont typeface="Noto Sans Symbols"/>
              <a:buChar char="●"/>
              <a:defRPr b="0" i="0" sz="24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02895" lvl="4" marL="2286000" marR="0" rtl="0" algn="l">
              <a:spcBef>
                <a:spcPts val="360"/>
              </a:spcBef>
              <a:spcAft>
                <a:spcPts val="0"/>
              </a:spcAft>
              <a:buClr>
                <a:schemeClr val="accent4"/>
              </a:buClr>
              <a:buSzPts val="1170"/>
              <a:buFont typeface="Noto Sans Symbols"/>
              <a:buChar char="●"/>
              <a:defRPr b="0" i="0" sz="18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120" name="Google Shape;120;p21"/>
          <p:cNvSpPr txBox="1"/>
          <p:nvPr>
            <p:ph idx="10" type="dt"/>
          </p:nvPr>
        </p:nvSpPr>
        <p:spPr>
          <a:xfrm>
            <a:off x="457200" y="4767263"/>
            <a:ext cx="2133600" cy="2739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121" name="Google Shape;121;p21"/>
          <p:cNvSpPr txBox="1"/>
          <p:nvPr>
            <p:ph idx="11" type="ftr"/>
          </p:nvPr>
        </p:nvSpPr>
        <p:spPr>
          <a:xfrm>
            <a:off x="2667000" y="4767263"/>
            <a:ext cx="3352800" cy="2739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122" name="Google Shape;122;p21"/>
          <p:cNvSpPr txBox="1"/>
          <p:nvPr>
            <p:ph idx="12" type="sldNum"/>
          </p:nvPr>
        </p:nvSpPr>
        <p:spPr>
          <a:xfrm>
            <a:off x="7924800" y="4767263"/>
            <a:ext cx="762000" cy="27390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200">
                <a:solidFill>
                  <a:srgbClr val="035C75"/>
                </a:solidFill>
                <a:latin typeface="Constantia"/>
                <a:ea typeface="Constantia"/>
                <a:cs typeface="Constantia"/>
                <a:sym typeface="Constantia"/>
              </a:defRPr>
            </a:lvl1pPr>
            <a:lvl2pPr indent="0" lvl="1" marL="0" marR="0" rtl="0" algn="r">
              <a:spcBef>
                <a:spcPts val="0"/>
              </a:spcBef>
              <a:buNone/>
              <a:defRPr sz="1200">
                <a:solidFill>
                  <a:srgbClr val="035C75"/>
                </a:solidFill>
                <a:latin typeface="Constantia"/>
                <a:ea typeface="Constantia"/>
                <a:cs typeface="Constantia"/>
                <a:sym typeface="Constantia"/>
              </a:defRPr>
            </a:lvl2pPr>
            <a:lvl3pPr indent="0" lvl="2" marL="0" marR="0" rtl="0" algn="r">
              <a:spcBef>
                <a:spcPts val="0"/>
              </a:spcBef>
              <a:buNone/>
              <a:defRPr sz="1200">
                <a:solidFill>
                  <a:srgbClr val="035C75"/>
                </a:solidFill>
                <a:latin typeface="Constantia"/>
                <a:ea typeface="Constantia"/>
                <a:cs typeface="Constantia"/>
                <a:sym typeface="Constantia"/>
              </a:defRPr>
            </a:lvl3pPr>
            <a:lvl4pPr indent="0" lvl="3" marL="0" marR="0" rtl="0" algn="r">
              <a:spcBef>
                <a:spcPts val="0"/>
              </a:spcBef>
              <a:buNone/>
              <a:defRPr sz="1200">
                <a:solidFill>
                  <a:srgbClr val="035C75"/>
                </a:solidFill>
                <a:latin typeface="Constantia"/>
                <a:ea typeface="Constantia"/>
                <a:cs typeface="Constantia"/>
                <a:sym typeface="Constantia"/>
              </a:defRPr>
            </a:lvl4pPr>
            <a:lvl5pPr indent="0" lvl="4" marL="0" marR="0" rtl="0" algn="r">
              <a:spcBef>
                <a:spcPts val="0"/>
              </a:spcBef>
              <a:buNone/>
              <a:defRPr sz="1200">
                <a:solidFill>
                  <a:srgbClr val="035C75"/>
                </a:solidFill>
                <a:latin typeface="Constantia"/>
                <a:ea typeface="Constantia"/>
                <a:cs typeface="Constantia"/>
                <a:sym typeface="Constantia"/>
              </a:defRPr>
            </a:lvl5pPr>
            <a:lvl6pPr indent="0" lvl="5" marL="0" marR="0" rtl="0" algn="r">
              <a:spcBef>
                <a:spcPts val="0"/>
              </a:spcBef>
              <a:buNone/>
              <a:defRPr sz="1200">
                <a:solidFill>
                  <a:srgbClr val="035C75"/>
                </a:solidFill>
                <a:latin typeface="Constantia"/>
                <a:ea typeface="Constantia"/>
                <a:cs typeface="Constantia"/>
                <a:sym typeface="Constantia"/>
              </a:defRPr>
            </a:lvl6pPr>
            <a:lvl7pPr indent="0" lvl="6" marL="0" marR="0" rtl="0" algn="r">
              <a:spcBef>
                <a:spcPts val="0"/>
              </a:spcBef>
              <a:buNone/>
              <a:defRPr sz="1200">
                <a:solidFill>
                  <a:srgbClr val="035C75"/>
                </a:solidFill>
                <a:latin typeface="Constantia"/>
                <a:ea typeface="Constantia"/>
                <a:cs typeface="Constantia"/>
                <a:sym typeface="Constantia"/>
              </a:defRPr>
            </a:lvl7pPr>
            <a:lvl8pPr indent="0" lvl="7" marL="0" marR="0" rtl="0" algn="r">
              <a:spcBef>
                <a:spcPts val="0"/>
              </a:spcBef>
              <a:buNone/>
              <a:defRPr sz="1200">
                <a:solidFill>
                  <a:srgbClr val="035C75"/>
                </a:solidFill>
                <a:latin typeface="Constantia"/>
                <a:ea typeface="Constantia"/>
                <a:cs typeface="Constantia"/>
                <a:sym typeface="Constantia"/>
              </a:defRPr>
            </a:lvl8pPr>
            <a:lvl9pPr indent="0" lvl="8" marL="0" marR="0" rtl="0" algn="r">
              <a:spcBef>
                <a:spcPts val="0"/>
              </a:spcBef>
              <a:buNone/>
              <a:defRPr sz="1200">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123" name="Shape 123"/>
        <p:cNvGrpSpPr/>
        <p:nvPr/>
      </p:nvGrpSpPr>
      <p:grpSpPr>
        <a:xfrm>
          <a:off x="0" y="0"/>
          <a:ext cx="0" cy="0"/>
          <a:chOff x="0" y="0"/>
          <a:chExt cx="0" cy="0"/>
        </a:xfrm>
      </p:grpSpPr>
      <p:sp>
        <p:nvSpPr>
          <p:cNvPr id="124" name="Google Shape;124;p22"/>
          <p:cNvSpPr/>
          <p:nvPr/>
        </p:nvSpPr>
        <p:spPr>
          <a:xfrm flipH="1" rot="-10484290">
            <a:off x="3174373" y="821971"/>
            <a:ext cx="5240584" cy="3104096"/>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10" rotWithShape="0" algn="tl" dir="7500000" dist="38500" sy="100080">
              <a:srgbClr val="000000">
                <a:alpha val="2471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125" name="Google Shape;125;p22"/>
          <p:cNvSpPr/>
          <p:nvPr/>
        </p:nvSpPr>
        <p:spPr>
          <a:xfrm flipH="1" rot="-10486525">
            <a:off x="8004370" y="4019358"/>
            <a:ext cx="154843" cy="117332"/>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67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126" name="Google Shape;126;p22"/>
          <p:cNvSpPr txBox="1"/>
          <p:nvPr>
            <p:ph type="title"/>
          </p:nvPr>
        </p:nvSpPr>
        <p:spPr>
          <a:xfrm>
            <a:off x="609600" y="882747"/>
            <a:ext cx="2212800" cy="11868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2"/>
              </a:buClr>
              <a:buSzPts val="1400"/>
              <a:buFont typeface="Calibri"/>
              <a:buNone/>
              <a:defRPr b="1" i="0" sz="2000" u="none" cap="none" strike="noStrike">
                <a:solidFill>
                  <a:schemeClr val="dk2"/>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27" name="Google Shape;127;p22"/>
          <p:cNvSpPr txBox="1"/>
          <p:nvPr>
            <p:ph idx="1" type="body"/>
          </p:nvPr>
        </p:nvSpPr>
        <p:spPr>
          <a:xfrm>
            <a:off x="609600" y="2121589"/>
            <a:ext cx="2209800" cy="1634400"/>
          </a:xfrm>
          <a:prstGeom prst="rect">
            <a:avLst/>
          </a:prstGeom>
          <a:noFill/>
          <a:ln>
            <a:noFill/>
          </a:ln>
        </p:spPr>
        <p:txBody>
          <a:bodyPr anchorCtr="0" anchor="t" bIns="91425" lIns="91425" spcFirstLastPara="1" rIns="91425" wrap="square" tIns="91425"/>
          <a:lstStyle>
            <a:lvl1pPr indent="-228600" lvl="0" marL="457200" marR="0" rtl="0" algn="l">
              <a:spcBef>
                <a:spcPts val="250"/>
              </a:spcBef>
              <a:spcAft>
                <a:spcPts val="0"/>
              </a:spcAft>
              <a:buClr>
                <a:schemeClr val="accent3"/>
              </a:buClr>
              <a:buSzPts val="2470"/>
              <a:buFont typeface="Noto Sans Symbols"/>
              <a:buNone/>
              <a:defRPr b="0" i="0" sz="1300" u="none" cap="none" strike="noStrike">
                <a:solidFill>
                  <a:schemeClr val="dk1"/>
                </a:solidFill>
                <a:latin typeface="Constantia"/>
                <a:ea typeface="Constantia"/>
                <a:cs typeface="Constantia"/>
                <a:sym typeface="Constantia"/>
              </a:defRPr>
            </a:lvl1pPr>
            <a:lvl2pPr indent="-293369" lvl="1" marL="914400" marR="0" rtl="0" algn="l">
              <a:spcBef>
                <a:spcPts val="240"/>
              </a:spcBef>
              <a:spcAft>
                <a:spcPts val="0"/>
              </a:spcAft>
              <a:buClr>
                <a:schemeClr val="accent1"/>
              </a:buClr>
              <a:buSzPts val="1020"/>
              <a:buFont typeface="Noto Sans Symbols"/>
              <a:buChar char="●"/>
              <a:defRPr b="0" i="0" sz="1200" u="none" cap="none" strike="noStrike">
                <a:solidFill>
                  <a:schemeClr val="dk1"/>
                </a:solidFill>
                <a:latin typeface="Constantia"/>
                <a:ea typeface="Constantia"/>
                <a:cs typeface="Constantia"/>
                <a:sym typeface="Constantia"/>
              </a:defRPr>
            </a:lvl2pPr>
            <a:lvl3pPr indent="-273050" lvl="2" marL="1371600" marR="0" rtl="0" algn="l">
              <a:spcBef>
                <a:spcPts val="200"/>
              </a:spcBef>
              <a:spcAft>
                <a:spcPts val="0"/>
              </a:spcAft>
              <a:buClr>
                <a:schemeClr val="accent2"/>
              </a:buClr>
              <a:buSzPts val="700"/>
              <a:buFont typeface="Noto Sans Symbols"/>
              <a:buChar char="●"/>
              <a:defRPr b="0" i="0" sz="1000" u="none" cap="none" strike="noStrike">
                <a:solidFill>
                  <a:schemeClr val="dk1"/>
                </a:solidFill>
                <a:latin typeface="Constantia"/>
                <a:ea typeface="Constantia"/>
                <a:cs typeface="Constantia"/>
                <a:sym typeface="Constantia"/>
              </a:defRPr>
            </a:lvl3pPr>
            <a:lvl4pPr indent="-265747" lvl="3" marL="1828800" marR="0" rtl="0" algn="l">
              <a:spcBef>
                <a:spcPts val="180"/>
              </a:spcBef>
              <a:spcAft>
                <a:spcPts val="0"/>
              </a:spcAft>
              <a:buClr>
                <a:schemeClr val="accent3"/>
              </a:buClr>
              <a:buSzPts val="585"/>
              <a:buFont typeface="Noto Sans Symbols"/>
              <a:buChar char="●"/>
              <a:defRPr b="0" i="0" sz="900" u="none" cap="none" strike="noStrike">
                <a:solidFill>
                  <a:schemeClr val="dk1"/>
                </a:solidFill>
                <a:latin typeface="Constantia"/>
                <a:ea typeface="Constantia"/>
                <a:cs typeface="Constantia"/>
                <a:sym typeface="Constantia"/>
              </a:defRPr>
            </a:lvl4pPr>
            <a:lvl5pPr indent="-265747" lvl="4" marL="2286000" marR="0" rtl="0" algn="l">
              <a:spcBef>
                <a:spcPts val="180"/>
              </a:spcBef>
              <a:spcAft>
                <a:spcPts val="0"/>
              </a:spcAft>
              <a:buClr>
                <a:schemeClr val="accent4"/>
              </a:buClr>
              <a:buSzPts val="585"/>
              <a:buFont typeface="Noto Sans Symbols"/>
              <a:buChar char="●"/>
              <a:defRPr b="0" i="0" sz="9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128" name="Google Shape;128;p22"/>
          <p:cNvSpPr txBox="1"/>
          <p:nvPr>
            <p:ph idx="10" type="dt"/>
          </p:nvPr>
        </p:nvSpPr>
        <p:spPr>
          <a:xfrm>
            <a:off x="457200" y="4767263"/>
            <a:ext cx="2133600" cy="2739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129" name="Google Shape;129;p22"/>
          <p:cNvSpPr txBox="1"/>
          <p:nvPr>
            <p:ph idx="11" type="ftr"/>
          </p:nvPr>
        </p:nvSpPr>
        <p:spPr>
          <a:xfrm>
            <a:off x="2667000" y="4767263"/>
            <a:ext cx="3352800" cy="2739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130" name="Google Shape;130;p22"/>
          <p:cNvSpPr txBox="1"/>
          <p:nvPr>
            <p:ph idx="12" type="sldNum"/>
          </p:nvPr>
        </p:nvSpPr>
        <p:spPr>
          <a:xfrm>
            <a:off x="8077200" y="4767263"/>
            <a:ext cx="609600" cy="27390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200">
                <a:solidFill>
                  <a:srgbClr val="035C75"/>
                </a:solidFill>
                <a:latin typeface="Constantia"/>
                <a:ea typeface="Constantia"/>
                <a:cs typeface="Constantia"/>
                <a:sym typeface="Constantia"/>
              </a:defRPr>
            </a:lvl1pPr>
            <a:lvl2pPr indent="0" lvl="1" marL="0" marR="0" rtl="0" algn="r">
              <a:spcBef>
                <a:spcPts val="0"/>
              </a:spcBef>
              <a:buNone/>
              <a:defRPr sz="1200">
                <a:solidFill>
                  <a:srgbClr val="035C75"/>
                </a:solidFill>
                <a:latin typeface="Constantia"/>
                <a:ea typeface="Constantia"/>
                <a:cs typeface="Constantia"/>
                <a:sym typeface="Constantia"/>
              </a:defRPr>
            </a:lvl2pPr>
            <a:lvl3pPr indent="0" lvl="2" marL="0" marR="0" rtl="0" algn="r">
              <a:spcBef>
                <a:spcPts val="0"/>
              </a:spcBef>
              <a:buNone/>
              <a:defRPr sz="1200">
                <a:solidFill>
                  <a:srgbClr val="035C75"/>
                </a:solidFill>
                <a:latin typeface="Constantia"/>
                <a:ea typeface="Constantia"/>
                <a:cs typeface="Constantia"/>
                <a:sym typeface="Constantia"/>
              </a:defRPr>
            </a:lvl3pPr>
            <a:lvl4pPr indent="0" lvl="3" marL="0" marR="0" rtl="0" algn="r">
              <a:spcBef>
                <a:spcPts val="0"/>
              </a:spcBef>
              <a:buNone/>
              <a:defRPr sz="1200">
                <a:solidFill>
                  <a:srgbClr val="035C75"/>
                </a:solidFill>
                <a:latin typeface="Constantia"/>
                <a:ea typeface="Constantia"/>
                <a:cs typeface="Constantia"/>
                <a:sym typeface="Constantia"/>
              </a:defRPr>
            </a:lvl4pPr>
            <a:lvl5pPr indent="0" lvl="4" marL="0" marR="0" rtl="0" algn="r">
              <a:spcBef>
                <a:spcPts val="0"/>
              </a:spcBef>
              <a:buNone/>
              <a:defRPr sz="1200">
                <a:solidFill>
                  <a:srgbClr val="035C75"/>
                </a:solidFill>
                <a:latin typeface="Constantia"/>
                <a:ea typeface="Constantia"/>
                <a:cs typeface="Constantia"/>
                <a:sym typeface="Constantia"/>
              </a:defRPr>
            </a:lvl5pPr>
            <a:lvl6pPr indent="0" lvl="5" marL="0" marR="0" rtl="0" algn="r">
              <a:spcBef>
                <a:spcPts val="0"/>
              </a:spcBef>
              <a:buNone/>
              <a:defRPr sz="1200">
                <a:solidFill>
                  <a:srgbClr val="035C75"/>
                </a:solidFill>
                <a:latin typeface="Constantia"/>
                <a:ea typeface="Constantia"/>
                <a:cs typeface="Constantia"/>
                <a:sym typeface="Constantia"/>
              </a:defRPr>
            </a:lvl6pPr>
            <a:lvl7pPr indent="0" lvl="6" marL="0" marR="0" rtl="0" algn="r">
              <a:spcBef>
                <a:spcPts val="0"/>
              </a:spcBef>
              <a:buNone/>
              <a:defRPr sz="1200">
                <a:solidFill>
                  <a:srgbClr val="035C75"/>
                </a:solidFill>
                <a:latin typeface="Constantia"/>
                <a:ea typeface="Constantia"/>
                <a:cs typeface="Constantia"/>
                <a:sym typeface="Constantia"/>
              </a:defRPr>
            </a:lvl7pPr>
            <a:lvl8pPr indent="0" lvl="7" marL="0" marR="0" rtl="0" algn="r">
              <a:spcBef>
                <a:spcPts val="0"/>
              </a:spcBef>
              <a:buNone/>
              <a:defRPr sz="1200">
                <a:solidFill>
                  <a:srgbClr val="035C75"/>
                </a:solidFill>
                <a:latin typeface="Constantia"/>
                <a:ea typeface="Constantia"/>
                <a:cs typeface="Constantia"/>
                <a:sym typeface="Constantia"/>
              </a:defRPr>
            </a:lvl8pPr>
            <a:lvl9pPr indent="0" lvl="8" marL="0" marR="0" rtl="0" algn="r">
              <a:spcBef>
                <a:spcPts val="0"/>
              </a:spcBef>
              <a:buNone/>
              <a:defRPr sz="1200">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
              <a:t>‹#›</a:t>
            </a:fld>
            <a:endParaRPr/>
          </a:p>
        </p:txBody>
      </p:sp>
      <p:sp>
        <p:nvSpPr>
          <p:cNvPr id="131" name="Google Shape;131;p22"/>
          <p:cNvSpPr/>
          <p:nvPr>
            <p:ph idx="2" type="pic"/>
          </p:nvPr>
        </p:nvSpPr>
        <p:spPr>
          <a:xfrm rot="315703">
            <a:off x="3493345" y="891169"/>
            <a:ext cx="4602795" cy="2966050"/>
          </a:xfrm>
          <a:prstGeom prst="rect">
            <a:avLst/>
          </a:prstGeom>
          <a:solidFill>
            <a:schemeClr val="lt2"/>
          </a:solidFill>
          <a:ln cap="rnd" cmpd="sng" w="9525">
            <a:solidFill>
              <a:srgbClr val="C0C0C0"/>
            </a:solidFill>
            <a:prstDash val="solid"/>
            <a:round/>
            <a:headEnd len="sm" w="sm" type="none"/>
            <a:tailEnd len="sm" w="sm" type="none"/>
          </a:ln>
        </p:spPr>
        <p:txBody>
          <a:bodyPr anchorCtr="0" anchor="t" bIns="91425" lIns="91425" spcFirstLastPara="1" rIns="91425" wrap="square" tIns="91425"/>
          <a:lstStyle>
            <a:lvl1pPr indent="0" lvl="0" marL="0" marR="0" rtl="0" algn="l">
              <a:spcBef>
                <a:spcPts val="640"/>
              </a:spcBef>
              <a:spcAft>
                <a:spcPts val="0"/>
              </a:spcAft>
              <a:buClr>
                <a:schemeClr val="accent3"/>
              </a:buClr>
              <a:buSzPts val="1400"/>
              <a:buFont typeface="Noto Sans Symbols"/>
              <a:buNone/>
              <a:defRPr b="0" i="0" sz="3200" u="none" cap="none" strike="noStrike">
                <a:solidFill>
                  <a:schemeClr val="dk1"/>
                </a:solidFill>
                <a:latin typeface="Constantia"/>
                <a:ea typeface="Constantia"/>
                <a:cs typeface="Constantia"/>
                <a:sym typeface="Constantia"/>
              </a:defRPr>
            </a:lvl1pPr>
            <a:lvl2pPr indent="-259080" lvl="1" marL="64008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254000" lvl="2" marL="9144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210819" lvl="3" marL="118872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218439" lvl="4" marL="146304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213360" lvl="5" marL="173736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193039" lvl="6" marL="192024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187960" lvl="7" marL="219456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182879" lvl="8" marL="246888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132" name="Google Shape;132;p22"/>
          <p:cNvSpPr/>
          <p:nvPr/>
        </p:nvSpPr>
        <p:spPr>
          <a:xfrm flipH="1" rot="10800000">
            <a:off x="-9525" y="4362600"/>
            <a:ext cx="9162900" cy="780900"/>
          </a:xfrm>
          <a:custGeom>
            <a:rect b="b" l="l" r="r" t="t"/>
            <a:pathLst>
              <a:path extrusionOk="0" h="120000" w="120000">
                <a:moveTo>
                  <a:pt x="124" y="365"/>
                </a:moveTo>
                <a:lnTo>
                  <a:pt x="52848" y="0"/>
                </a:lnTo>
                <a:cubicBezTo>
                  <a:pt x="57089" y="18475"/>
                  <a:pt x="79584" y="67134"/>
                  <a:pt x="90935" y="67134"/>
                </a:cubicBezTo>
                <a:cubicBezTo>
                  <a:pt x="102286" y="67134"/>
                  <a:pt x="114885" y="27804"/>
                  <a:pt x="119875" y="10060"/>
                </a:cubicBezTo>
                <a:lnTo>
                  <a:pt x="120000" y="38963"/>
                </a:lnTo>
                <a:cubicBezTo>
                  <a:pt x="117879" y="47012"/>
                  <a:pt x="104282" y="80670"/>
                  <a:pt x="89438" y="80304"/>
                </a:cubicBezTo>
                <a:cubicBezTo>
                  <a:pt x="74594" y="79939"/>
                  <a:pt x="45841" y="30182"/>
                  <a:pt x="30935" y="36768"/>
                </a:cubicBezTo>
                <a:cubicBezTo>
                  <a:pt x="15592" y="38231"/>
                  <a:pt x="5613" y="88170"/>
                  <a:pt x="0" y="120000"/>
                </a:cubicBezTo>
                <a:lnTo>
                  <a:pt x="124" y="365"/>
                </a:lnTo>
                <a:close/>
              </a:path>
            </a:pathLst>
          </a:custGeom>
          <a:gradFill>
            <a:gsLst>
              <a:gs pos="0">
                <a:srgbClr val="0079AD">
                  <a:alpha val="44705"/>
                </a:srgbClr>
              </a:gs>
              <a:gs pos="100000">
                <a:srgbClr val="00E9F7">
                  <a:alpha val="54901"/>
                </a:srgbClr>
              </a:gs>
            </a:gsLst>
            <a:lin ang="5400012"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133" name="Google Shape;133;p22"/>
          <p:cNvSpPr/>
          <p:nvPr/>
        </p:nvSpPr>
        <p:spPr>
          <a:xfrm flipH="1" rot="10800000">
            <a:off x="4381500" y="4665000"/>
            <a:ext cx="4762500" cy="478500"/>
          </a:xfrm>
          <a:custGeom>
            <a:rect b="b" l="l" r="r" t="t"/>
            <a:pathLst>
              <a:path extrusionOk="0" h="120000" w="120000">
                <a:moveTo>
                  <a:pt x="0" y="0"/>
                </a:moveTo>
                <a:cubicBezTo>
                  <a:pt x="6960" y="20571"/>
                  <a:pt x="46720" y="107495"/>
                  <a:pt x="66720" y="113747"/>
                </a:cubicBezTo>
                <a:cubicBezTo>
                  <a:pt x="86720" y="120000"/>
                  <a:pt x="111120" y="56268"/>
                  <a:pt x="120000" y="37512"/>
                </a:cubicBezTo>
                <a:lnTo>
                  <a:pt x="120000" y="1210"/>
                </a:lnTo>
                <a:lnTo>
                  <a:pt x="0" y="0"/>
                </a:lnTo>
                <a:close/>
              </a:path>
            </a:pathLst>
          </a:custGeom>
          <a:gradFill>
            <a:gsLst>
              <a:gs pos="0">
                <a:srgbClr val="00ABB4">
                  <a:alpha val="29803"/>
                </a:srgbClr>
              </a:gs>
              <a:gs pos="80000">
                <a:srgbClr val="0099E4">
                  <a:alpha val="44705"/>
                </a:srgbClr>
              </a:gs>
              <a:gs pos="100000">
                <a:srgbClr val="0099E4">
                  <a:alpha val="44705"/>
                </a:srgbClr>
              </a:gs>
            </a:gsLst>
            <a:lin ang="5400012"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4" name="Shape 134"/>
        <p:cNvGrpSpPr/>
        <p:nvPr/>
      </p:nvGrpSpPr>
      <p:grpSpPr>
        <a:xfrm>
          <a:off x="0" y="0"/>
          <a:ext cx="0" cy="0"/>
          <a:chOff x="0" y="0"/>
          <a:chExt cx="0" cy="0"/>
        </a:xfrm>
      </p:grpSpPr>
      <p:sp>
        <p:nvSpPr>
          <p:cNvPr id="135" name="Google Shape;135;p23"/>
          <p:cNvSpPr txBox="1"/>
          <p:nvPr>
            <p:ph type="title"/>
          </p:nvPr>
        </p:nvSpPr>
        <p:spPr>
          <a:xfrm>
            <a:off x="457200" y="528066"/>
            <a:ext cx="8229600" cy="8574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2"/>
              </a:buClr>
              <a:buSzPts val="1400"/>
              <a:buFont typeface="Calibri"/>
              <a:buNone/>
              <a:defRPr b="0" i="0" sz="5000" u="none" cap="none" strike="noStrike">
                <a:solidFill>
                  <a:schemeClr val="dk2"/>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36" name="Google Shape;136;p23"/>
          <p:cNvSpPr txBox="1"/>
          <p:nvPr>
            <p:ph idx="1" type="body"/>
          </p:nvPr>
        </p:nvSpPr>
        <p:spPr>
          <a:xfrm rot="5400000">
            <a:off x="2926050" y="-1017240"/>
            <a:ext cx="3291900" cy="8229600"/>
          </a:xfrm>
          <a:prstGeom prst="rect">
            <a:avLst/>
          </a:prstGeom>
          <a:noFill/>
          <a:ln>
            <a:noFill/>
          </a:ln>
        </p:spPr>
        <p:txBody>
          <a:bodyPr anchorCtr="0" anchor="t" bIns="91425" lIns="91425" spcFirstLastPara="1" rIns="91425" wrap="square" tIns="91425"/>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137" name="Google Shape;137;p23"/>
          <p:cNvSpPr txBox="1"/>
          <p:nvPr>
            <p:ph idx="10" type="dt"/>
          </p:nvPr>
        </p:nvSpPr>
        <p:spPr>
          <a:xfrm>
            <a:off x="457200" y="4767263"/>
            <a:ext cx="2133600" cy="2739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138" name="Google Shape;138;p23"/>
          <p:cNvSpPr txBox="1"/>
          <p:nvPr>
            <p:ph idx="11" type="ftr"/>
          </p:nvPr>
        </p:nvSpPr>
        <p:spPr>
          <a:xfrm>
            <a:off x="2667000" y="4767263"/>
            <a:ext cx="3352800" cy="2739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139" name="Google Shape;139;p23"/>
          <p:cNvSpPr txBox="1"/>
          <p:nvPr>
            <p:ph idx="12" type="sldNum"/>
          </p:nvPr>
        </p:nvSpPr>
        <p:spPr>
          <a:xfrm>
            <a:off x="7924800" y="4767263"/>
            <a:ext cx="762000" cy="27390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200">
                <a:solidFill>
                  <a:srgbClr val="035C75"/>
                </a:solidFill>
                <a:latin typeface="Constantia"/>
                <a:ea typeface="Constantia"/>
                <a:cs typeface="Constantia"/>
                <a:sym typeface="Constantia"/>
              </a:defRPr>
            </a:lvl1pPr>
            <a:lvl2pPr indent="0" lvl="1" marL="0" marR="0" rtl="0" algn="r">
              <a:spcBef>
                <a:spcPts val="0"/>
              </a:spcBef>
              <a:buNone/>
              <a:defRPr sz="1200">
                <a:solidFill>
                  <a:srgbClr val="035C75"/>
                </a:solidFill>
                <a:latin typeface="Constantia"/>
                <a:ea typeface="Constantia"/>
                <a:cs typeface="Constantia"/>
                <a:sym typeface="Constantia"/>
              </a:defRPr>
            </a:lvl2pPr>
            <a:lvl3pPr indent="0" lvl="2" marL="0" marR="0" rtl="0" algn="r">
              <a:spcBef>
                <a:spcPts val="0"/>
              </a:spcBef>
              <a:buNone/>
              <a:defRPr sz="1200">
                <a:solidFill>
                  <a:srgbClr val="035C75"/>
                </a:solidFill>
                <a:latin typeface="Constantia"/>
                <a:ea typeface="Constantia"/>
                <a:cs typeface="Constantia"/>
                <a:sym typeface="Constantia"/>
              </a:defRPr>
            </a:lvl3pPr>
            <a:lvl4pPr indent="0" lvl="3" marL="0" marR="0" rtl="0" algn="r">
              <a:spcBef>
                <a:spcPts val="0"/>
              </a:spcBef>
              <a:buNone/>
              <a:defRPr sz="1200">
                <a:solidFill>
                  <a:srgbClr val="035C75"/>
                </a:solidFill>
                <a:latin typeface="Constantia"/>
                <a:ea typeface="Constantia"/>
                <a:cs typeface="Constantia"/>
                <a:sym typeface="Constantia"/>
              </a:defRPr>
            </a:lvl4pPr>
            <a:lvl5pPr indent="0" lvl="4" marL="0" marR="0" rtl="0" algn="r">
              <a:spcBef>
                <a:spcPts val="0"/>
              </a:spcBef>
              <a:buNone/>
              <a:defRPr sz="1200">
                <a:solidFill>
                  <a:srgbClr val="035C75"/>
                </a:solidFill>
                <a:latin typeface="Constantia"/>
                <a:ea typeface="Constantia"/>
                <a:cs typeface="Constantia"/>
                <a:sym typeface="Constantia"/>
              </a:defRPr>
            </a:lvl5pPr>
            <a:lvl6pPr indent="0" lvl="5" marL="0" marR="0" rtl="0" algn="r">
              <a:spcBef>
                <a:spcPts val="0"/>
              </a:spcBef>
              <a:buNone/>
              <a:defRPr sz="1200">
                <a:solidFill>
                  <a:srgbClr val="035C75"/>
                </a:solidFill>
                <a:latin typeface="Constantia"/>
                <a:ea typeface="Constantia"/>
                <a:cs typeface="Constantia"/>
                <a:sym typeface="Constantia"/>
              </a:defRPr>
            </a:lvl6pPr>
            <a:lvl7pPr indent="0" lvl="6" marL="0" marR="0" rtl="0" algn="r">
              <a:spcBef>
                <a:spcPts val="0"/>
              </a:spcBef>
              <a:buNone/>
              <a:defRPr sz="1200">
                <a:solidFill>
                  <a:srgbClr val="035C75"/>
                </a:solidFill>
                <a:latin typeface="Constantia"/>
                <a:ea typeface="Constantia"/>
                <a:cs typeface="Constantia"/>
                <a:sym typeface="Constantia"/>
              </a:defRPr>
            </a:lvl7pPr>
            <a:lvl8pPr indent="0" lvl="7" marL="0" marR="0" rtl="0" algn="r">
              <a:spcBef>
                <a:spcPts val="0"/>
              </a:spcBef>
              <a:buNone/>
              <a:defRPr sz="1200">
                <a:solidFill>
                  <a:srgbClr val="035C75"/>
                </a:solidFill>
                <a:latin typeface="Constantia"/>
                <a:ea typeface="Constantia"/>
                <a:cs typeface="Constantia"/>
                <a:sym typeface="Constantia"/>
              </a:defRPr>
            </a:lvl8pPr>
            <a:lvl9pPr indent="0" lvl="8" marL="0" marR="0" rtl="0" algn="r">
              <a:spcBef>
                <a:spcPts val="0"/>
              </a:spcBef>
              <a:buNone/>
              <a:defRPr sz="1200">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24"/>
          <p:cNvSpPr txBox="1"/>
          <p:nvPr>
            <p:ph type="title"/>
          </p:nvPr>
        </p:nvSpPr>
        <p:spPr>
          <a:xfrm rot="5400000">
            <a:off x="5703600" y="1611601"/>
            <a:ext cx="3909000" cy="20574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2"/>
              </a:buClr>
              <a:buSzPts val="1400"/>
              <a:buFont typeface="Calibri"/>
              <a:buNone/>
              <a:defRPr b="0" i="0" sz="5000" u="none" cap="none" strike="noStrike">
                <a:solidFill>
                  <a:schemeClr val="dk2"/>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42" name="Google Shape;142;p24"/>
          <p:cNvSpPr txBox="1"/>
          <p:nvPr>
            <p:ph idx="1" type="body"/>
          </p:nvPr>
        </p:nvSpPr>
        <p:spPr>
          <a:xfrm rot="5400000">
            <a:off x="1512600" y="-369599"/>
            <a:ext cx="3909000" cy="6019800"/>
          </a:xfrm>
          <a:prstGeom prst="rect">
            <a:avLst/>
          </a:prstGeom>
          <a:noFill/>
          <a:ln>
            <a:noFill/>
          </a:ln>
        </p:spPr>
        <p:txBody>
          <a:bodyPr anchorCtr="0" anchor="t" bIns="91425" lIns="91425" spcFirstLastPara="1" rIns="91425" wrap="square" tIns="91425"/>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143" name="Google Shape;143;p24"/>
          <p:cNvSpPr txBox="1"/>
          <p:nvPr>
            <p:ph idx="10" type="dt"/>
          </p:nvPr>
        </p:nvSpPr>
        <p:spPr>
          <a:xfrm>
            <a:off x="457200" y="4767263"/>
            <a:ext cx="2133600" cy="2739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144" name="Google Shape;144;p24"/>
          <p:cNvSpPr txBox="1"/>
          <p:nvPr>
            <p:ph idx="11" type="ftr"/>
          </p:nvPr>
        </p:nvSpPr>
        <p:spPr>
          <a:xfrm>
            <a:off x="2667000" y="4767263"/>
            <a:ext cx="3352800" cy="2739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145" name="Google Shape;145;p24"/>
          <p:cNvSpPr txBox="1"/>
          <p:nvPr>
            <p:ph idx="12" type="sldNum"/>
          </p:nvPr>
        </p:nvSpPr>
        <p:spPr>
          <a:xfrm>
            <a:off x="7924800" y="4767263"/>
            <a:ext cx="762000" cy="27390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200">
                <a:solidFill>
                  <a:srgbClr val="035C75"/>
                </a:solidFill>
                <a:latin typeface="Constantia"/>
                <a:ea typeface="Constantia"/>
                <a:cs typeface="Constantia"/>
                <a:sym typeface="Constantia"/>
              </a:defRPr>
            </a:lvl1pPr>
            <a:lvl2pPr indent="0" lvl="1" marL="0" marR="0" rtl="0" algn="r">
              <a:spcBef>
                <a:spcPts val="0"/>
              </a:spcBef>
              <a:buNone/>
              <a:defRPr sz="1200">
                <a:solidFill>
                  <a:srgbClr val="035C75"/>
                </a:solidFill>
                <a:latin typeface="Constantia"/>
                <a:ea typeface="Constantia"/>
                <a:cs typeface="Constantia"/>
                <a:sym typeface="Constantia"/>
              </a:defRPr>
            </a:lvl2pPr>
            <a:lvl3pPr indent="0" lvl="2" marL="0" marR="0" rtl="0" algn="r">
              <a:spcBef>
                <a:spcPts val="0"/>
              </a:spcBef>
              <a:buNone/>
              <a:defRPr sz="1200">
                <a:solidFill>
                  <a:srgbClr val="035C75"/>
                </a:solidFill>
                <a:latin typeface="Constantia"/>
                <a:ea typeface="Constantia"/>
                <a:cs typeface="Constantia"/>
                <a:sym typeface="Constantia"/>
              </a:defRPr>
            </a:lvl3pPr>
            <a:lvl4pPr indent="0" lvl="3" marL="0" marR="0" rtl="0" algn="r">
              <a:spcBef>
                <a:spcPts val="0"/>
              </a:spcBef>
              <a:buNone/>
              <a:defRPr sz="1200">
                <a:solidFill>
                  <a:srgbClr val="035C75"/>
                </a:solidFill>
                <a:latin typeface="Constantia"/>
                <a:ea typeface="Constantia"/>
                <a:cs typeface="Constantia"/>
                <a:sym typeface="Constantia"/>
              </a:defRPr>
            </a:lvl4pPr>
            <a:lvl5pPr indent="0" lvl="4" marL="0" marR="0" rtl="0" algn="r">
              <a:spcBef>
                <a:spcPts val="0"/>
              </a:spcBef>
              <a:buNone/>
              <a:defRPr sz="1200">
                <a:solidFill>
                  <a:srgbClr val="035C75"/>
                </a:solidFill>
                <a:latin typeface="Constantia"/>
                <a:ea typeface="Constantia"/>
                <a:cs typeface="Constantia"/>
                <a:sym typeface="Constantia"/>
              </a:defRPr>
            </a:lvl5pPr>
            <a:lvl6pPr indent="0" lvl="5" marL="0" marR="0" rtl="0" algn="r">
              <a:spcBef>
                <a:spcPts val="0"/>
              </a:spcBef>
              <a:buNone/>
              <a:defRPr sz="1200">
                <a:solidFill>
                  <a:srgbClr val="035C75"/>
                </a:solidFill>
                <a:latin typeface="Constantia"/>
                <a:ea typeface="Constantia"/>
                <a:cs typeface="Constantia"/>
                <a:sym typeface="Constantia"/>
              </a:defRPr>
            </a:lvl6pPr>
            <a:lvl7pPr indent="0" lvl="6" marL="0" marR="0" rtl="0" algn="r">
              <a:spcBef>
                <a:spcPts val="0"/>
              </a:spcBef>
              <a:buNone/>
              <a:defRPr sz="1200">
                <a:solidFill>
                  <a:srgbClr val="035C75"/>
                </a:solidFill>
                <a:latin typeface="Constantia"/>
                <a:ea typeface="Constantia"/>
                <a:cs typeface="Constantia"/>
                <a:sym typeface="Constantia"/>
              </a:defRPr>
            </a:lvl7pPr>
            <a:lvl8pPr indent="0" lvl="7" marL="0" marR="0" rtl="0" algn="r">
              <a:spcBef>
                <a:spcPts val="0"/>
              </a:spcBef>
              <a:buNone/>
              <a:defRPr sz="1200">
                <a:solidFill>
                  <a:srgbClr val="035C75"/>
                </a:solidFill>
                <a:latin typeface="Constantia"/>
                <a:ea typeface="Constantia"/>
                <a:cs typeface="Constantia"/>
                <a:sym typeface="Constantia"/>
              </a:defRPr>
            </a:lvl8pPr>
            <a:lvl9pPr indent="0" lvl="8" marL="0" marR="0" rtl="0" algn="r">
              <a:spcBef>
                <a:spcPts val="0"/>
              </a:spcBef>
              <a:buNone/>
              <a:defRPr sz="1200">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s">
  <p:cSld name="Table of Contents">
    <p:spTree>
      <p:nvGrpSpPr>
        <p:cNvPr id="146" name="Shape 146"/>
        <p:cNvGrpSpPr/>
        <p:nvPr/>
      </p:nvGrpSpPr>
      <p:grpSpPr>
        <a:xfrm>
          <a:off x="0" y="0"/>
          <a:ext cx="0" cy="0"/>
          <a:chOff x="0" y="0"/>
          <a:chExt cx="0" cy="0"/>
        </a:xfrm>
      </p:grpSpPr>
      <p:sp>
        <p:nvSpPr>
          <p:cNvPr id="147" name="Google Shape;147;p25"/>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tile algn="tl" flip="none" tx="0" sx="65002" ty="0" sy="65002"/>
        </a:blipFill>
      </p:bgPr>
    </p:bg>
    <p:spTree>
      <p:nvGrpSpPr>
        <p:cNvPr id="62" name="Shape 62"/>
        <p:cNvGrpSpPr/>
        <p:nvPr/>
      </p:nvGrpSpPr>
      <p:grpSpPr>
        <a:xfrm>
          <a:off x="0" y="0"/>
          <a:ext cx="0" cy="0"/>
          <a:chOff x="0" y="0"/>
          <a:chExt cx="0" cy="0"/>
        </a:xfrm>
      </p:grpSpPr>
      <p:sp>
        <p:nvSpPr>
          <p:cNvPr id="63" name="Google Shape;63;p13"/>
          <p:cNvSpPr/>
          <p:nvPr/>
        </p:nvSpPr>
        <p:spPr>
          <a:xfrm>
            <a:off x="-9525" y="-5358"/>
            <a:ext cx="9162900" cy="780900"/>
          </a:xfrm>
          <a:custGeom>
            <a:rect b="b" l="l" r="r" t="t"/>
            <a:pathLst>
              <a:path extrusionOk="0" h="120000" w="120000">
                <a:moveTo>
                  <a:pt x="124" y="365"/>
                </a:moveTo>
                <a:lnTo>
                  <a:pt x="52848" y="0"/>
                </a:lnTo>
                <a:cubicBezTo>
                  <a:pt x="57089" y="18475"/>
                  <a:pt x="79584" y="67134"/>
                  <a:pt x="90935" y="67134"/>
                </a:cubicBezTo>
                <a:cubicBezTo>
                  <a:pt x="102286" y="67134"/>
                  <a:pt x="114885" y="27804"/>
                  <a:pt x="119875" y="10060"/>
                </a:cubicBezTo>
                <a:lnTo>
                  <a:pt x="120000" y="38963"/>
                </a:lnTo>
                <a:cubicBezTo>
                  <a:pt x="117879" y="47012"/>
                  <a:pt x="104282" y="80670"/>
                  <a:pt x="89438" y="80304"/>
                </a:cubicBezTo>
                <a:cubicBezTo>
                  <a:pt x="74594" y="79939"/>
                  <a:pt x="45841" y="30182"/>
                  <a:pt x="30935" y="36768"/>
                </a:cubicBezTo>
                <a:cubicBezTo>
                  <a:pt x="15592" y="38231"/>
                  <a:pt x="5613" y="88170"/>
                  <a:pt x="0" y="120000"/>
                </a:cubicBezTo>
                <a:lnTo>
                  <a:pt x="124" y="365"/>
                </a:lnTo>
                <a:close/>
              </a:path>
            </a:pathLst>
          </a:custGeom>
          <a:gradFill>
            <a:gsLst>
              <a:gs pos="0">
                <a:srgbClr val="0079AD">
                  <a:alpha val="44705"/>
                </a:srgbClr>
              </a:gs>
              <a:gs pos="100000">
                <a:srgbClr val="00E9F7">
                  <a:alpha val="54901"/>
                </a:srgbClr>
              </a:gs>
            </a:gsLst>
            <a:lin ang="5400012"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64" name="Google Shape;64;p13"/>
          <p:cNvSpPr/>
          <p:nvPr/>
        </p:nvSpPr>
        <p:spPr>
          <a:xfrm>
            <a:off x="4381500" y="-5358"/>
            <a:ext cx="4762500" cy="478500"/>
          </a:xfrm>
          <a:custGeom>
            <a:rect b="b" l="l" r="r" t="t"/>
            <a:pathLst>
              <a:path extrusionOk="0" h="120000" w="120000">
                <a:moveTo>
                  <a:pt x="0" y="0"/>
                </a:moveTo>
                <a:cubicBezTo>
                  <a:pt x="6960" y="20571"/>
                  <a:pt x="46720" y="107495"/>
                  <a:pt x="66720" y="113747"/>
                </a:cubicBezTo>
                <a:cubicBezTo>
                  <a:pt x="86720" y="120000"/>
                  <a:pt x="111120" y="56268"/>
                  <a:pt x="120000" y="37512"/>
                </a:cubicBezTo>
                <a:lnTo>
                  <a:pt x="120000" y="1210"/>
                </a:lnTo>
                <a:lnTo>
                  <a:pt x="0" y="0"/>
                </a:lnTo>
                <a:close/>
              </a:path>
            </a:pathLst>
          </a:custGeom>
          <a:gradFill>
            <a:gsLst>
              <a:gs pos="0">
                <a:srgbClr val="00ABB4">
                  <a:alpha val="29803"/>
                </a:srgbClr>
              </a:gs>
              <a:gs pos="80000">
                <a:srgbClr val="0099E4">
                  <a:alpha val="44705"/>
                </a:srgbClr>
              </a:gs>
              <a:gs pos="100000">
                <a:srgbClr val="0099E4">
                  <a:alpha val="44705"/>
                </a:srgbClr>
              </a:gs>
            </a:gsLst>
            <a:lin ang="5400012"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65" name="Google Shape;65;p13"/>
          <p:cNvSpPr txBox="1"/>
          <p:nvPr>
            <p:ph type="title"/>
          </p:nvPr>
        </p:nvSpPr>
        <p:spPr>
          <a:xfrm>
            <a:off x="457200" y="528066"/>
            <a:ext cx="8229600" cy="8574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2"/>
              </a:buClr>
              <a:buSzPts val="1400"/>
              <a:buFont typeface="Calibri"/>
              <a:buNone/>
              <a:defRPr b="0" i="0" sz="5000" u="none" cap="none" strike="noStrike">
                <a:solidFill>
                  <a:schemeClr val="dk2"/>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66" name="Google Shape;66;p13"/>
          <p:cNvSpPr txBox="1"/>
          <p:nvPr>
            <p:ph idx="1" type="body"/>
          </p:nvPr>
        </p:nvSpPr>
        <p:spPr>
          <a:xfrm>
            <a:off x="457200" y="1451610"/>
            <a:ext cx="8229600" cy="3291900"/>
          </a:xfrm>
          <a:prstGeom prst="rect">
            <a:avLst/>
          </a:prstGeom>
          <a:noFill/>
          <a:ln>
            <a:noFill/>
          </a:ln>
        </p:spPr>
        <p:txBody>
          <a:bodyPr anchorCtr="0" anchor="t" bIns="91425" lIns="91425" spcFirstLastPara="1" rIns="91425" wrap="square" tIns="91425"/>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67" name="Google Shape;67;p13"/>
          <p:cNvSpPr txBox="1"/>
          <p:nvPr>
            <p:ph idx="10" type="dt"/>
          </p:nvPr>
        </p:nvSpPr>
        <p:spPr>
          <a:xfrm>
            <a:off x="457200" y="4767263"/>
            <a:ext cx="2133600" cy="2739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68" name="Google Shape;68;p13"/>
          <p:cNvSpPr txBox="1"/>
          <p:nvPr>
            <p:ph idx="11" type="ftr"/>
          </p:nvPr>
        </p:nvSpPr>
        <p:spPr>
          <a:xfrm>
            <a:off x="2667000" y="4767263"/>
            <a:ext cx="3352800" cy="2739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69" name="Google Shape;69;p13"/>
          <p:cNvSpPr txBox="1"/>
          <p:nvPr>
            <p:ph idx="12" type="sldNum"/>
          </p:nvPr>
        </p:nvSpPr>
        <p:spPr>
          <a:xfrm>
            <a:off x="7924800" y="4767263"/>
            <a:ext cx="762000" cy="27390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sz="1200" u="none">
                <a:solidFill>
                  <a:srgbClr val="035C75"/>
                </a:solidFill>
                <a:latin typeface="Constantia"/>
                <a:ea typeface="Constantia"/>
                <a:cs typeface="Constantia"/>
                <a:sym typeface="Constantia"/>
              </a:defRPr>
            </a:lvl1pPr>
            <a:lvl2pPr indent="0" lvl="1" marL="0" marR="0" rtl="0" algn="r">
              <a:spcBef>
                <a:spcPts val="0"/>
              </a:spcBef>
              <a:buNone/>
              <a:defRPr b="0" sz="1200" u="none">
                <a:solidFill>
                  <a:srgbClr val="035C75"/>
                </a:solidFill>
                <a:latin typeface="Constantia"/>
                <a:ea typeface="Constantia"/>
                <a:cs typeface="Constantia"/>
                <a:sym typeface="Constantia"/>
              </a:defRPr>
            </a:lvl2pPr>
            <a:lvl3pPr indent="0" lvl="2" marL="0" marR="0" rtl="0" algn="r">
              <a:spcBef>
                <a:spcPts val="0"/>
              </a:spcBef>
              <a:buNone/>
              <a:defRPr b="0" sz="1200" u="none">
                <a:solidFill>
                  <a:srgbClr val="035C75"/>
                </a:solidFill>
                <a:latin typeface="Constantia"/>
                <a:ea typeface="Constantia"/>
                <a:cs typeface="Constantia"/>
                <a:sym typeface="Constantia"/>
              </a:defRPr>
            </a:lvl3pPr>
            <a:lvl4pPr indent="0" lvl="3" marL="0" marR="0" rtl="0" algn="r">
              <a:spcBef>
                <a:spcPts val="0"/>
              </a:spcBef>
              <a:buNone/>
              <a:defRPr b="0" sz="1200" u="none">
                <a:solidFill>
                  <a:srgbClr val="035C75"/>
                </a:solidFill>
                <a:latin typeface="Constantia"/>
                <a:ea typeface="Constantia"/>
                <a:cs typeface="Constantia"/>
                <a:sym typeface="Constantia"/>
              </a:defRPr>
            </a:lvl4pPr>
            <a:lvl5pPr indent="0" lvl="4" marL="0" marR="0" rtl="0" algn="r">
              <a:spcBef>
                <a:spcPts val="0"/>
              </a:spcBef>
              <a:buNone/>
              <a:defRPr b="0" sz="1200" u="none">
                <a:solidFill>
                  <a:srgbClr val="035C75"/>
                </a:solidFill>
                <a:latin typeface="Constantia"/>
                <a:ea typeface="Constantia"/>
                <a:cs typeface="Constantia"/>
                <a:sym typeface="Constantia"/>
              </a:defRPr>
            </a:lvl5pPr>
            <a:lvl6pPr indent="0" lvl="5" marL="0" marR="0" rtl="0" algn="r">
              <a:spcBef>
                <a:spcPts val="0"/>
              </a:spcBef>
              <a:buNone/>
              <a:defRPr b="0" sz="1200" u="none">
                <a:solidFill>
                  <a:srgbClr val="035C75"/>
                </a:solidFill>
                <a:latin typeface="Constantia"/>
                <a:ea typeface="Constantia"/>
                <a:cs typeface="Constantia"/>
                <a:sym typeface="Constantia"/>
              </a:defRPr>
            </a:lvl6pPr>
            <a:lvl7pPr indent="0" lvl="6" marL="0" marR="0" rtl="0" algn="r">
              <a:spcBef>
                <a:spcPts val="0"/>
              </a:spcBef>
              <a:buNone/>
              <a:defRPr b="0" sz="1200" u="none">
                <a:solidFill>
                  <a:srgbClr val="035C75"/>
                </a:solidFill>
                <a:latin typeface="Constantia"/>
                <a:ea typeface="Constantia"/>
                <a:cs typeface="Constantia"/>
                <a:sym typeface="Constantia"/>
              </a:defRPr>
            </a:lvl7pPr>
            <a:lvl8pPr indent="0" lvl="7" marL="0" marR="0" rtl="0" algn="r">
              <a:spcBef>
                <a:spcPts val="0"/>
              </a:spcBef>
              <a:buNone/>
              <a:defRPr b="0" sz="1200" u="none">
                <a:solidFill>
                  <a:srgbClr val="035C75"/>
                </a:solidFill>
                <a:latin typeface="Constantia"/>
                <a:ea typeface="Constantia"/>
                <a:cs typeface="Constantia"/>
                <a:sym typeface="Constantia"/>
              </a:defRPr>
            </a:lvl8pPr>
            <a:lvl9pPr indent="0" lvl="8" marL="0" marR="0" rtl="0" algn="r">
              <a:spcBef>
                <a:spcPts val="0"/>
              </a:spcBef>
              <a:buNone/>
              <a:defRPr b="0" sz="1200" u="non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
              <a:t>‹#›</a:t>
            </a:fld>
            <a:endParaRPr/>
          </a:p>
        </p:txBody>
      </p:sp>
      <p:grpSp>
        <p:nvGrpSpPr>
          <p:cNvPr id="70" name="Google Shape;70;p13"/>
          <p:cNvGrpSpPr/>
          <p:nvPr/>
        </p:nvGrpSpPr>
        <p:grpSpPr>
          <a:xfrm>
            <a:off x="-29294" y="-12022"/>
            <a:ext cx="9198083" cy="814725"/>
            <a:chOff x="-29322" y="-1887"/>
            <a:chExt cx="9198083" cy="1086300"/>
          </a:xfrm>
        </p:grpSpPr>
        <p:sp>
          <p:nvSpPr>
            <p:cNvPr id="71" name="Google Shape;71;p13"/>
            <p:cNvSpPr/>
            <p:nvPr/>
          </p:nvSpPr>
          <p:spPr>
            <a:xfrm rot="-164275">
              <a:off x="-19102" y="216595"/>
              <a:ext cx="9163160" cy="649336"/>
            </a:xfrm>
            <a:custGeom>
              <a:rect b="b" l="l" r="r" t="t"/>
              <a:pathLst>
                <a:path extrusionOk="0" h="120000" w="120000">
                  <a:moveTo>
                    <a:pt x="0" y="109876"/>
                  </a:moveTo>
                  <a:cubicBezTo>
                    <a:pt x="5862" y="83943"/>
                    <a:pt x="19189" y="31279"/>
                    <a:pt x="33430" y="32075"/>
                  </a:cubicBezTo>
                  <a:cubicBezTo>
                    <a:pt x="47671" y="32872"/>
                    <a:pt x="71018" y="120000"/>
                    <a:pt x="85446" y="114654"/>
                  </a:cubicBezTo>
                  <a:cubicBezTo>
                    <a:pt x="99875" y="109308"/>
                    <a:pt x="112806" y="23886"/>
                    <a:pt x="120000"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72" name="Google Shape;72;p13"/>
            <p:cNvSpPr/>
            <p:nvPr/>
          </p:nvSpPr>
          <p:spPr>
            <a:xfrm rot="-164274">
              <a:off x="-14376" y="290053"/>
              <a:ext cx="9175774" cy="530399"/>
            </a:xfrm>
            <a:custGeom>
              <a:rect b="b" l="l" r="r" t="t"/>
              <a:pathLst>
                <a:path extrusionOk="0" h="120000" w="120000">
                  <a:moveTo>
                    <a:pt x="0" y="102857"/>
                  </a:moveTo>
                  <a:cubicBezTo>
                    <a:pt x="5681" y="90913"/>
                    <a:pt x="19791" y="30070"/>
                    <a:pt x="34089" y="32037"/>
                  </a:cubicBezTo>
                  <a:cubicBezTo>
                    <a:pt x="48387" y="34004"/>
                    <a:pt x="71467" y="120000"/>
                    <a:pt x="85785" y="114660"/>
                  </a:cubicBezTo>
                  <a:cubicBezTo>
                    <a:pt x="100104" y="109320"/>
                    <a:pt x="112882" y="23887"/>
                    <a:pt x="120000"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0"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0.png"/><Relationship Id="rId5" Type="http://schemas.openxmlformats.org/officeDocument/2006/relationships/image" Target="../media/image4.png"/><Relationship Id="rId6" Type="http://schemas.openxmlformats.org/officeDocument/2006/relationships/image" Target="../media/image8.png"/><Relationship Id="rId7" Type="http://schemas.openxmlformats.org/officeDocument/2006/relationships/image" Target="../media/image3.png"/><Relationship Id="rId8"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6"/>
          <p:cNvSpPr txBox="1"/>
          <p:nvPr>
            <p:ph type="ctrTitle"/>
          </p:nvPr>
        </p:nvSpPr>
        <p:spPr>
          <a:xfrm rot="131">
            <a:off x="462545" y="1719451"/>
            <a:ext cx="7851300" cy="1329000"/>
          </a:xfrm>
          <a:prstGeom prst="rect">
            <a:avLst/>
          </a:prstGeom>
          <a:effectLst>
            <a:outerShdw blurRad="71438" rotWithShape="0" algn="bl" dir="10980000" dist="9525">
              <a:srgbClr val="0000FF">
                <a:alpha val="46000"/>
              </a:srgbClr>
            </a:outerShdw>
            <a:reflection blurRad="0" dir="5400000" dist="38100" endA="0" endPos="30000" fadeDir="5400012" kx="0" rotWithShape="0" algn="bl" stPos="0" sy="-100000" ky="0"/>
          </a:effectLst>
        </p:spPr>
        <p:txBody>
          <a:bodyPr anchorCtr="0" anchor="b" bIns="91425" lIns="91425" spcFirstLastPara="1" rIns="91425" wrap="square" tIns="91425">
            <a:noAutofit/>
          </a:bodyPr>
          <a:lstStyle/>
          <a:p>
            <a:pPr indent="0" lvl="0" marL="0" rtl="0" algn="ctr">
              <a:spcBef>
                <a:spcPts val="0"/>
              </a:spcBef>
              <a:spcAft>
                <a:spcPts val="0"/>
              </a:spcAft>
              <a:buNone/>
            </a:pPr>
            <a:r>
              <a:rPr lang="en"/>
              <a:t>Number  System </a:t>
            </a:r>
            <a:endParaRPr/>
          </a:p>
        </p:txBody>
      </p:sp>
      <p:sp>
        <p:nvSpPr>
          <p:cNvPr id="153" name="Google Shape;153;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5"/>
          <p:cNvSpPr txBox="1"/>
          <p:nvPr/>
        </p:nvSpPr>
        <p:spPr>
          <a:xfrm>
            <a:off x="0" y="332275"/>
            <a:ext cx="8918100" cy="4492200"/>
          </a:xfrm>
          <a:prstGeom prst="rect">
            <a:avLst/>
          </a:prstGeom>
          <a:noFill/>
          <a:ln>
            <a:noFill/>
          </a:ln>
        </p:spPr>
        <p:txBody>
          <a:bodyPr anchorCtr="0" anchor="t" bIns="45700" lIns="91425" spcFirstLastPara="1" rIns="91425" wrap="square" tIns="45700">
            <a:noAutofit/>
          </a:bodyPr>
          <a:lstStyle/>
          <a:p>
            <a:pPr indent="0" lvl="0" marL="457200" rtl="0" algn="l">
              <a:spcBef>
                <a:spcPts val="0"/>
              </a:spcBef>
              <a:spcAft>
                <a:spcPts val="0"/>
              </a:spcAft>
              <a:buNone/>
            </a:pPr>
            <a:r>
              <a:rPr lang="en" sz="1800">
                <a:solidFill>
                  <a:schemeClr val="dk1"/>
                </a:solidFill>
                <a:latin typeface="Palatino Linotype"/>
                <a:ea typeface="Palatino Linotype"/>
                <a:cs typeface="Palatino Linotype"/>
                <a:sym typeface="Palatino Linotype"/>
              </a:rPr>
              <a:t>When 113! is divided by 5</a:t>
            </a:r>
            <a:r>
              <a:rPr baseline="30000" lang="en" sz="1800">
                <a:solidFill>
                  <a:schemeClr val="dk1"/>
                </a:solidFill>
                <a:latin typeface="Palatino Linotype"/>
                <a:ea typeface="Palatino Linotype"/>
                <a:cs typeface="Palatino Linotype"/>
                <a:sym typeface="Palatino Linotype"/>
              </a:rPr>
              <a:t>n</a:t>
            </a:r>
            <a:r>
              <a:rPr lang="en" sz="1800">
                <a:solidFill>
                  <a:schemeClr val="dk1"/>
                </a:solidFill>
                <a:latin typeface="Palatino Linotype"/>
                <a:ea typeface="Palatino Linotype"/>
                <a:cs typeface="Palatino Linotype"/>
                <a:sym typeface="Palatino Linotype"/>
              </a:rPr>
              <a:t>   the result an integer. Find the highest possible value for  n?</a:t>
            </a:r>
            <a:endParaRPr sz="1800">
              <a:solidFill>
                <a:schemeClr val="dk1"/>
              </a:solidFill>
              <a:latin typeface="Palatino Linotype"/>
              <a:ea typeface="Palatino Linotype"/>
              <a:cs typeface="Palatino Linotype"/>
              <a:sym typeface="Palatino Linotype"/>
            </a:endParaRPr>
          </a:p>
          <a:p>
            <a:pPr indent="0" lvl="0" marL="457200" rtl="0" algn="l">
              <a:spcBef>
                <a:spcPts val="0"/>
              </a:spcBef>
              <a:spcAft>
                <a:spcPts val="0"/>
              </a:spcAft>
              <a:buNone/>
            </a:pPr>
            <a:r>
              <a:t/>
            </a:r>
            <a:endParaRPr sz="1800">
              <a:solidFill>
                <a:schemeClr val="dk1"/>
              </a:solidFill>
              <a:latin typeface="Palatino Linotype"/>
              <a:ea typeface="Palatino Linotype"/>
              <a:cs typeface="Palatino Linotype"/>
              <a:sym typeface="Palatino Linotype"/>
            </a:endParaRPr>
          </a:p>
          <a:p>
            <a:pPr indent="0" lvl="0" marL="457200" rtl="0" algn="l">
              <a:spcBef>
                <a:spcPts val="0"/>
              </a:spcBef>
              <a:spcAft>
                <a:spcPts val="0"/>
              </a:spcAft>
              <a:buNone/>
            </a:pPr>
            <a:r>
              <a:rPr lang="en" sz="1800">
                <a:solidFill>
                  <a:schemeClr val="dk1"/>
                </a:solidFill>
                <a:latin typeface="Palatino Linotype"/>
                <a:ea typeface="Palatino Linotype"/>
                <a:cs typeface="Palatino Linotype"/>
                <a:sym typeface="Palatino Linotype"/>
              </a:rPr>
              <a:t>When 134! is divided by 2</a:t>
            </a:r>
            <a:r>
              <a:rPr baseline="30000" lang="en" sz="1800">
                <a:solidFill>
                  <a:schemeClr val="dk1"/>
                </a:solidFill>
                <a:latin typeface="Palatino Linotype"/>
                <a:ea typeface="Palatino Linotype"/>
                <a:cs typeface="Palatino Linotype"/>
                <a:sym typeface="Palatino Linotype"/>
              </a:rPr>
              <a:t>n</a:t>
            </a:r>
            <a:r>
              <a:rPr lang="en" sz="1800">
                <a:solidFill>
                  <a:schemeClr val="dk1"/>
                </a:solidFill>
                <a:latin typeface="Palatino Linotype"/>
                <a:ea typeface="Palatino Linotype"/>
                <a:cs typeface="Palatino Linotype"/>
                <a:sym typeface="Palatino Linotype"/>
              </a:rPr>
              <a:t>   the result an integer. Find the highest possible value for  n?</a:t>
            </a:r>
            <a:endParaRPr sz="1800">
              <a:solidFill>
                <a:schemeClr val="dk1"/>
              </a:solidFill>
              <a:latin typeface="Palatino Linotype"/>
              <a:ea typeface="Palatino Linotype"/>
              <a:cs typeface="Palatino Linotype"/>
              <a:sym typeface="Palatino Linotype"/>
            </a:endParaRPr>
          </a:p>
          <a:p>
            <a:pPr indent="0" lvl="0" marL="457200" rtl="0" algn="l">
              <a:spcBef>
                <a:spcPts val="0"/>
              </a:spcBef>
              <a:spcAft>
                <a:spcPts val="0"/>
              </a:spcAft>
              <a:buNone/>
            </a:pPr>
            <a:r>
              <a:t/>
            </a:r>
            <a:endParaRPr sz="1800">
              <a:solidFill>
                <a:schemeClr val="dk1"/>
              </a:solidFill>
              <a:latin typeface="Palatino Linotype"/>
              <a:ea typeface="Palatino Linotype"/>
              <a:cs typeface="Palatino Linotype"/>
              <a:sym typeface="Palatino Linotype"/>
            </a:endParaRPr>
          </a:p>
          <a:p>
            <a:pPr indent="0" lvl="0" marL="457200" rtl="0" algn="l">
              <a:spcBef>
                <a:spcPts val="0"/>
              </a:spcBef>
              <a:spcAft>
                <a:spcPts val="0"/>
              </a:spcAft>
              <a:buNone/>
            </a:pPr>
            <a:r>
              <a:rPr lang="en" sz="1800">
                <a:solidFill>
                  <a:schemeClr val="dk1"/>
                </a:solidFill>
                <a:latin typeface="Palatino Linotype"/>
                <a:ea typeface="Palatino Linotype"/>
                <a:cs typeface="Palatino Linotype"/>
                <a:sym typeface="Palatino Linotype"/>
              </a:rPr>
              <a:t>When 157! is divided by 3</a:t>
            </a:r>
            <a:r>
              <a:rPr baseline="30000" lang="en" sz="1800">
                <a:solidFill>
                  <a:schemeClr val="dk1"/>
                </a:solidFill>
                <a:latin typeface="Palatino Linotype"/>
                <a:ea typeface="Palatino Linotype"/>
                <a:cs typeface="Palatino Linotype"/>
                <a:sym typeface="Palatino Linotype"/>
              </a:rPr>
              <a:t>n</a:t>
            </a:r>
            <a:r>
              <a:rPr lang="en" sz="1800">
                <a:solidFill>
                  <a:schemeClr val="dk1"/>
                </a:solidFill>
                <a:latin typeface="Palatino Linotype"/>
                <a:ea typeface="Palatino Linotype"/>
                <a:cs typeface="Palatino Linotype"/>
                <a:sym typeface="Palatino Linotype"/>
              </a:rPr>
              <a:t>   the result an integer. Find the highest possible value for  n?</a:t>
            </a:r>
            <a:endParaRPr sz="1800">
              <a:solidFill>
                <a:schemeClr val="dk1"/>
              </a:solidFill>
              <a:latin typeface="Palatino Linotype"/>
              <a:ea typeface="Palatino Linotype"/>
              <a:cs typeface="Palatino Linotype"/>
              <a:sym typeface="Palatino Linotype"/>
            </a:endParaRPr>
          </a:p>
          <a:p>
            <a:pPr indent="0" lvl="0" marL="457200" rtl="0" algn="l">
              <a:spcBef>
                <a:spcPts val="0"/>
              </a:spcBef>
              <a:spcAft>
                <a:spcPts val="0"/>
              </a:spcAft>
              <a:buClr>
                <a:schemeClr val="dk1"/>
              </a:buClr>
              <a:buSzPts val="1100"/>
              <a:buFont typeface="Arial"/>
              <a:buNone/>
            </a:pPr>
            <a:r>
              <a:t/>
            </a:r>
            <a:endParaRPr sz="1800">
              <a:solidFill>
                <a:schemeClr val="dk1"/>
              </a:solidFill>
              <a:latin typeface="Palatino Linotype"/>
              <a:ea typeface="Palatino Linotype"/>
              <a:cs typeface="Palatino Linotype"/>
              <a:sym typeface="Palatino Linotype"/>
            </a:endParaRPr>
          </a:p>
          <a:p>
            <a:pPr indent="0" lvl="0" marL="457200" rtl="0" algn="l">
              <a:spcBef>
                <a:spcPts val="0"/>
              </a:spcBef>
              <a:spcAft>
                <a:spcPts val="0"/>
              </a:spcAft>
              <a:buNone/>
            </a:pPr>
            <a:r>
              <a:rPr lang="en" sz="1800">
                <a:solidFill>
                  <a:schemeClr val="dk1"/>
                </a:solidFill>
                <a:latin typeface="Palatino Linotype"/>
                <a:ea typeface="Palatino Linotype"/>
                <a:cs typeface="Palatino Linotype"/>
                <a:sym typeface="Palatino Linotype"/>
              </a:rPr>
              <a:t>When 256! is divided by 7</a:t>
            </a:r>
            <a:r>
              <a:rPr baseline="30000" lang="en" sz="1800">
                <a:solidFill>
                  <a:schemeClr val="dk1"/>
                </a:solidFill>
                <a:latin typeface="Palatino Linotype"/>
                <a:ea typeface="Palatino Linotype"/>
                <a:cs typeface="Palatino Linotype"/>
                <a:sym typeface="Palatino Linotype"/>
              </a:rPr>
              <a:t>n</a:t>
            </a:r>
            <a:r>
              <a:rPr lang="en" sz="1800">
                <a:solidFill>
                  <a:schemeClr val="dk1"/>
                </a:solidFill>
                <a:latin typeface="Palatino Linotype"/>
                <a:ea typeface="Palatino Linotype"/>
                <a:cs typeface="Palatino Linotype"/>
                <a:sym typeface="Palatino Linotype"/>
              </a:rPr>
              <a:t>   the result an integer. Find the highest possible value for  n?</a:t>
            </a:r>
            <a:endParaRPr sz="1800">
              <a:solidFill>
                <a:schemeClr val="dk1"/>
              </a:solidFill>
              <a:latin typeface="Palatino Linotype"/>
              <a:ea typeface="Palatino Linotype"/>
              <a:cs typeface="Palatino Linotype"/>
              <a:sym typeface="Palatino Linotype"/>
            </a:endParaRPr>
          </a:p>
          <a:p>
            <a:pPr indent="0" lvl="0" marL="457200" rtl="0" algn="l">
              <a:spcBef>
                <a:spcPts val="0"/>
              </a:spcBef>
              <a:spcAft>
                <a:spcPts val="0"/>
              </a:spcAft>
              <a:buClr>
                <a:schemeClr val="dk1"/>
              </a:buClr>
              <a:buSzPts val="1100"/>
              <a:buFont typeface="Arial"/>
              <a:buNone/>
            </a:pPr>
            <a:r>
              <a:rPr lang="en" sz="1800">
                <a:solidFill>
                  <a:schemeClr val="dk1"/>
                </a:solidFill>
                <a:latin typeface="Palatino Linotype"/>
                <a:ea typeface="Palatino Linotype"/>
                <a:cs typeface="Palatino Linotype"/>
                <a:sym typeface="Palatino Linotype"/>
              </a:rPr>
              <a:t>When 87! is divided by 3</a:t>
            </a:r>
            <a:r>
              <a:rPr baseline="30000" lang="en" sz="1800">
                <a:solidFill>
                  <a:schemeClr val="dk1"/>
                </a:solidFill>
                <a:latin typeface="Palatino Linotype"/>
                <a:ea typeface="Palatino Linotype"/>
                <a:cs typeface="Palatino Linotype"/>
                <a:sym typeface="Palatino Linotype"/>
              </a:rPr>
              <a:t>n</a:t>
            </a:r>
            <a:r>
              <a:rPr lang="en" sz="1800">
                <a:solidFill>
                  <a:schemeClr val="dk1"/>
                </a:solidFill>
                <a:latin typeface="Palatino Linotype"/>
                <a:ea typeface="Palatino Linotype"/>
                <a:cs typeface="Palatino Linotype"/>
                <a:sym typeface="Palatino Linotype"/>
              </a:rPr>
              <a:t>   the result an integer. Find the highest possible value for  n?</a:t>
            </a:r>
            <a:endParaRPr sz="1800">
              <a:solidFill>
                <a:schemeClr val="dk1"/>
              </a:solidFill>
              <a:latin typeface="Palatino Linotype"/>
              <a:ea typeface="Palatino Linotype"/>
              <a:cs typeface="Palatino Linotype"/>
              <a:sym typeface="Palatino Linotype"/>
            </a:endParaRPr>
          </a:p>
          <a:p>
            <a:pPr indent="0" lvl="0" marL="457200" rtl="0" algn="l">
              <a:spcBef>
                <a:spcPts val="0"/>
              </a:spcBef>
              <a:spcAft>
                <a:spcPts val="0"/>
              </a:spcAft>
              <a:buClr>
                <a:schemeClr val="dk1"/>
              </a:buClr>
              <a:buSzPts val="1100"/>
              <a:buFont typeface="Arial"/>
              <a:buNone/>
            </a:pPr>
            <a:r>
              <a:t/>
            </a:r>
            <a:endParaRPr sz="1800">
              <a:solidFill>
                <a:schemeClr val="dk1"/>
              </a:solidFill>
              <a:latin typeface="Palatino Linotype"/>
              <a:ea typeface="Palatino Linotype"/>
              <a:cs typeface="Palatino Linotype"/>
              <a:sym typeface="Palatino Linotype"/>
            </a:endParaRPr>
          </a:p>
          <a:p>
            <a:pPr indent="0" lvl="0" marL="457200" rtl="0" algn="l">
              <a:spcBef>
                <a:spcPts val="0"/>
              </a:spcBef>
              <a:spcAft>
                <a:spcPts val="0"/>
              </a:spcAft>
              <a:buClr>
                <a:schemeClr val="dk1"/>
              </a:buClr>
              <a:buSzPts val="1100"/>
              <a:buFont typeface="Arial"/>
              <a:buNone/>
            </a:pPr>
            <a:r>
              <a:rPr lang="en" sz="1800">
                <a:solidFill>
                  <a:schemeClr val="dk1"/>
                </a:solidFill>
                <a:latin typeface="Palatino Linotype"/>
                <a:ea typeface="Palatino Linotype"/>
                <a:cs typeface="Palatino Linotype"/>
                <a:sym typeface="Palatino Linotype"/>
              </a:rPr>
              <a:t>When 99! is divided by 2</a:t>
            </a:r>
            <a:r>
              <a:rPr baseline="30000" lang="en" sz="1800">
                <a:solidFill>
                  <a:schemeClr val="dk1"/>
                </a:solidFill>
                <a:latin typeface="Palatino Linotype"/>
                <a:ea typeface="Palatino Linotype"/>
                <a:cs typeface="Palatino Linotype"/>
                <a:sym typeface="Palatino Linotype"/>
              </a:rPr>
              <a:t>n</a:t>
            </a:r>
            <a:r>
              <a:rPr lang="en" sz="1800">
                <a:solidFill>
                  <a:schemeClr val="dk1"/>
                </a:solidFill>
                <a:latin typeface="Palatino Linotype"/>
                <a:ea typeface="Palatino Linotype"/>
                <a:cs typeface="Palatino Linotype"/>
                <a:sym typeface="Palatino Linotype"/>
              </a:rPr>
              <a:t>   the result an integer. Find the highest possible value for  n?</a:t>
            </a:r>
            <a:endParaRPr sz="18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r>
              <a:t/>
            </a:r>
            <a:endParaRPr sz="1800">
              <a:solidFill>
                <a:schemeClr val="dk1"/>
              </a:solidFill>
              <a:latin typeface="Palatino Linotype"/>
              <a:ea typeface="Palatino Linotype"/>
              <a:cs typeface="Palatino Linotype"/>
              <a:sym typeface="Palatino Linotype"/>
            </a:endParaRPr>
          </a:p>
        </p:txBody>
      </p:sp>
      <p:sp>
        <p:nvSpPr>
          <p:cNvPr id="244" name="Google Shape;244;p35"/>
          <p:cNvSpPr txBox="1"/>
          <p:nvPr>
            <p:ph idx="12" type="sldNum"/>
          </p:nvPr>
        </p:nvSpPr>
        <p:spPr>
          <a:xfrm>
            <a:off x="7924800" y="4767263"/>
            <a:ext cx="762000" cy="273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152400" y="228600"/>
            <a:ext cx="8382000" cy="914400"/>
          </a:xfrm>
          <a:prstGeom prst="rect">
            <a:avLst/>
          </a:prstGeom>
          <a:noFill/>
          <a:ln>
            <a:noFill/>
          </a:ln>
        </p:spPr>
        <p:txBody>
          <a:bodyPr anchorCtr="0" anchor="b" bIns="0" lIns="0" spcFirstLastPara="1" rIns="0" wrap="square" tIns="45700">
            <a:noAutofit/>
          </a:bodyPr>
          <a:lstStyle/>
          <a:p>
            <a:pPr indent="0" lvl="0" marL="0" marR="0" rtl="0" algn="l">
              <a:spcBef>
                <a:spcPts val="0"/>
              </a:spcBef>
              <a:spcAft>
                <a:spcPts val="0"/>
              </a:spcAft>
              <a:buClr>
                <a:schemeClr val="dk1"/>
              </a:buClr>
              <a:buFont typeface="Calibri"/>
              <a:buNone/>
            </a:pPr>
            <a:r>
              <a:rPr b="0" i="0" lang="en" sz="3600" u="none" cap="none" strike="noStrike">
                <a:solidFill>
                  <a:schemeClr val="dk1"/>
                </a:solidFill>
                <a:latin typeface="Calibri"/>
                <a:ea typeface="Calibri"/>
                <a:cs typeface="Calibri"/>
                <a:sym typeface="Calibri"/>
              </a:rPr>
              <a:t>Find the </a:t>
            </a:r>
            <a:r>
              <a:rPr b="1" i="0" lang="en" sz="3600" u="none" cap="none" strike="noStrike">
                <a:solidFill>
                  <a:srgbClr val="0070C0"/>
                </a:solidFill>
                <a:latin typeface="Calibri"/>
                <a:ea typeface="Calibri"/>
                <a:cs typeface="Calibri"/>
                <a:sym typeface="Calibri"/>
              </a:rPr>
              <a:t>Unit Digit </a:t>
            </a:r>
            <a:r>
              <a:rPr b="0" i="0" lang="en" sz="3600" u="none" cap="none" strike="noStrike">
                <a:solidFill>
                  <a:schemeClr val="dk1"/>
                </a:solidFill>
                <a:latin typeface="Calibri"/>
                <a:ea typeface="Calibri"/>
                <a:cs typeface="Calibri"/>
                <a:sym typeface="Calibri"/>
              </a:rPr>
              <a:t>in following each case	</a:t>
            </a:r>
            <a:endParaRPr b="0" i="0" sz="3600" u="none" cap="none" strike="noStrike">
              <a:solidFill>
                <a:schemeClr val="dk1"/>
              </a:solidFill>
              <a:latin typeface="Calibri"/>
              <a:ea typeface="Calibri"/>
              <a:cs typeface="Calibri"/>
              <a:sym typeface="Calibri"/>
            </a:endParaRPr>
          </a:p>
        </p:txBody>
      </p:sp>
      <p:sp>
        <p:nvSpPr>
          <p:cNvPr id="250" name="Google Shape;250;p36"/>
          <p:cNvSpPr txBox="1"/>
          <p:nvPr/>
        </p:nvSpPr>
        <p:spPr>
          <a:xfrm>
            <a:off x="228600" y="1314450"/>
            <a:ext cx="8382000" cy="337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000">
                <a:solidFill>
                  <a:schemeClr val="dk1"/>
                </a:solidFill>
                <a:latin typeface="Palatino Linotype"/>
                <a:ea typeface="Palatino Linotype"/>
                <a:cs typeface="Palatino Linotype"/>
                <a:sym typeface="Palatino Linotype"/>
              </a:rPr>
              <a:t>If   unit digit of b</a:t>
            </a:r>
            <a:r>
              <a:rPr lang="en" sz="2000">
                <a:solidFill>
                  <a:schemeClr val="dk1"/>
                </a:solidFill>
                <a:latin typeface="Palatino Linotype"/>
                <a:ea typeface="Palatino Linotype"/>
                <a:cs typeface="Palatino Linotype"/>
                <a:sym typeface="Palatino Linotype"/>
              </a:rPr>
              <a:t>ase  value </a:t>
            </a:r>
            <a:r>
              <a:rPr lang="en" sz="2000">
                <a:solidFill>
                  <a:schemeClr val="dk1"/>
                </a:solidFill>
                <a:latin typeface="Palatino Linotype"/>
                <a:ea typeface="Palatino Linotype"/>
                <a:cs typeface="Palatino Linotype"/>
                <a:sym typeface="Palatino Linotype"/>
              </a:rPr>
              <a:t>is </a:t>
            </a:r>
            <a:r>
              <a:rPr b="1" lang="en" sz="2000">
                <a:solidFill>
                  <a:srgbClr val="FF0000"/>
                </a:solidFill>
                <a:latin typeface="Palatino Linotype"/>
                <a:ea typeface="Palatino Linotype"/>
                <a:cs typeface="Palatino Linotype"/>
                <a:sym typeface="Palatino Linotype"/>
              </a:rPr>
              <a:t> 0,1,5 &amp; 6</a:t>
            </a:r>
            <a:r>
              <a:rPr lang="en" sz="2000">
                <a:solidFill>
                  <a:schemeClr val="dk1"/>
                </a:solidFill>
                <a:latin typeface="Palatino Linotype"/>
                <a:ea typeface="Palatino Linotype"/>
                <a:cs typeface="Palatino Linotype"/>
                <a:sym typeface="Palatino Linotype"/>
              </a:rPr>
              <a:t>  then the unit digit of the number will be same as </a:t>
            </a:r>
            <a:r>
              <a:rPr b="1" lang="en" sz="2000">
                <a:solidFill>
                  <a:srgbClr val="FF0000"/>
                </a:solidFill>
                <a:latin typeface="Palatino Linotype"/>
                <a:ea typeface="Palatino Linotype"/>
                <a:cs typeface="Palatino Linotype"/>
                <a:sym typeface="Palatino Linotype"/>
              </a:rPr>
              <a:t>0, 1, 5 &amp; 6</a:t>
            </a:r>
            <a:r>
              <a:rPr lang="en" sz="2000">
                <a:solidFill>
                  <a:schemeClr val="dk1"/>
                </a:solidFill>
                <a:latin typeface="Palatino Linotype"/>
                <a:ea typeface="Palatino Linotype"/>
                <a:cs typeface="Palatino Linotype"/>
                <a:sym typeface="Palatino Linotype"/>
              </a:rPr>
              <a:t> Resp.</a:t>
            </a:r>
            <a:endParaRPr sz="2000">
              <a:solidFill>
                <a:schemeClr val="dk1"/>
              </a:solidFill>
              <a:latin typeface="Palatino Linotype"/>
              <a:ea typeface="Palatino Linotype"/>
              <a:cs typeface="Palatino Linotype"/>
              <a:sym typeface="Palatino Linotype"/>
            </a:endParaRPr>
          </a:p>
        </p:txBody>
      </p:sp>
      <p:sp>
        <p:nvSpPr>
          <p:cNvPr id="251" name="Google Shape;251;p36"/>
          <p:cNvSpPr txBox="1"/>
          <p:nvPr/>
        </p:nvSpPr>
        <p:spPr>
          <a:xfrm>
            <a:off x="152400" y="3683306"/>
            <a:ext cx="8382000" cy="1083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000">
                <a:solidFill>
                  <a:schemeClr val="dk1"/>
                </a:solidFill>
                <a:latin typeface="Palatino Linotype"/>
                <a:ea typeface="Palatino Linotype"/>
                <a:cs typeface="Palatino Linotype"/>
                <a:sym typeface="Palatino Linotype"/>
              </a:rPr>
              <a:t>If   </a:t>
            </a:r>
            <a:r>
              <a:rPr lang="en" sz="2000">
                <a:solidFill>
                  <a:schemeClr val="dk1"/>
                </a:solidFill>
                <a:latin typeface="Palatino Linotype"/>
                <a:ea typeface="Palatino Linotype"/>
                <a:cs typeface="Palatino Linotype"/>
                <a:sym typeface="Palatino Linotype"/>
              </a:rPr>
              <a:t>unit digit of base  value</a:t>
            </a:r>
            <a:r>
              <a:rPr lang="en" sz="2000">
                <a:solidFill>
                  <a:schemeClr val="dk1"/>
                </a:solidFill>
                <a:latin typeface="Palatino Linotype"/>
                <a:ea typeface="Palatino Linotype"/>
                <a:cs typeface="Palatino Linotype"/>
                <a:sym typeface="Palatino Linotype"/>
              </a:rPr>
              <a:t> is  2,3 ,7 &amp; 8</a:t>
            </a:r>
            <a:endParaRPr>
              <a:latin typeface="Palatino Linotype"/>
              <a:ea typeface="Palatino Linotype"/>
              <a:cs typeface="Palatino Linotype"/>
              <a:sym typeface="Palatino Linotype"/>
            </a:endParaRPr>
          </a:p>
          <a:p>
            <a:pPr indent="0" lvl="0" marL="0" marR="0" rtl="0" algn="l">
              <a:spcBef>
                <a:spcPts val="0"/>
              </a:spcBef>
              <a:spcAft>
                <a:spcPts val="0"/>
              </a:spcAft>
              <a:buNone/>
            </a:pPr>
            <a:r>
              <a:rPr lang="en" sz="2000">
                <a:solidFill>
                  <a:schemeClr val="dk1"/>
                </a:solidFill>
                <a:latin typeface="Palatino Linotype"/>
                <a:ea typeface="Palatino Linotype"/>
                <a:cs typeface="Palatino Linotype"/>
                <a:sym typeface="Palatino Linotype"/>
              </a:rPr>
              <a:t>Power value Divide with 4 then possible remainders are 0,1,2,3 Resp.</a:t>
            </a:r>
            <a:endParaRPr>
              <a:latin typeface="Palatino Linotype"/>
              <a:ea typeface="Palatino Linotype"/>
              <a:cs typeface="Palatino Linotype"/>
              <a:sym typeface="Palatino Linotype"/>
            </a:endParaRPr>
          </a:p>
          <a:p>
            <a:pPr indent="0" lvl="0" marL="0" marR="0" rtl="0" algn="l">
              <a:spcBef>
                <a:spcPts val="0"/>
              </a:spcBef>
              <a:spcAft>
                <a:spcPts val="0"/>
              </a:spcAft>
              <a:buNone/>
            </a:pPr>
            <a:r>
              <a:rPr lang="en" sz="2000">
                <a:solidFill>
                  <a:schemeClr val="dk1"/>
                </a:solidFill>
                <a:latin typeface="Palatino Linotype"/>
                <a:ea typeface="Palatino Linotype"/>
                <a:cs typeface="Palatino Linotype"/>
                <a:sym typeface="Palatino Linotype"/>
              </a:rPr>
              <a:t>Unit digit of Number = (</a:t>
            </a:r>
            <a:r>
              <a:rPr lang="en" sz="2000">
                <a:solidFill>
                  <a:schemeClr val="dk1"/>
                </a:solidFill>
                <a:latin typeface="Palatino Linotype"/>
                <a:ea typeface="Palatino Linotype"/>
                <a:cs typeface="Palatino Linotype"/>
                <a:sym typeface="Palatino Linotype"/>
              </a:rPr>
              <a:t>unit digit of base  value</a:t>
            </a:r>
            <a:r>
              <a:rPr lang="en" sz="2000">
                <a:solidFill>
                  <a:schemeClr val="dk1"/>
                </a:solidFill>
                <a:latin typeface="Palatino Linotype"/>
                <a:ea typeface="Palatino Linotype"/>
                <a:cs typeface="Palatino Linotype"/>
                <a:sym typeface="Palatino Linotype"/>
              </a:rPr>
              <a:t>)</a:t>
            </a:r>
            <a:r>
              <a:rPr baseline="30000" lang="en" sz="2400">
                <a:solidFill>
                  <a:schemeClr val="dk1"/>
                </a:solidFill>
                <a:latin typeface="Palatino Linotype"/>
                <a:ea typeface="Palatino Linotype"/>
                <a:cs typeface="Palatino Linotype"/>
                <a:sym typeface="Palatino Linotype"/>
              </a:rPr>
              <a:t>Remainder</a:t>
            </a:r>
            <a:endParaRPr sz="2000">
              <a:solidFill>
                <a:schemeClr val="dk1"/>
              </a:solidFill>
              <a:latin typeface="Palatino Linotype"/>
              <a:ea typeface="Palatino Linotype"/>
              <a:cs typeface="Palatino Linotype"/>
              <a:sym typeface="Palatino Linotype"/>
            </a:endParaRPr>
          </a:p>
        </p:txBody>
      </p:sp>
      <p:sp>
        <p:nvSpPr>
          <p:cNvPr id="252" name="Google Shape;252;p36"/>
          <p:cNvSpPr txBox="1"/>
          <p:nvPr/>
        </p:nvSpPr>
        <p:spPr>
          <a:xfrm>
            <a:off x="838200" y="2000250"/>
            <a:ext cx="864300" cy="25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600">
                <a:solidFill>
                  <a:schemeClr val="dk1"/>
                </a:solidFill>
                <a:latin typeface="Constantia"/>
                <a:ea typeface="Constantia"/>
                <a:cs typeface="Constantia"/>
                <a:sym typeface="Constantia"/>
              </a:rPr>
              <a:t>4</a:t>
            </a:r>
            <a:r>
              <a:rPr baseline="30000" lang="en" sz="1600">
                <a:solidFill>
                  <a:schemeClr val="dk1"/>
                </a:solidFill>
                <a:latin typeface="Arial"/>
                <a:ea typeface="Arial"/>
                <a:cs typeface="Arial"/>
                <a:sym typeface="Arial"/>
              </a:rPr>
              <a:t>1</a:t>
            </a:r>
            <a:r>
              <a:rPr lang="en" sz="1600">
                <a:solidFill>
                  <a:schemeClr val="dk1"/>
                </a:solidFill>
                <a:latin typeface="Constantia"/>
                <a:ea typeface="Constantia"/>
                <a:cs typeface="Constantia"/>
                <a:sym typeface="Constantia"/>
              </a:rPr>
              <a:t>---&gt; 4</a:t>
            </a:r>
            <a:endParaRPr baseline="30000" sz="1600">
              <a:solidFill>
                <a:schemeClr val="dk1"/>
              </a:solidFill>
              <a:latin typeface="Arial"/>
              <a:ea typeface="Arial"/>
              <a:cs typeface="Arial"/>
              <a:sym typeface="Arial"/>
            </a:endParaRPr>
          </a:p>
        </p:txBody>
      </p:sp>
      <p:sp>
        <p:nvSpPr>
          <p:cNvPr id="253" name="Google Shape;253;p36"/>
          <p:cNvSpPr/>
          <p:nvPr/>
        </p:nvSpPr>
        <p:spPr>
          <a:xfrm>
            <a:off x="838200" y="2228850"/>
            <a:ext cx="8211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onstantia"/>
                <a:ea typeface="Constantia"/>
                <a:cs typeface="Constantia"/>
                <a:sym typeface="Constantia"/>
              </a:rPr>
              <a:t>4</a:t>
            </a:r>
            <a:r>
              <a:rPr baseline="30000" lang="en" sz="1800">
                <a:solidFill>
                  <a:schemeClr val="dk1"/>
                </a:solidFill>
                <a:latin typeface="Arial"/>
                <a:ea typeface="Arial"/>
                <a:cs typeface="Arial"/>
                <a:sym typeface="Arial"/>
              </a:rPr>
              <a:t>2</a:t>
            </a:r>
            <a:r>
              <a:rPr lang="en" sz="1800">
                <a:solidFill>
                  <a:schemeClr val="dk1"/>
                </a:solidFill>
                <a:latin typeface="Constantia"/>
                <a:ea typeface="Constantia"/>
                <a:cs typeface="Constantia"/>
                <a:sym typeface="Constantia"/>
              </a:rPr>
              <a:t>--- 6</a:t>
            </a:r>
            <a:endParaRPr sz="1800">
              <a:solidFill>
                <a:schemeClr val="dk1"/>
              </a:solidFill>
              <a:latin typeface="Constantia"/>
              <a:ea typeface="Constantia"/>
              <a:cs typeface="Constantia"/>
              <a:sym typeface="Constantia"/>
            </a:endParaRPr>
          </a:p>
        </p:txBody>
      </p:sp>
      <p:sp>
        <p:nvSpPr>
          <p:cNvPr id="254" name="Google Shape;254;p36"/>
          <p:cNvSpPr/>
          <p:nvPr/>
        </p:nvSpPr>
        <p:spPr>
          <a:xfrm>
            <a:off x="838200" y="2514600"/>
            <a:ext cx="8211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onstantia"/>
                <a:ea typeface="Constantia"/>
                <a:cs typeface="Constantia"/>
                <a:sym typeface="Constantia"/>
              </a:rPr>
              <a:t>4</a:t>
            </a:r>
            <a:r>
              <a:rPr baseline="30000" lang="en" sz="1800">
                <a:solidFill>
                  <a:schemeClr val="dk1"/>
                </a:solidFill>
                <a:latin typeface="Arial"/>
                <a:ea typeface="Arial"/>
                <a:cs typeface="Arial"/>
                <a:sym typeface="Arial"/>
              </a:rPr>
              <a:t>3</a:t>
            </a:r>
            <a:r>
              <a:rPr lang="en" sz="1800">
                <a:solidFill>
                  <a:schemeClr val="dk1"/>
                </a:solidFill>
                <a:latin typeface="Constantia"/>
                <a:ea typeface="Constantia"/>
                <a:cs typeface="Constantia"/>
                <a:sym typeface="Constantia"/>
              </a:rPr>
              <a:t>--- 4</a:t>
            </a:r>
            <a:endParaRPr sz="1800">
              <a:solidFill>
                <a:schemeClr val="dk1"/>
              </a:solidFill>
              <a:latin typeface="Constantia"/>
              <a:ea typeface="Constantia"/>
              <a:cs typeface="Constantia"/>
              <a:sym typeface="Constantia"/>
            </a:endParaRPr>
          </a:p>
        </p:txBody>
      </p:sp>
      <p:sp>
        <p:nvSpPr>
          <p:cNvPr id="255" name="Google Shape;255;p36"/>
          <p:cNvSpPr/>
          <p:nvPr/>
        </p:nvSpPr>
        <p:spPr>
          <a:xfrm>
            <a:off x="838200" y="2743200"/>
            <a:ext cx="8211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onstantia"/>
                <a:ea typeface="Constantia"/>
                <a:cs typeface="Constantia"/>
                <a:sym typeface="Constantia"/>
              </a:rPr>
              <a:t>4</a:t>
            </a:r>
            <a:r>
              <a:rPr baseline="30000" lang="en" sz="1800">
                <a:solidFill>
                  <a:schemeClr val="dk1"/>
                </a:solidFill>
                <a:latin typeface="Arial"/>
                <a:ea typeface="Arial"/>
                <a:cs typeface="Arial"/>
                <a:sym typeface="Arial"/>
              </a:rPr>
              <a:t>4</a:t>
            </a:r>
            <a:r>
              <a:rPr lang="en" sz="1800">
                <a:solidFill>
                  <a:schemeClr val="dk1"/>
                </a:solidFill>
                <a:latin typeface="Constantia"/>
                <a:ea typeface="Constantia"/>
                <a:cs typeface="Constantia"/>
                <a:sym typeface="Constantia"/>
              </a:rPr>
              <a:t>--- 6</a:t>
            </a:r>
            <a:endParaRPr sz="1800">
              <a:solidFill>
                <a:schemeClr val="dk1"/>
              </a:solidFill>
              <a:latin typeface="Constantia"/>
              <a:ea typeface="Constantia"/>
              <a:cs typeface="Constantia"/>
              <a:sym typeface="Constantia"/>
            </a:endParaRPr>
          </a:p>
        </p:txBody>
      </p:sp>
      <p:sp>
        <p:nvSpPr>
          <p:cNvPr id="256" name="Google Shape;256;p36"/>
          <p:cNvSpPr/>
          <p:nvPr/>
        </p:nvSpPr>
        <p:spPr>
          <a:xfrm>
            <a:off x="838200" y="3028950"/>
            <a:ext cx="8211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onstantia"/>
                <a:ea typeface="Constantia"/>
                <a:cs typeface="Constantia"/>
                <a:sym typeface="Constantia"/>
              </a:rPr>
              <a:t>4</a:t>
            </a:r>
            <a:r>
              <a:rPr baseline="30000" lang="en" sz="1800">
                <a:solidFill>
                  <a:schemeClr val="dk1"/>
                </a:solidFill>
                <a:latin typeface="Arial"/>
                <a:ea typeface="Arial"/>
                <a:cs typeface="Arial"/>
                <a:sym typeface="Arial"/>
              </a:rPr>
              <a:t>5</a:t>
            </a:r>
            <a:r>
              <a:rPr lang="en" sz="1800">
                <a:solidFill>
                  <a:schemeClr val="dk1"/>
                </a:solidFill>
                <a:latin typeface="Constantia"/>
                <a:ea typeface="Constantia"/>
                <a:cs typeface="Constantia"/>
                <a:sym typeface="Constantia"/>
              </a:rPr>
              <a:t>--- 4</a:t>
            </a:r>
            <a:endParaRPr sz="1800">
              <a:solidFill>
                <a:schemeClr val="dk1"/>
              </a:solidFill>
              <a:latin typeface="Constantia"/>
              <a:ea typeface="Constantia"/>
              <a:cs typeface="Constantia"/>
              <a:sym typeface="Constantia"/>
            </a:endParaRPr>
          </a:p>
        </p:txBody>
      </p:sp>
      <p:sp>
        <p:nvSpPr>
          <p:cNvPr id="257" name="Google Shape;257;p36"/>
          <p:cNvSpPr/>
          <p:nvPr/>
        </p:nvSpPr>
        <p:spPr>
          <a:xfrm>
            <a:off x="762000" y="3257550"/>
            <a:ext cx="8211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onstantia"/>
                <a:ea typeface="Constantia"/>
                <a:cs typeface="Constantia"/>
                <a:sym typeface="Constantia"/>
              </a:rPr>
              <a:t>4</a:t>
            </a:r>
            <a:r>
              <a:rPr baseline="30000" lang="en" sz="1800">
                <a:solidFill>
                  <a:schemeClr val="dk1"/>
                </a:solidFill>
                <a:latin typeface="Arial"/>
                <a:ea typeface="Arial"/>
                <a:cs typeface="Arial"/>
                <a:sym typeface="Arial"/>
              </a:rPr>
              <a:t>6</a:t>
            </a:r>
            <a:r>
              <a:rPr lang="en" sz="1800">
                <a:solidFill>
                  <a:schemeClr val="dk1"/>
                </a:solidFill>
                <a:latin typeface="Constantia"/>
                <a:ea typeface="Constantia"/>
                <a:cs typeface="Constantia"/>
                <a:sym typeface="Constantia"/>
              </a:rPr>
              <a:t>--- 6</a:t>
            </a:r>
            <a:endParaRPr sz="1800">
              <a:solidFill>
                <a:schemeClr val="dk1"/>
              </a:solidFill>
              <a:latin typeface="Constantia"/>
              <a:ea typeface="Constantia"/>
              <a:cs typeface="Constantia"/>
              <a:sym typeface="Constantia"/>
            </a:endParaRPr>
          </a:p>
        </p:txBody>
      </p:sp>
      <p:sp>
        <p:nvSpPr>
          <p:cNvPr id="258" name="Google Shape;258;p36"/>
          <p:cNvSpPr txBox="1"/>
          <p:nvPr/>
        </p:nvSpPr>
        <p:spPr>
          <a:xfrm>
            <a:off x="2590800" y="2057400"/>
            <a:ext cx="867600" cy="25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600">
                <a:solidFill>
                  <a:schemeClr val="dk1"/>
                </a:solidFill>
                <a:latin typeface="Constantia"/>
                <a:ea typeface="Constantia"/>
                <a:cs typeface="Constantia"/>
                <a:sym typeface="Constantia"/>
              </a:rPr>
              <a:t>9</a:t>
            </a:r>
            <a:r>
              <a:rPr baseline="30000" lang="en" sz="1600">
                <a:solidFill>
                  <a:schemeClr val="dk1"/>
                </a:solidFill>
                <a:latin typeface="Arial"/>
                <a:ea typeface="Arial"/>
                <a:cs typeface="Arial"/>
                <a:sym typeface="Arial"/>
              </a:rPr>
              <a:t>1</a:t>
            </a:r>
            <a:r>
              <a:rPr lang="en" sz="1600">
                <a:solidFill>
                  <a:schemeClr val="dk1"/>
                </a:solidFill>
                <a:latin typeface="Constantia"/>
                <a:ea typeface="Constantia"/>
                <a:cs typeface="Constantia"/>
                <a:sym typeface="Constantia"/>
              </a:rPr>
              <a:t>---&gt; 9</a:t>
            </a:r>
            <a:endParaRPr baseline="30000" sz="1600">
              <a:solidFill>
                <a:schemeClr val="dk1"/>
              </a:solidFill>
              <a:latin typeface="Arial"/>
              <a:ea typeface="Arial"/>
              <a:cs typeface="Arial"/>
              <a:sym typeface="Arial"/>
            </a:endParaRPr>
          </a:p>
        </p:txBody>
      </p:sp>
      <p:sp>
        <p:nvSpPr>
          <p:cNvPr id="259" name="Google Shape;259;p36"/>
          <p:cNvSpPr/>
          <p:nvPr/>
        </p:nvSpPr>
        <p:spPr>
          <a:xfrm>
            <a:off x="2590800" y="2286000"/>
            <a:ext cx="7761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onstantia"/>
                <a:ea typeface="Constantia"/>
                <a:cs typeface="Constantia"/>
                <a:sym typeface="Constantia"/>
              </a:rPr>
              <a:t>9</a:t>
            </a:r>
            <a:r>
              <a:rPr baseline="30000" lang="en" sz="1800">
                <a:solidFill>
                  <a:schemeClr val="dk1"/>
                </a:solidFill>
                <a:latin typeface="Arial"/>
                <a:ea typeface="Arial"/>
                <a:cs typeface="Arial"/>
                <a:sym typeface="Arial"/>
              </a:rPr>
              <a:t>2</a:t>
            </a:r>
            <a:r>
              <a:rPr lang="en" sz="1800">
                <a:solidFill>
                  <a:schemeClr val="dk1"/>
                </a:solidFill>
                <a:latin typeface="Constantia"/>
                <a:ea typeface="Constantia"/>
                <a:cs typeface="Constantia"/>
                <a:sym typeface="Constantia"/>
              </a:rPr>
              <a:t>--- 1</a:t>
            </a:r>
            <a:endParaRPr sz="1800">
              <a:solidFill>
                <a:schemeClr val="dk1"/>
              </a:solidFill>
              <a:latin typeface="Constantia"/>
              <a:ea typeface="Constantia"/>
              <a:cs typeface="Constantia"/>
              <a:sym typeface="Constantia"/>
            </a:endParaRPr>
          </a:p>
        </p:txBody>
      </p:sp>
      <p:sp>
        <p:nvSpPr>
          <p:cNvPr id="260" name="Google Shape;260;p36"/>
          <p:cNvSpPr/>
          <p:nvPr/>
        </p:nvSpPr>
        <p:spPr>
          <a:xfrm>
            <a:off x="2590800" y="2571750"/>
            <a:ext cx="8307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onstantia"/>
                <a:ea typeface="Constantia"/>
                <a:cs typeface="Constantia"/>
                <a:sym typeface="Constantia"/>
              </a:rPr>
              <a:t>9</a:t>
            </a:r>
            <a:r>
              <a:rPr baseline="30000" lang="en" sz="1800">
                <a:solidFill>
                  <a:schemeClr val="dk1"/>
                </a:solidFill>
                <a:latin typeface="Arial"/>
                <a:ea typeface="Arial"/>
                <a:cs typeface="Arial"/>
                <a:sym typeface="Arial"/>
              </a:rPr>
              <a:t>3</a:t>
            </a:r>
            <a:r>
              <a:rPr lang="en" sz="1800">
                <a:solidFill>
                  <a:schemeClr val="dk1"/>
                </a:solidFill>
                <a:latin typeface="Constantia"/>
                <a:ea typeface="Constantia"/>
                <a:cs typeface="Constantia"/>
                <a:sym typeface="Constantia"/>
              </a:rPr>
              <a:t>--- 9</a:t>
            </a:r>
            <a:endParaRPr sz="1800">
              <a:solidFill>
                <a:schemeClr val="dk1"/>
              </a:solidFill>
              <a:latin typeface="Constantia"/>
              <a:ea typeface="Constantia"/>
              <a:cs typeface="Constantia"/>
              <a:sym typeface="Constantia"/>
            </a:endParaRPr>
          </a:p>
        </p:txBody>
      </p:sp>
      <p:sp>
        <p:nvSpPr>
          <p:cNvPr id="261" name="Google Shape;261;p36"/>
          <p:cNvSpPr/>
          <p:nvPr/>
        </p:nvSpPr>
        <p:spPr>
          <a:xfrm>
            <a:off x="2590800" y="2800350"/>
            <a:ext cx="7761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onstantia"/>
                <a:ea typeface="Constantia"/>
                <a:cs typeface="Constantia"/>
                <a:sym typeface="Constantia"/>
              </a:rPr>
              <a:t>9</a:t>
            </a:r>
            <a:r>
              <a:rPr baseline="30000" lang="en" sz="1800">
                <a:solidFill>
                  <a:schemeClr val="dk1"/>
                </a:solidFill>
                <a:latin typeface="Arial"/>
                <a:ea typeface="Arial"/>
                <a:cs typeface="Arial"/>
                <a:sym typeface="Arial"/>
              </a:rPr>
              <a:t>4</a:t>
            </a:r>
            <a:r>
              <a:rPr lang="en" sz="1800">
                <a:solidFill>
                  <a:schemeClr val="dk1"/>
                </a:solidFill>
                <a:latin typeface="Constantia"/>
                <a:ea typeface="Constantia"/>
                <a:cs typeface="Constantia"/>
                <a:sym typeface="Constantia"/>
              </a:rPr>
              <a:t>---1 </a:t>
            </a:r>
            <a:endParaRPr sz="1800">
              <a:solidFill>
                <a:schemeClr val="dk1"/>
              </a:solidFill>
              <a:latin typeface="Constantia"/>
              <a:ea typeface="Constantia"/>
              <a:cs typeface="Constantia"/>
              <a:sym typeface="Constantia"/>
            </a:endParaRPr>
          </a:p>
        </p:txBody>
      </p:sp>
      <p:sp>
        <p:nvSpPr>
          <p:cNvPr id="262" name="Google Shape;262;p36"/>
          <p:cNvSpPr/>
          <p:nvPr/>
        </p:nvSpPr>
        <p:spPr>
          <a:xfrm>
            <a:off x="2590800" y="3086100"/>
            <a:ext cx="8307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onstantia"/>
                <a:ea typeface="Constantia"/>
                <a:cs typeface="Constantia"/>
                <a:sym typeface="Constantia"/>
              </a:rPr>
              <a:t>9</a:t>
            </a:r>
            <a:r>
              <a:rPr baseline="30000" lang="en" sz="1800">
                <a:solidFill>
                  <a:schemeClr val="dk1"/>
                </a:solidFill>
                <a:latin typeface="Arial"/>
                <a:ea typeface="Arial"/>
                <a:cs typeface="Arial"/>
                <a:sym typeface="Arial"/>
              </a:rPr>
              <a:t>5</a:t>
            </a:r>
            <a:r>
              <a:rPr lang="en" sz="1800">
                <a:solidFill>
                  <a:schemeClr val="dk1"/>
                </a:solidFill>
                <a:latin typeface="Constantia"/>
                <a:ea typeface="Constantia"/>
                <a:cs typeface="Constantia"/>
                <a:sym typeface="Constantia"/>
              </a:rPr>
              <a:t>--- 9</a:t>
            </a:r>
            <a:endParaRPr sz="1800">
              <a:solidFill>
                <a:schemeClr val="dk1"/>
              </a:solidFill>
              <a:latin typeface="Constantia"/>
              <a:ea typeface="Constantia"/>
              <a:cs typeface="Constantia"/>
              <a:sym typeface="Constantia"/>
            </a:endParaRPr>
          </a:p>
        </p:txBody>
      </p:sp>
      <p:sp>
        <p:nvSpPr>
          <p:cNvPr id="263" name="Google Shape;263;p36"/>
          <p:cNvSpPr/>
          <p:nvPr/>
        </p:nvSpPr>
        <p:spPr>
          <a:xfrm>
            <a:off x="2590800" y="3314700"/>
            <a:ext cx="7761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onstantia"/>
                <a:ea typeface="Constantia"/>
                <a:cs typeface="Constantia"/>
                <a:sym typeface="Constantia"/>
              </a:rPr>
              <a:t>9</a:t>
            </a:r>
            <a:r>
              <a:rPr baseline="30000" lang="en" sz="1800">
                <a:solidFill>
                  <a:schemeClr val="dk1"/>
                </a:solidFill>
                <a:latin typeface="Arial"/>
                <a:ea typeface="Arial"/>
                <a:cs typeface="Arial"/>
                <a:sym typeface="Arial"/>
              </a:rPr>
              <a:t>6</a:t>
            </a:r>
            <a:r>
              <a:rPr lang="en" sz="1800">
                <a:solidFill>
                  <a:schemeClr val="dk1"/>
                </a:solidFill>
                <a:latin typeface="Constantia"/>
                <a:ea typeface="Constantia"/>
                <a:cs typeface="Constantia"/>
                <a:sym typeface="Constantia"/>
              </a:rPr>
              <a:t>--- 1</a:t>
            </a:r>
            <a:endParaRPr sz="1800">
              <a:solidFill>
                <a:schemeClr val="dk1"/>
              </a:solidFill>
              <a:latin typeface="Constantia"/>
              <a:ea typeface="Constantia"/>
              <a:cs typeface="Constantia"/>
              <a:sym typeface="Constantia"/>
            </a:endParaRPr>
          </a:p>
        </p:txBody>
      </p:sp>
      <p:sp>
        <p:nvSpPr>
          <p:cNvPr id="264" name="Google Shape;264;p36"/>
          <p:cNvSpPr txBox="1"/>
          <p:nvPr/>
        </p:nvSpPr>
        <p:spPr>
          <a:xfrm>
            <a:off x="5249800" y="1775550"/>
            <a:ext cx="1134000" cy="197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2</a:t>
            </a:r>
            <a:r>
              <a:rPr baseline="30000" lang="en" sz="1800"/>
              <a:t>1</a:t>
            </a:r>
            <a:r>
              <a:rPr lang="en" sz="1800"/>
              <a:t>---2</a:t>
            </a:r>
            <a:endParaRPr sz="1800"/>
          </a:p>
          <a:p>
            <a:pPr indent="0" lvl="0" marL="0" rtl="0" algn="l">
              <a:spcBef>
                <a:spcPts val="0"/>
              </a:spcBef>
              <a:spcAft>
                <a:spcPts val="0"/>
              </a:spcAft>
              <a:buNone/>
            </a:pPr>
            <a:r>
              <a:rPr lang="en" sz="1800"/>
              <a:t>2</a:t>
            </a:r>
            <a:r>
              <a:rPr baseline="30000" lang="en" sz="1800"/>
              <a:t>2</a:t>
            </a:r>
            <a:r>
              <a:rPr lang="en" sz="1800"/>
              <a:t>----4</a:t>
            </a:r>
            <a:endParaRPr sz="1800"/>
          </a:p>
          <a:p>
            <a:pPr indent="0" lvl="0" marL="0" rtl="0" algn="l">
              <a:spcBef>
                <a:spcPts val="0"/>
              </a:spcBef>
              <a:spcAft>
                <a:spcPts val="0"/>
              </a:spcAft>
              <a:buNone/>
            </a:pPr>
            <a:r>
              <a:rPr lang="en" sz="1800"/>
              <a:t>2</a:t>
            </a:r>
            <a:r>
              <a:rPr baseline="30000" lang="en" sz="1800"/>
              <a:t>3</a:t>
            </a:r>
            <a:r>
              <a:rPr lang="en" sz="1800"/>
              <a:t>----8</a:t>
            </a:r>
            <a:endParaRPr sz="1800"/>
          </a:p>
          <a:p>
            <a:pPr indent="0" lvl="0" marL="0" rtl="0" algn="l">
              <a:spcBef>
                <a:spcPts val="0"/>
              </a:spcBef>
              <a:spcAft>
                <a:spcPts val="0"/>
              </a:spcAft>
              <a:buNone/>
            </a:pPr>
            <a:r>
              <a:rPr lang="en" sz="1800"/>
              <a:t>2</a:t>
            </a:r>
            <a:r>
              <a:rPr baseline="30000" lang="en" sz="1800"/>
              <a:t>4</a:t>
            </a:r>
            <a:r>
              <a:rPr lang="en" sz="1800"/>
              <a:t>----16</a:t>
            </a:r>
            <a:endParaRPr sz="1800"/>
          </a:p>
          <a:p>
            <a:pPr indent="0" lvl="0" marL="0" rtl="0" algn="l">
              <a:spcBef>
                <a:spcPts val="0"/>
              </a:spcBef>
              <a:spcAft>
                <a:spcPts val="0"/>
              </a:spcAft>
              <a:buNone/>
            </a:pPr>
            <a:r>
              <a:rPr lang="en" sz="1800"/>
              <a:t>2</a:t>
            </a:r>
            <a:r>
              <a:rPr baseline="30000" lang="en" sz="1800"/>
              <a:t>5</a:t>
            </a:r>
            <a:r>
              <a:rPr lang="en" sz="1800"/>
              <a:t>----32</a:t>
            </a:r>
            <a:endParaRPr sz="1800"/>
          </a:p>
          <a:p>
            <a:pPr indent="0" lvl="0" marL="0" rtl="0" algn="l">
              <a:spcBef>
                <a:spcPts val="0"/>
              </a:spcBef>
              <a:spcAft>
                <a:spcPts val="0"/>
              </a:spcAft>
              <a:buNone/>
            </a:pPr>
            <a:r>
              <a:rPr lang="en" sz="1800"/>
              <a:t>2</a:t>
            </a:r>
            <a:r>
              <a:rPr baseline="30000" lang="en" sz="1800"/>
              <a:t>6</a:t>
            </a:r>
            <a:r>
              <a:rPr lang="en" sz="1800"/>
              <a:t>----64</a:t>
            </a:r>
            <a:endParaRPr sz="1800"/>
          </a:p>
        </p:txBody>
      </p:sp>
      <p:sp>
        <p:nvSpPr>
          <p:cNvPr id="265" name="Google Shape;265;p36"/>
          <p:cNvSpPr txBox="1"/>
          <p:nvPr/>
        </p:nvSpPr>
        <p:spPr>
          <a:xfrm>
            <a:off x="7008600" y="1943325"/>
            <a:ext cx="2135400" cy="856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4800">
                <a:latin typeface="Palatino Linotype"/>
                <a:ea typeface="Palatino Linotype"/>
                <a:cs typeface="Palatino Linotype"/>
                <a:sym typeface="Palatino Linotype"/>
              </a:rPr>
              <a:t>(278)</a:t>
            </a:r>
            <a:r>
              <a:rPr baseline="30000" lang="en" sz="4800">
                <a:latin typeface="Palatino Linotype"/>
                <a:ea typeface="Palatino Linotype"/>
                <a:cs typeface="Palatino Linotype"/>
                <a:sym typeface="Palatino Linotype"/>
              </a:rPr>
              <a:t>198</a:t>
            </a:r>
            <a:endParaRPr baseline="30000" sz="4800">
              <a:latin typeface="Palatino Linotype"/>
              <a:ea typeface="Palatino Linotype"/>
              <a:cs typeface="Palatino Linotype"/>
              <a:sym typeface="Palatino Linotype"/>
            </a:endParaRPr>
          </a:p>
        </p:txBody>
      </p:sp>
      <p:sp>
        <p:nvSpPr>
          <p:cNvPr id="266" name="Google Shape;266;p36"/>
          <p:cNvSpPr txBox="1"/>
          <p:nvPr/>
        </p:nvSpPr>
        <p:spPr>
          <a:xfrm>
            <a:off x="359300" y="2694700"/>
            <a:ext cx="7344000" cy="856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a:latin typeface="Palatino Linotype"/>
              <a:ea typeface="Palatino Linotype"/>
              <a:cs typeface="Palatino Linotype"/>
              <a:sym typeface="Palatino Linotype"/>
            </a:endParaRPr>
          </a:p>
        </p:txBody>
      </p:sp>
      <p:sp>
        <p:nvSpPr>
          <p:cNvPr id="267" name="Google Shape;267;p36"/>
          <p:cNvSpPr txBox="1"/>
          <p:nvPr>
            <p:ph idx="12" type="sldNum"/>
          </p:nvPr>
        </p:nvSpPr>
        <p:spPr>
          <a:xfrm>
            <a:off x="7924800" y="4767263"/>
            <a:ext cx="762000" cy="273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5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500"/>
                                        <p:tgtEl>
                                          <p:spTgt spid="2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500"/>
                                        <p:tgtEl>
                                          <p:spTgt spid="2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500"/>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500"/>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5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5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500"/>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500"/>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5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5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5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5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7"/>
          <p:cNvSpPr txBox="1"/>
          <p:nvPr/>
        </p:nvSpPr>
        <p:spPr>
          <a:xfrm>
            <a:off x="71100" y="279725"/>
            <a:ext cx="4424700" cy="1731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3000">
                <a:solidFill>
                  <a:schemeClr val="dk1"/>
                </a:solidFill>
                <a:latin typeface="Palatino Linotype"/>
                <a:ea typeface="Palatino Linotype"/>
                <a:cs typeface="Palatino Linotype"/>
                <a:sym typeface="Palatino Linotype"/>
              </a:rPr>
              <a:t>(257)</a:t>
            </a:r>
            <a:r>
              <a:rPr baseline="30000" lang="en" sz="3000">
                <a:solidFill>
                  <a:schemeClr val="dk1"/>
                </a:solidFill>
                <a:latin typeface="Palatino Linotype"/>
                <a:ea typeface="Palatino Linotype"/>
                <a:cs typeface="Palatino Linotype"/>
                <a:sym typeface="Palatino Linotype"/>
              </a:rPr>
              <a:t>259</a:t>
            </a:r>
            <a:endParaRPr sz="30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r>
              <a:rPr lang="en" sz="3000">
                <a:solidFill>
                  <a:schemeClr val="dk1"/>
                </a:solidFill>
                <a:latin typeface="Palatino Linotype"/>
                <a:ea typeface="Palatino Linotype"/>
                <a:cs typeface="Palatino Linotype"/>
                <a:sym typeface="Palatino Linotype"/>
              </a:rPr>
              <a:t>=&gt; (7)</a:t>
            </a:r>
            <a:r>
              <a:rPr baseline="30000" lang="en" sz="3000">
                <a:solidFill>
                  <a:schemeClr val="dk1"/>
                </a:solidFill>
                <a:latin typeface="Palatino Linotype"/>
                <a:ea typeface="Palatino Linotype"/>
                <a:cs typeface="Palatino Linotype"/>
                <a:sym typeface="Palatino Linotype"/>
              </a:rPr>
              <a:t>59/4(</a:t>
            </a:r>
            <a:r>
              <a:rPr baseline="30000" lang="en" sz="3000">
                <a:solidFill>
                  <a:srgbClr val="980000"/>
                </a:solidFill>
                <a:latin typeface="Palatino Linotype"/>
                <a:ea typeface="Palatino Linotype"/>
                <a:cs typeface="Palatino Linotype"/>
                <a:sym typeface="Palatino Linotype"/>
              </a:rPr>
              <a:t>R=3</a:t>
            </a:r>
            <a:r>
              <a:rPr baseline="30000" lang="en" sz="3000">
                <a:solidFill>
                  <a:schemeClr val="dk1"/>
                </a:solidFill>
                <a:latin typeface="Palatino Linotype"/>
                <a:ea typeface="Palatino Linotype"/>
                <a:cs typeface="Palatino Linotype"/>
                <a:sym typeface="Palatino Linotype"/>
              </a:rPr>
              <a:t>)</a:t>
            </a:r>
            <a:r>
              <a:rPr lang="en" sz="3000">
                <a:solidFill>
                  <a:schemeClr val="dk1"/>
                </a:solidFill>
                <a:latin typeface="Palatino Linotype"/>
                <a:ea typeface="Palatino Linotype"/>
                <a:cs typeface="Palatino Linotype"/>
                <a:sym typeface="Palatino Linotype"/>
              </a:rPr>
              <a:t> = 7</a:t>
            </a:r>
            <a:r>
              <a:rPr baseline="30000" lang="en" sz="3000">
                <a:solidFill>
                  <a:schemeClr val="dk1"/>
                </a:solidFill>
                <a:latin typeface="Palatino Linotype"/>
                <a:ea typeface="Palatino Linotype"/>
                <a:cs typeface="Palatino Linotype"/>
                <a:sym typeface="Palatino Linotype"/>
              </a:rPr>
              <a:t>3</a:t>
            </a:r>
            <a:r>
              <a:rPr lang="en" sz="3000">
                <a:solidFill>
                  <a:schemeClr val="dk1"/>
                </a:solidFill>
                <a:latin typeface="Palatino Linotype"/>
                <a:ea typeface="Palatino Linotype"/>
                <a:cs typeface="Palatino Linotype"/>
                <a:sym typeface="Palatino Linotype"/>
              </a:rPr>
              <a:t>= 34</a:t>
            </a:r>
            <a:r>
              <a:rPr b="1" lang="en" sz="3000">
                <a:solidFill>
                  <a:srgbClr val="980000"/>
                </a:solidFill>
                <a:latin typeface="Palatino Linotype"/>
                <a:ea typeface="Palatino Linotype"/>
                <a:cs typeface="Palatino Linotype"/>
                <a:sym typeface="Palatino Linotype"/>
              </a:rPr>
              <a:t>3</a:t>
            </a:r>
            <a:br>
              <a:rPr lang="en" sz="3000">
                <a:solidFill>
                  <a:schemeClr val="dk1"/>
                </a:solidFill>
                <a:latin typeface="Palatino Linotype"/>
                <a:ea typeface="Palatino Linotype"/>
                <a:cs typeface="Palatino Linotype"/>
                <a:sym typeface="Palatino Linotype"/>
              </a:rPr>
            </a:br>
            <a:r>
              <a:rPr lang="en" sz="3000">
                <a:solidFill>
                  <a:schemeClr val="dk1"/>
                </a:solidFill>
                <a:latin typeface="Palatino Linotype"/>
                <a:ea typeface="Palatino Linotype"/>
                <a:cs typeface="Palatino Linotype"/>
                <a:sym typeface="Palatino Linotype"/>
              </a:rPr>
              <a:t>So unit digit is 3 .</a:t>
            </a:r>
            <a:endParaRPr sz="30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r>
              <a:t/>
            </a:r>
            <a:endParaRPr sz="3000">
              <a:solidFill>
                <a:schemeClr val="dk1"/>
              </a:solidFill>
              <a:latin typeface="Palatino Linotype"/>
              <a:ea typeface="Palatino Linotype"/>
              <a:cs typeface="Palatino Linotype"/>
              <a:sym typeface="Palatino Linotype"/>
            </a:endParaRPr>
          </a:p>
        </p:txBody>
      </p:sp>
      <p:sp>
        <p:nvSpPr>
          <p:cNvPr id="273" name="Google Shape;273;p37"/>
          <p:cNvSpPr txBox="1"/>
          <p:nvPr/>
        </p:nvSpPr>
        <p:spPr>
          <a:xfrm>
            <a:off x="225625" y="4033325"/>
            <a:ext cx="8749200" cy="10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u="sng">
                <a:solidFill>
                  <a:srgbClr val="7030A0"/>
                </a:solidFill>
                <a:latin typeface="Palatino Linotype"/>
                <a:ea typeface="Palatino Linotype"/>
                <a:cs typeface="Palatino Linotype"/>
                <a:sym typeface="Palatino Linotype"/>
              </a:rPr>
              <a:t>Note: </a:t>
            </a:r>
            <a:r>
              <a:rPr lang="en" sz="2400">
                <a:latin typeface="Palatino Linotype"/>
                <a:ea typeface="Palatino Linotype"/>
                <a:cs typeface="Palatino Linotype"/>
                <a:sym typeface="Palatino Linotype"/>
              </a:rPr>
              <a:t>Whenever</a:t>
            </a:r>
            <a:r>
              <a:rPr lang="en" sz="2400">
                <a:latin typeface="Palatino Linotype"/>
                <a:ea typeface="Palatino Linotype"/>
                <a:cs typeface="Palatino Linotype"/>
                <a:sym typeface="Palatino Linotype"/>
              </a:rPr>
              <a:t> Remainder = 0, then we will consider that as 4 because that power value is </a:t>
            </a:r>
            <a:r>
              <a:rPr lang="en" sz="2400">
                <a:latin typeface="Palatino Linotype"/>
                <a:ea typeface="Palatino Linotype"/>
                <a:cs typeface="Palatino Linotype"/>
                <a:sym typeface="Palatino Linotype"/>
              </a:rPr>
              <a:t>exactly a multiple of 4.</a:t>
            </a:r>
            <a:r>
              <a:rPr lang="en" sz="2400">
                <a:latin typeface="Palatino Linotype"/>
                <a:ea typeface="Palatino Linotype"/>
                <a:cs typeface="Palatino Linotype"/>
                <a:sym typeface="Palatino Linotype"/>
              </a:rPr>
              <a:t> </a:t>
            </a:r>
            <a:endParaRPr sz="2400">
              <a:latin typeface="Palatino Linotype"/>
              <a:ea typeface="Palatino Linotype"/>
              <a:cs typeface="Palatino Linotype"/>
              <a:sym typeface="Palatino Linotype"/>
            </a:endParaRPr>
          </a:p>
        </p:txBody>
      </p:sp>
      <p:sp>
        <p:nvSpPr>
          <p:cNvPr id="274" name="Google Shape;274;p37"/>
          <p:cNvSpPr txBox="1"/>
          <p:nvPr>
            <p:ph idx="12" type="sldNum"/>
          </p:nvPr>
        </p:nvSpPr>
        <p:spPr>
          <a:xfrm>
            <a:off x="7924800" y="4767263"/>
            <a:ext cx="762000" cy="273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275" name="Google Shape;275;p37"/>
          <p:cNvSpPr txBox="1"/>
          <p:nvPr/>
        </p:nvSpPr>
        <p:spPr>
          <a:xfrm>
            <a:off x="4626325" y="279725"/>
            <a:ext cx="4424700" cy="1731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3000">
                <a:solidFill>
                  <a:schemeClr val="dk1"/>
                </a:solidFill>
                <a:latin typeface="Palatino Linotype"/>
                <a:ea typeface="Palatino Linotype"/>
                <a:cs typeface="Palatino Linotype"/>
                <a:sym typeface="Palatino Linotype"/>
              </a:rPr>
              <a:t>(373)</a:t>
            </a:r>
            <a:r>
              <a:rPr baseline="30000" lang="en" sz="3000">
                <a:solidFill>
                  <a:schemeClr val="dk1"/>
                </a:solidFill>
                <a:latin typeface="Palatino Linotype"/>
                <a:ea typeface="Palatino Linotype"/>
                <a:cs typeface="Palatino Linotype"/>
                <a:sym typeface="Palatino Linotype"/>
              </a:rPr>
              <a:t>955</a:t>
            </a:r>
            <a:endParaRPr sz="30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r>
              <a:rPr lang="en" sz="3000">
                <a:solidFill>
                  <a:schemeClr val="dk1"/>
                </a:solidFill>
                <a:latin typeface="Palatino Linotype"/>
                <a:ea typeface="Palatino Linotype"/>
                <a:cs typeface="Palatino Linotype"/>
                <a:sym typeface="Palatino Linotype"/>
              </a:rPr>
              <a:t>=&gt; (3)</a:t>
            </a:r>
            <a:r>
              <a:rPr baseline="30000" lang="en" sz="3000">
                <a:solidFill>
                  <a:schemeClr val="dk1"/>
                </a:solidFill>
                <a:latin typeface="Palatino Linotype"/>
                <a:ea typeface="Palatino Linotype"/>
                <a:cs typeface="Palatino Linotype"/>
                <a:sym typeface="Palatino Linotype"/>
              </a:rPr>
              <a:t>55/4(</a:t>
            </a:r>
            <a:r>
              <a:rPr baseline="30000" lang="en" sz="3000">
                <a:solidFill>
                  <a:srgbClr val="980000"/>
                </a:solidFill>
                <a:latin typeface="Palatino Linotype"/>
                <a:ea typeface="Palatino Linotype"/>
                <a:cs typeface="Palatino Linotype"/>
                <a:sym typeface="Palatino Linotype"/>
              </a:rPr>
              <a:t>R=3</a:t>
            </a:r>
            <a:r>
              <a:rPr baseline="30000" lang="en" sz="3000">
                <a:solidFill>
                  <a:schemeClr val="dk1"/>
                </a:solidFill>
                <a:latin typeface="Palatino Linotype"/>
                <a:ea typeface="Palatino Linotype"/>
                <a:cs typeface="Palatino Linotype"/>
                <a:sym typeface="Palatino Linotype"/>
              </a:rPr>
              <a:t>)</a:t>
            </a:r>
            <a:r>
              <a:rPr lang="en" sz="3000">
                <a:solidFill>
                  <a:schemeClr val="dk1"/>
                </a:solidFill>
                <a:latin typeface="Palatino Linotype"/>
                <a:ea typeface="Palatino Linotype"/>
                <a:cs typeface="Palatino Linotype"/>
                <a:sym typeface="Palatino Linotype"/>
              </a:rPr>
              <a:t> =3</a:t>
            </a:r>
            <a:r>
              <a:rPr baseline="30000" lang="en" sz="3000">
                <a:solidFill>
                  <a:schemeClr val="dk1"/>
                </a:solidFill>
                <a:latin typeface="Palatino Linotype"/>
                <a:ea typeface="Palatino Linotype"/>
                <a:cs typeface="Palatino Linotype"/>
                <a:sym typeface="Palatino Linotype"/>
              </a:rPr>
              <a:t>3</a:t>
            </a:r>
            <a:r>
              <a:rPr lang="en" sz="3000">
                <a:solidFill>
                  <a:schemeClr val="dk1"/>
                </a:solidFill>
                <a:latin typeface="Palatino Linotype"/>
                <a:ea typeface="Palatino Linotype"/>
                <a:cs typeface="Palatino Linotype"/>
                <a:sym typeface="Palatino Linotype"/>
              </a:rPr>
              <a:t>= 2</a:t>
            </a:r>
            <a:r>
              <a:rPr lang="en" sz="3000">
                <a:solidFill>
                  <a:srgbClr val="CC4125"/>
                </a:solidFill>
                <a:latin typeface="Palatino Linotype"/>
                <a:ea typeface="Palatino Linotype"/>
                <a:cs typeface="Palatino Linotype"/>
                <a:sym typeface="Palatino Linotype"/>
              </a:rPr>
              <a:t>7</a:t>
            </a:r>
            <a:br>
              <a:rPr lang="en" sz="3000">
                <a:solidFill>
                  <a:schemeClr val="dk1"/>
                </a:solidFill>
                <a:latin typeface="Palatino Linotype"/>
                <a:ea typeface="Palatino Linotype"/>
                <a:cs typeface="Palatino Linotype"/>
                <a:sym typeface="Palatino Linotype"/>
              </a:rPr>
            </a:br>
            <a:r>
              <a:rPr lang="en" sz="3000">
                <a:solidFill>
                  <a:schemeClr val="dk1"/>
                </a:solidFill>
                <a:latin typeface="Palatino Linotype"/>
                <a:ea typeface="Palatino Linotype"/>
                <a:cs typeface="Palatino Linotype"/>
                <a:sym typeface="Palatino Linotype"/>
              </a:rPr>
              <a:t>So unit digit is 7 .</a:t>
            </a:r>
            <a:endParaRPr sz="30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r>
              <a:t/>
            </a:r>
            <a:endParaRPr sz="3000">
              <a:solidFill>
                <a:schemeClr val="dk1"/>
              </a:solidFill>
              <a:latin typeface="Palatino Linotype"/>
              <a:ea typeface="Palatino Linotype"/>
              <a:cs typeface="Palatino Linotype"/>
              <a:sym typeface="Palatino Linotype"/>
            </a:endParaRPr>
          </a:p>
        </p:txBody>
      </p:sp>
      <p:sp>
        <p:nvSpPr>
          <p:cNvPr id="276" name="Google Shape;276;p37"/>
          <p:cNvSpPr txBox="1"/>
          <p:nvPr/>
        </p:nvSpPr>
        <p:spPr>
          <a:xfrm>
            <a:off x="71100" y="2163425"/>
            <a:ext cx="4424700" cy="1641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3000">
                <a:solidFill>
                  <a:schemeClr val="dk1"/>
                </a:solidFill>
                <a:latin typeface="Palatino Linotype"/>
                <a:ea typeface="Palatino Linotype"/>
                <a:cs typeface="Palatino Linotype"/>
                <a:sym typeface="Palatino Linotype"/>
              </a:rPr>
              <a:t>(978)</a:t>
            </a:r>
            <a:r>
              <a:rPr baseline="30000" lang="en" sz="3000">
                <a:solidFill>
                  <a:schemeClr val="dk1"/>
                </a:solidFill>
                <a:latin typeface="Palatino Linotype"/>
                <a:ea typeface="Palatino Linotype"/>
                <a:cs typeface="Palatino Linotype"/>
                <a:sym typeface="Palatino Linotype"/>
              </a:rPr>
              <a:t>978</a:t>
            </a:r>
            <a:endParaRPr sz="30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r>
              <a:rPr lang="en" sz="3000">
                <a:solidFill>
                  <a:schemeClr val="dk1"/>
                </a:solidFill>
                <a:latin typeface="Palatino Linotype"/>
                <a:ea typeface="Palatino Linotype"/>
                <a:cs typeface="Palatino Linotype"/>
                <a:sym typeface="Palatino Linotype"/>
              </a:rPr>
              <a:t>=&gt; (8)</a:t>
            </a:r>
            <a:r>
              <a:rPr baseline="30000" lang="en" sz="3000">
                <a:solidFill>
                  <a:schemeClr val="dk1"/>
                </a:solidFill>
                <a:latin typeface="Palatino Linotype"/>
                <a:ea typeface="Palatino Linotype"/>
                <a:cs typeface="Palatino Linotype"/>
                <a:sym typeface="Palatino Linotype"/>
              </a:rPr>
              <a:t>78</a:t>
            </a:r>
            <a:r>
              <a:rPr baseline="30000" lang="en" sz="3000">
                <a:solidFill>
                  <a:schemeClr val="dk1"/>
                </a:solidFill>
                <a:latin typeface="Palatino Linotype"/>
                <a:ea typeface="Palatino Linotype"/>
                <a:cs typeface="Palatino Linotype"/>
                <a:sym typeface="Palatino Linotype"/>
              </a:rPr>
              <a:t>/4(</a:t>
            </a:r>
            <a:r>
              <a:rPr baseline="30000" lang="en" sz="3000">
                <a:solidFill>
                  <a:srgbClr val="980000"/>
                </a:solidFill>
                <a:latin typeface="Palatino Linotype"/>
                <a:ea typeface="Palatino Linotype"/>
                <a:cs typeface="Palatino Linotype"/>
                <a:sym typeface="Palatino Linotype"/>
              </a:rPr>
              <a:t>R=2</a:t>
            </a:r>
            <a:r>
              <a:rPr baseline="30000" lang="en" sz="3000">
                <a:solidFill>
                  <a:schemeClr val="dk1"/>
                </a:solidFill>
                <a:latin typeface="Palatino Linotype"/>
                <a:ea typeface="Palatino Linotype"/>
                <a:cs typeface="Palatino Linotype"/>
                <a:sym typeface="Palatino Linotype"/>
              </a:rPr>
              <a:t>)</a:t>
            </a:r>
            <a:r>
              <a:rPr lang="en" sz="3000">
                <a:solidFill>
                  <a:schemeClr val="dk1"/>
                </a:solidFill>
                <a:latin typeface="Palatino Linotype"/>
                <a:ea typeface="Palatino Linotype"/>
                <a:cs typeface="Palatino Linotype"/>
                <a:sym typeface="Palatino Linotype"/>
              </a:rPr>
              <a:t> =8</a:t>
            </a:r>
            <a:r>
              <a:rPr baseline="30000" lang="en" sz="3000">
                <a:solidFill>
                  <a:schemeClr val="dk1"/>
                </a:solidFill>
                <a:latin typeface="Palatino Linotype"/>
                <a:ea typeface="Palatino Linotype"/>
                <a:cs typeface="Palatino Linotype"/>
                <a:sym typeface="Palatino Linotype"/>
              </a:rPr>
              <a:t>2</a:t>
            </a:r>
            <a:r>
              <a:rPr lang="en" sz="3000">
                <a:solidFill>
                  <a:schemeClr val="dk1"/>
                </a:solidFill>
                <a:latin typeface="Palatino Linotype"/>
                <a:ea typeface="Palatino Linotype"/>
                <a:cs typeface="Palatino Linotype"/>
                <a:sym typeface="Palatino Linotype"/>
              </a:rPr>
              <a:t>= </a:t>
            </a:r>
            <a:r>
              <a:rPr lang="en" sz="3000">
                <a:solidFill>
                  <a:srgbClr val="980000"/>
                </a:solidFill>
                <a:latin typeface="Palatino Linotype"/>
                <a:ea typeface="Palatino Linotype"/>
                <a:cs typeface="Palatino Linotype"/>
                <a:sym typeface="Palatino Linotype"/>
              </a:rPr>
              <a:t>6</a:t>
            </a:r>
            <a:r>
              <a:rPr b="1" lang="en" sz="3000">
                <a:solidFill>
                  <a:srgbClr val="980000"/>
                </a:solidFill>
                <a:latin typeface="Palatino Linotype"/>
                <a:ea typeface="Palatino Linotype"/>
                <a:cs typeface="Palatino Linotype"/>
                <a:sym typeface="Palatino Linotype"/>
              </a:rPr>
              <a:t>4</a:t>
            </a:r>
            <a:br>
              <a:rPr lang="en" sz="3000">
                <a:solidFill>
                  <a:schemeClr val="dk1"/>
                </a:solidFill>
                <a:latin typeface="Palatino Linotype"/>
                <a:ea typeface="Palatino Linotype"/>
                <a:cs typeface="Palatino Linotype"/>
                <a:sym typeface="Palatino Linotype"/>
              </a:rPr>
            </a:br>
            <a:r>
              <a:rPr lang="en" sz="3000">
                <a:solidFill>
                  <a:schemeClr val="dk1"/>
                </a:solidFill>
                <a:latin typeface="Palatino Linotype"/>
                <a:ea typeface="Palatino Linotype"/>
                <a:cs typeface="Palatino Linotype"/>
                <a:sym typeface="Palatino Linotype"/>
              </a:rPr>
              <a:t>So unit digit is 4 .</a:t>
            </a:r>
            <a:endParaRPr sz="30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r>
              <a:t/>
            </a:r>
            <a:endParaRPr sz="3000">
              <a:solidFill>
                <a:schemeClr val="dk1"/>
              </a:solidFill>
              <a:latin typeface="Palatino Linotype"/>
              <a:ea typeface="Palatino Linotype"/>
              <a:cs typeface="Palatino Linotype"/>
              <a:sym typeface="Palatino Linotype"/>
            </a:endParaRPr>
          </a:p>
        </p:txBody>
      </p:sp>
      <p:sp>
        <p:nvSpPr>
          <p:cNvPr id="277" name="Google Shape;277;p37"/>
          <p:cNvSpPr txBox="1"/>
          <p:nvPr/>
        </p:nvSpPr>
        <p:spPr>
          <a:xfrm>
            <a:off x="4626325" y="2163425"/>
            <a:ext cx="4424700" cy="1641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3000">
                <a:solidFill>
                  <a:schemeClr val="dk1"/>
                </a:solidFill>
                <a:latin typeface="Palatino Linotype"/>
                <a:ea typeface="Palatino Linotype"/>
                <a:cs typeface="Palatino Linotype"/>
                <a:sym typeface="Palatino Linotype"/>
              </a:rPr>
              <a:t>(692)</a:t>
            </a:r>
            <a:r>
              <a:rPr baseline="30000" lang="en" sz="3000">
                <a:solidFill>
                  <a:schemeClr val="dk1"/>
                </a:solidFill>
                <a:latin typeface="Palatino Linotype"/>
                <a:ea typeface="Palatino Linotype"/>
                <a:cs typeface="Palatino Linotype"/>
                <a:sym typeface="Palatino Linotype"/>
              </a:rPr>
              <a:t>5637</a:t>
            </a:r>
            <a:endParaRPr sz="30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r>
              <a:rPr lang="en" sz="3000">
                <a:solidFill>
                  <a:schemeClr val="dk1"/>
                </a:solidFill>
                <a:latin typeface="Palatino Linotype"/>
                <a:ea typeface="Palatino Linotype"/>
                <a:cs typeface="Palatino Linotype"/>
                <a:sym typeface="Palatino Linotype"/>
              </a:rPr>
              <a:t>=&gt; (2)</a:t>
            </a:r>
            <a:r>
              <a:rPr baseline="30000" lang="en" sz="3000">
                <a:solidFill>
                  <a:schemeClr val="dk1"/>
                </a:solidFill>
                <a:latin typeface="Palatino Linotype"/>
                <a:ea typeface="Palatino Linotype"/>
                <a:cs typeface="Palatino Linotype"/>
                <a:sym typeface="Palatino Linotype"/>
              </a:rPr>
              <a:t>37/4(</a:t>
            </a:r>
            <a:r>
              <a:rPr baseline="30000" lang="en" sz="3000">
                <a:solidFill>
                  <a:srgbClr val="980000"/>
                </a:solidFill>
                <a:latin typeface="Palatino Linotype"/>
                <a:ea typeface="Palatino Linotype"/>
                <a:cs typeface="Palatino Linotype"/>
                <a:sym typeface="Palatino Linotype"/>
              </a:rPr>
              <a:t>R=1</a:t>
            </a:r>
            <a:r>
              <a:rPr baseline="30000" lang="en" sz="3000">
                <a:solidFill>
                  <a:schemeClr val="dk1"/>
                </a:solidFill>
                <a:latin typeface="Palatino Linotype"/>
                <a:ea typeface="Palatino Linotype"/>
                <a:cs typeface="Palatino Linotype"/>
                <a:sym typeface="Palatino Linotype"/>
              </a:rPr>
              <a:t>)</a:t>
            </a:r>
            <a:r>
              <a:rPr lang="en" sz="3000">
                <a:solidFill>
                  <a:schemeClr val="dk1"/>
                </a:solidFill>
                <a:latin typeface="Palatino Linotype"/>
                <a:ea typeface="Palatino Linotype"/>
                <a:cs typeface="Palatino Linotype"/>
                <a:sym typeface="Palatino Linotype"/>
              </a:rPr>
              <a:t> =2</a:t>
            </a:r>
            <a:r>
              <a:rPr baseline="30000" lang="en" sz="3000">
                <a:solidFill>
                  <a:schemeClr val="dk1"/>
                </a:solidFill>
                <a:latin typeface="Palatino Linotype"/>
                <a:ea typeface="Palatino Linotype"/>
                <a:cs typeface="Palatino Linotype"/>
                <a:sym typeface="Palatino Linotype"/>
              </a:rPr>
              <a:t>1</a:t>
            </a:r>
            <a:r>
              <a:rPr lang="en" sz="3000">
                <a:solidFill>
                  <a:schemeClr val="dk1"/>
                </a:solidFill>
                <a:latin typeface="Palatino Linotype"/>
                <a:ea typeface="Palatino Linotype"/>
                <a:cs typeface="Palatino Linotype"/>
                <a:sym typeface="Palatino Linotype"/>
              </a:rPr>
              <a:t>= 2</a:t>
            </a:r>
            <a:endParaRPr sz="30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r>
              <a:rPr lang="en" sz="3000">
                <a:solidFill>
                  <a:schemeClr val="dk1"/>
                </a:solidFill>
                <a:latin typeface="Palatino Linotype"/>
                <a:ea typeface="Palatino Linotype"/>
                <a:cs typeface="Palatino Linotype"/>
                <a:sym typeface="Palatino Linotype"/>
              </a:rPr>
              <a:t>So unit digit is 2 .</a:t>
            </a:r>
            <a:endParaRPr sz="30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r>
              <a:t/>
            </a:r>
            <a:endParaRPr sz="3000">
              <a:solidFill>
                <a:schemeClr val="dk1"/>
              </a:solidFill>
              <a:latin typeface="Palatino Linotype"/>
              <a:ea typeface="Palatino Linotype"/>
              <a:cs typeface="Palatino Linotype"/>
              <a:sym typeface="Palatino Linotyp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8"/>
          <p:cNvSpPr txBox="1"/>
          <p:nvPr/>
        </p:nvSpPr>
        <p:spPr>
          <a:xfrm>
            <a:off x="147300" y="1608800"/>
            <a:ext cx="4424700" cy="1731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3000">
                <a:solidFill>
                  <a:schemeClr val="dk1"/>
                </a:solidFill>
                <a:latin typeface="Palatino Linotype"/>
                <a:ea typeface="Palatino Linotype"/>
                <a:cs typeface="Palatino Linotype"/>
                <a:sym typeface="Palatino Linotype"/>
              </a:rPr>
              <a:t>(257)</a:t>
            </a:r>
            <a:r>
              <a:rPr baseline="30000" lang="en" sz="3000">
                <a:solidFill>
                  <a:schemeClr val="dk1"/>
                </a:solidFill>
                <a:latin typeface="Palatino Linotype"/>
                <a:ea typeface="Palatino Linotype"/>
                <a:cs typeface="Palatino Linotype"/>
                <a:sym typeface="Palatino Linotype"/>
              </a:rPr>
              <a:t>284</a:t>
            </a:r>
            <a:endParaRPr sz="30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r>
              <a:rPr lang="en" sz="3000">
                <a:solidFill>
                  <a:schemeClr val="dk1"/>
                </a:solidFill>
                <a:latin typeface="Palatino Linotype"/>
                <a:ea typeface="Palatino Linotype"/>
                <a:cs typeface="Palatino Linotype"/>
                <a:sym typeface="Palatino Linotype"/>
              </a:rPr>
              <a:t>=&gt; (7)</a:t>
            </a:r>
            <a:r>
              <a:rPr baseline="30000" lang="en" sz="3000">
                <a:solidFill>
                  <a:schemeClr val="dk1"/>
                </a:solidFill>
                <a:latin typeface="Palatino Linotype"/>
                <a:ea typeface="Palatino Linotype"/>
                <a:cs typeface="Palatino Linotype"/>
                <a:sym typeface="Palatino Linotype"/>
              </a:rPr>
              <a:t>84</a:t>
            </a:r>
            <a:r>
              <a:rPr baseline="30000" lang="en" sz="3000">
                <a:solidFill>
                  <a:schemeClr val="dk1"/>
                </a:solidFill>
                <a:latin typeface="Palatino Linotype"/>
                <a:ea typeface="Palatino Linotype"/>
                <a:cs typeface="Palatino Linotype"/>
                <a:sym typeface="Palatino Linotype"/>
              </a:rPr>
              <a:t>/4(</a:t>
            </a:r>
            <a:r>
              <a:rPr baseline="30000" lang="en" sz="3000">
                <a:solidFill>
                  <a:srgbClr val="980000"/>
                </a:solidFill>
                <a:latin typeface="Palatino Linotype"/>
                <a:ea typeface="Palatino Linotype"/>
                <a:cs typeface="Palatino Linotype"/>
                <a:sym typeface="Palatino Linotype"/>
              </a:rPr>
              <a:t>R=0</a:t>
            </a:r>
            <a:r>
              <a:rPr baseline="30000" lang="en" sz="3000">
                <a:solidFill>
                  <a:schemeClr val="dk1"/>
                </a:solidFill>
                <a:latin typeface="Palatino Linotype"/>
                <a:ea typeface="Palatino Linotype"/>
                <a:cs typeface="Palatino Linotype"/>
                <a:sym typeface="Palatino Linotype"/>
              </a:rPr>
              <a:t>)</a:t>
            </a:r>
            <a:r>
              <a:rPr lang="en" sz="3000">
                <a:solidFill>
                  <a:schemeClr val="dk1"/>
                </a:solidFill>
                <a:latin typeface="Palatino Linotype"/>
                <a:ea typeface="Palatino Linotype"/>
                <a:cs typeface="Palatino Linotype"/>
                <a:sym typeface="Palatino Linotype"/>
              </a:rPr>
              <a:t> = 7</a:t>
            </a:r>
            <a:r>
              <a:rPr baseline="30000" lang="en" sz="3000">
                <a:solidFill>
                  <a:schemeClr val="dk1"/>
                </a:solidFill>
                <a:latin typeface="Palatino Linotype"/>
                <a:ea typeface="Palatino Linotype"/>
                <a:cs typeface="Palatino Linotype"/>
                <a:sym typeface="Palatino Linotype"/>
              </a:rPr>
              <a:t>4</a:t>
            </a:r>
            <a:r>
              <a:rPr lang="en" sz="3000">
                <a:solidFill>
                  <a:schemeClr val="dk1"/>
                </a:solidFill>
                <a:latin typeface="Palatino Linotype"/>
                <a:ea typeface="Palatino Linotype"/>
                <a:cs typeface="Palatino Linotype"/>
                <a:sym typeface="Palatino Linotype"/>
              </a:rPr>
              <a:t>= 2401</a:t>
            </a:r>
            <a:br>
              <a:rPr lang="en" sz="3000">
                <a:solidFill>
                  <a:schemeClr val="dk1"/>
                </a:solidFill>
                <a:latin typeface="Palatino Linotype"/>
                <a:ea typeface="Palatino Linotype"/>
                <a:cs typeface="Palatino Linotype"/>
                <a:sym typeface="Palatino Linotype"/>
              </a:rPr>
            </a:br>
            <a:r>
              <a:rPr lang="en" sz="3000">
                <a:solidFill>
                  <a:schemeClr val="dk1"/>
                </a:solidFill>
                <a:latin typeface="Palatino Linotype"/>
                <a:ea typeface="Palatino Linotype"/>
                <a:cs typeface="Palatino Linotype"/>
                <a:sym typeface="Palatino Linotype"/>
              </a:rPr>
              <a:t>So unit digit is 1 .</a:t>
            </a:r>
            <a:endParaRPr sz="30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r>
              <a:t/>
            </a:r>
            <a:endParaRPr sz="3000">
              <a:solidFill>
                <a:schemeClr val="dk1"/>
              </a:solidFill>
              <a:latin typeface="Palatino Linotype"/>
              <a:ea typeface="Palatino Linotype"/>
              <a:cs typeface="Palatino Linotype"/>
              <a:sym typeface="Palatino Linotype"/>
            </a:endParaRPr>
          </a:p>
        </p:txBody>
      </p:sp>
      <p:sp>
        <p:nvSpPr>
          <p:cNvPr id="283" name="Google Shape;283;p38"/>
          <p:cNvSpPr txBox="1"/>
          <p:nvPr/>
        </p:nvSpPr>
        <p:spPr>
          <a:xfrm>
            <a:off x="197400" y="651250"/>
            <a:ext cx="8749200" cy="8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u="sng">
                <a:solidFill>
                  <a:srgbClr val="7030A0"/>
                </a:solidFill>
                <a:latin typeface="Palatino Linotype"/>
                <a:ea typeface="Palatino Linotype"/>
                <a:cs typeface="Palatino Linotype"/>
                <a:sym typeface="Palatino Linotype"/>
              </a:rPr>
              <a:t>Note: </a:t>
            </a:r>
            <a:r>
              <a:rPr lang="en" sz="2400">
                <a:latin typeface="Palatino Linotype"/>
                <a:ea typeface="Palatino Linotype"/>
                <a:cs typeface="Palatino Linotype"/>
                <a:sym typeface="Palatino Linotype"/>
              </a:rPr>
              <a:t>Whenever Remainder = 0, then we will consider that as 4 because that power value is exactly a multiple of 4. </a:t>
            </a:r>
            <a:endParaRPr sz="2400">
              <a:latin typeface="Palatino Linotype"/>
              <a:ea typeface="Palatino Linotype"/>
              <a:cs typeface="Palatino Linotype"/>
              <a:sym typeface="Palatino Linotype"/>
            </a:endParaRPr>
          </a:p>
        </p:txBody>
      </p:sp>
      <p:sp>
        <p:nvSpPr>
          <p:cNvPr id="284" name="Google Shape;284;p38"/>
          <p:cNvSpPr txBox="1"/>
          <p:nvPr>
            <p:ph idx="12" type="sldNum"/>
          </p:nvPr>
        </p:nvSpPr>
        <p:spPr>
          <a:xfrm>
            <a:off x="7924800" y="4767263"/>
            <a:ext cx="762000" cy="273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285" name="Google Shape;285;p38"/>
          <p:cNvSpPr txBox="1"/>
          <p:nvPr/>
        </p:nvSpPr>
        <p:spPr>
          <a:xfrm>
            <a:off x="4626325" y="1608800"/>
            <a:ext cx="4424700" cy="1731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3000">
                <a:solidFill>
                  <a:schemeClr val="dk1"/>
                </a:solidFill>
                <a:latin typeface="Palatino Linotype"/>
                <a:ea typeface="Palatino Linotype"/>
                <a:cs typeface="Palatino Linotype"/>
                <a:sym typeface="Palatino Linotype"/>
              </a:rPr>
              <a:t>(373)</a:t>
            </a:r>
            <a:r>
              <a:rPr baseline="30000" lang="en" sz="3000">
                <a:solidFill>
                  <a:schemeClr val="dk1"/>
                </a:solidFill>
                <a:latin typeface="Palatino Linotype"/>
                <a:ea typeface="Palatino Linotype"/>
                <a:cs typeface="Palatino Linotype"/>
                <a:sym typeface="Palatino Linotype"/>
              </a:rPr>
              <a:t>952</a:t>
            </a:r>
            <a:endParaRPr sz="30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r>
              <a:rPr lang="en" sz="3000">
                <a:solidFill>
                  <a:schemeClr val="dk1"/>
                </a:solidFill>
                <a:latin typeface="Palatino Linotype"/>
                <a:ea typeface="Palatino Linotype"/>
                <a:cs typeface="Palatino Linotype"/>
                <a:sym typeface="Palatino Linotype"/>
              </a:rPr>
              <a:t>=&gt; (3)</a:t>
            </a:r>
            <a:r>
              <a:rPr baseline="30000" lang="en" sz="3000">
                <a:solidFill>
                  <a:schemeClr val="dk1"/>
                </a:solidFill>
                <a:latin typeface="Palatino Linotype"/>
                <a:ea typeface="Palatino Linotype"/>
                <a:cs typeface="Palatino Linotype"/>
                <a:sym typeface="Palatino Linotype"/>
              </a:rPr>
              <a:t>52/4(</a:t>
            </a:r>
            <a:r>
              <a:rPr baseline="30000" lang="en" sz="3000">
                <a:solidFill>
                  <a:srgbClr val="980000"/>
                </a:solidFill>
                <a:latin typeface="Palatino Linotype"/>
                <a:ea typeface="Palatino Linotype"/>
                <a:cs typeface="Palatino Linotype"/>
                <a:sym typeface="Palatino Linotype"/>
              </a:rPr>
              <a:t>R=0</a:t>
            </a:r>
            <a:r>
              <a:rPr baseline="30000" lang="en" sz="3000">
                <a:solidFill>
                  <a:schemeClr val="dk1"/>
                </a:solidFill>
                <a:latin typeface="Palatino Linotype"/>
                <a:ea typeface="Palatino Linotype"/>
                <a:cs typeface="Palatino Linotype"/>
                <a:sym typeface="Palatino Linotype"/>
              </a:rPr>
              <a:t>)</a:t>
            </a:r>
            <a:r>
              <a:rPr lang="en" sz="3000">
                <a:solidFill>
                  <a:schemeClr val="dk1"/>
                </a:solidFill>
                <a:latin typeface="Palatino Linotype"/>
                <a:ea typeface="Palatino Linotype"/>
                <a:cs typeface="Palatino Linotype"/>
                <a:sym typeface="Palatino Linotype"/>
              </a:rPr>
              <a:t> =3</a:t>
            </a:r>
            <a:r>
              <a:rPr baseline="30000" lang="en" sz="3000">
                <a:solidFill>
                  <a:schemeClr val="dk1"/>
                </a:solidFill>
                <a:latin typeface="Palatino Linotype"/>
                <a:ea typeface="Palatino Linotype"/>
                <a:cs typeface="Palatino Linotype"/>
                <a:sym typeface="Palatino Linotype"/>
              </a:rPr>
              <a:t>4</a:t>
            </a:r>
            <a:r>
              <a:rPr lang="en" sz="3000">
                <a:solidFill>
                  <a:schemeClr val="dk1"/>
                </a:solidFill>
                <a:latin typeface="Palatino Linotype"/>
                <a:ea typeface="Palatino Linotype"/>
                <a:cs typeface="Palatino Linotype"/>
                <a:sym typeface="Palatino Linotype"/>
              </a:rPr>
              <a:t>= 81</a:t>
            </a:r>
            <a:br>
              <a:rPr lang="en" sz="3000">
                <a:solidFill>
                  <a:schemeClr val="dk1"/>
                </a:solidFill>
                <a:latin typeface="Palatino Linotype"/>
                <a:ea typeface="Palatino Linotype"/>
                <a:cs typeface="Palatino Linotype"/>
                <a:sym typeface="Palatino Linotype"/>
              </a:rPr>
            </a:br>
            <a:r>
              <a:rPr lang="en" sz="3000">
                <a:solidFill>
                  <a:schemeClr val="dk1"/>
                </a:solidFill>
                <a:latin typeface="Palatino Linotype"/>
                <a:ea typeface="Palatino Linotype"/>
                <a:cs typeface="Palatino Linotype"/>
                <a:sym typeface="Palatino Linotype"/>
              </a:rPr>
              <a:t>So unit digit is 1 .</a:t>
            </a:r>
            <a:endParaRPr sz="30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r>
              <a:t/>
            </a:r>
            <a:endParaRPr sz="3000">
              <a:solidFill>
                <a:schemeClr val="dk1"/>
              </a:solidFill>
              <a:latin typeface="Palatino Linotype"/>
              <a:ea typeface="Palatino Linotype"/>
              <a:cs typeface="Palatino Linotype"/>
              <a:sym typeface="Palatino Linotype"/>
            </a:endParaRPr>
          </a:p>
        </p:txBody>
      </p:sp>
      <p:sp>
        <p:nvSpPr>
          <p:cNvPr id="286" name="Google Shape;286;p38"/>
          <p:cNvSpPr txBox="1"/>
          <p:nvPr/>
        </p:nvSpPr>
        <p:spPr>
          <a:xfrm>
            <a:off x="147300" y="3399875"/>
            <a:ext cx="4424700" cy="1641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3000">
                <a:solidFill>
                  <a:schemeClr val="dk1"/>
                </a:solidFill>
                <a:latin typeface="Palatino Linotype"/>
                <a:ea typeface="Palatino Linotype"/>
                <a:cs typeface="Palatino Linotype"/>
                <a:sym typeface="Palatino Linotype"/>
              </a:rPr>
              <a:t>(978)</a:t>
            </a:r>
            <a:r>
              <a:rPr baseline="30000" lang="en" sz="3000">
                <a:solidFill>
                  <a:schemeClr val="dk1"/>
                </a:solidFill>
                <a:latin typeface="Palatino Linotype"/>
                <a:ea typeface="Palatino Linotype"/>
                <a:cs typeface="Palatino Linotype"/>
                <a:sym typeface="Palatino Linotype"/>
              </a:rPr>
              <a:t>976</a:t>
            </a:r>
            <a:endParaRPr sz="30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r>
              <a:rPr lang="en" sz="3000">
                <a:solidFill>
                  <a:schemeClr val="dk1"/>
                </a:solidFill>
                <a:latin typeface="Palatino Linotype"/>
                <a:ea typeface="Palatino Linotype"/>
                <a:cs typeface="Palatino Linotype"/>
                <a:sym typeface="Palatino Linotype"/>
              </a:rPr>
              <a:t>=&gt; (8)</a:t>
            </a:r>
            <a:r>
              <a:rPr baseline="30000" lang="en" sz="3000">
                <a:solidFill>
                  <a:schemeClr val="dk1"/>
                </a:solidFill>
                <a:latin typeface="Palatino Linotype"/>
                <a:ea typeface="Palatino Linotype"/>
                <a:cs typeface="Palatino Linotype"/>
                <a:sym typeface="Palatino Linotype"/>
              </a:rPr>
              <a:t>76/4(</a:t>
            </a:r>
            <a:r>
              <a:rPr baseline="30000" lang="en" sz="3000">
                <a:solidFill>
                  <a:srgbClr val="980000"/>
                </a:solidFill>
                <a:latin typeface="Palatino Linotype"/>
                <a:ea typeface="Palatino Linotype"/>
                <a:cs typeface="Palatino Linotype"/>
                <a:sym typeface="Palatino Linotype"/>
              </a:rPr>
              <a:t>R=0</a:t>
            </a:r>
            <a:r>
              <a:rPr baseline="30000" lang="en" sz="3000">
                <a:solidFill>
                  <a:schemeClr val="dk1"/>
                </a:solidFill>
                <a:latin typeface="Palatino Linotype"/>
                <a:ea typeface="Palatino Linotype"/>
                <a:cs typeface="Palatino Linotype"/>
                <a:sym typeface="Palatino Linotype"/>
              </a:rPr>
              <a:t>)</a:t>
            </a:r>
            <a:r>
              <a:rPr lang="en" sz="3000">
                <a:solidFill>
                  <a:schemeClr val="dk1"/>
                </a:solidFill>
                <a:latin typeface="Palatino Linotype"/>
                <a:ea typeface="Palatino Linotype"/>
                <a:cs typeface="Palatino Linotype"/>
                <a:sym typeface="Palatino Linotype"/>
              </a:rPr>
              <a:t> =8</a:t>
            </a:r>
            <a:r>
              <a:rPr baseline="30000" lang="en" sz="3000">
                <a:solidFill>
                  <a:schemeClr val="dk1"/>
                </a:solidFill>
                <a:latin typeface="Palatino Linotype"/>
                <a:ea typeface="Palatino Linotype"/>
                <a:cs typeface="Palatino Linotype"/>
                <a:sym typeface="Palatino Linotype"/>
              </a:rPr>
              <a:t>4</a:t>
            </a:r>
            <a:r>
              <a:rPr lang="en" sz="3000">
                <a:solidFill>
                  <a:schemeClr val="dk1"/>
                </a:solidFill>
                <a:latin typeface="Palatino Linotype"/>
                <a:ea typeface="Palatino Linotype"/>
                <a:cs typeface="Palatino Linotype"/>
                <a:sym typeface="Palatino Linotype"/>
              </a:rPr>
              <a:t>=4096</a:t>
            </a:r>
            <a:br>
              <a:rPr lang="en" sz="3000">
                <a:solidFill>
                  <a:schemeClr val="dk1"/>
                </a:solidFill>
                <a:latin typeface="Palatino Linotype"/>
                <a:ea typeface="Palatino Linotype"/>
                <a:cs typeface="Palatino Linotype"/>
                <a:sym typeface="Palatino Linotype"/>
              </a:rPr>
            </a:br>
            <a:r>
              <a:rPr lang="en" sz="3000">
                <a:solidFill>
                  <a:schemeClr val="dk1"/>
                </a:solidFill>
                <a:latin typeface="Palatino Linotype"/>
                <a:ea typeface="Palatino Linotype"/>
                <a:cs typeface="Palatino Linotype"/>
                <a:sym typeface="Palatino Linotype"/>
              </a:rPr>
              <a:t>So unit digit is 6 .</a:t>
            </a:r>
            <a:endParaRPr sz="30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r>
              <a:t/>
            </a:r>
            <a:endParaRPr sz="3000">
              <a:solidFill>
                <a:schemeClr val="dk1"/>
              </a:solidFill>
              <a:latin typeface="Palatino Linotype"/>
              <a:ea typeface="Palatino Linotype"/>
              <a:cs typeface="Palatino Linotype"/>
              <a:sym typeface="Palatino Linotype"/>
            </a:endParaRPr>
          </a:p>
        </p:txBody>
      </p:sp>
      <p:sp>
        <p:nvSpPr>
          <p:cNvPr id="287" name="Google Shape;287;p38"/>
          <p:cNvSpPr txBox="1"/>
          <p:nvPr/>
        </p:nvSpPr>
        <p:spPr>
          <a:xfrm>
            <a:off x="4626325" y="3399875"/>
            <a:ext cx="4424700" cy="1641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3000">
                <a:solidFill>
                  <a:schemeClr val="dk1"/>
                </a:solidFill>
                <a:latin typeface="Palatino Linotype"/>
                <a:ea typeface="Palatino Linotype"/>
                <a:cs typeface="Palatino Linotype"/>
                <a:sym typeface="Palatino Linotype"/>
              </a:rPr>
              <a:t>(692)</a:t>
            </a:r>
            <a:r>
              <a:rPr baseline="30000" lang="en" sz="3000">
                <a:solidFill>
                  <a:schemeClr val="dk1"/>
                </a:solidFill>
                <a:latin typeface="Palatino Linotype"/>
                <a:ea typeface="Palatino Linotype"/>
                <a:cs typeface="Palatino Linotype"/>
                <a:sym typeface="Palatino Linotype"/>
              </a:rPr>
              <a:t>56392</a:t>
            </a:r>
            <a:endParaRPr sz="30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r>
              <a:rPr lang="en" sz="3000">
                <a:solidFill>
                  <a:schemeClr val="dk1"/>
                </a:solidFill>
                <a:latin typeface="Palatino Linotype"/>
                <a:ea typeface="Palatino Linotype"/>
                <a:cs typeface="Palatino Linotype"/>
                <a:sym typeface="Palatino Linotype"/>
              </a:rPr>
              <a:t>=&gt; (2)</a:t>
            </a:r>
            <a:r>
              <a:rPr baseline="30000" lang="en" sz="3000">
                <a:solidFill>
                  <a:schemeClr val="dk1"/>
                </a:solidFill>
                <a:latin typeface="Palatino Linotype"/>
                <a:ea typeface="Palatino Linotype"/>
                <a:cs typeface="Palatino Linotype"/>
                <a:sym typeface="Palatino Linotype"/>
              </a:rPr>
              <a:t>92</a:t>
            </a:r>
            <a:r>
              <a:rPr baseline="30000" lang="en" sz="3000">
                <a:solidFill>
                  <a:schemeClr val="dk1"/>
                </a:solidFill>
                <a:latin typeface="Palatino Linotype"/>
                <a:ea typeface="Palatino Linotype"/>
                <a:cs typeface="Palatino Linotype"/>
                <a:sym typeface="Palatino Linotype"/>
              </a:rPr>
              <a:t>/4(</a:t>
            </a:r>
            <a:r>
              <a:rPr baseline="30000" lang="en" sz="3000">
                <a:solidFill>
                  <a:srgbClr val="980000"/>
                </a:solidFill>
                <a:latin typeface="Palatino Linotype"/>
                <a:ea typeface="Palatino Linotype"/>
                <a:cs typeface="Palatino Linotype"/>
                <a:sym typeface="Palatino Linotype"/>
              </a:rPr>
              <a:t>R=0</a:t>
            </a:r>
            <a:r>
              <a:rPr baseline="30000" lang="en" sz="3000">
                <a:solidFill>
                  <a:schemeClr val="dk1"/>
                </a:solidFill>
                <a:latin typeface="Palatino Linotype"/>
                <a:ea typeface="Palatino Linotype"/>
                <a:cs typeface="Palatino Linotype"/>
                <a:sym typeface="Palatino Linotype"/>
              </a:rPr>
              <a:t>)</a:t>
            </a:r>
            <a:r>
              <a:rPr lang="en" sz="3000">
                <a:solidFill>
                  <a:schemeClr val="dk1"/>
                </a:solidFill>
                <a:latin typeface="Palatino Linotype"/>
                <a:ea typeface="Palatino Linotype"/>
                <a:cs typeface="Palatino Linotype"/>
                <a:sym typeface="Palatino Linotype"/>
              </a:rPr>
              <a:t> =2</a:t>
            </a:r>
            <a:r>
              <a:rPr baseline="30000" lang="en" sz="3000">
                <a:solidFill>
                  <a:schemeClr val="dk1"/>
                </a:solidFill>
                <a:latin typeface="Palatino Linotype"/>
                <a:ea typeface="Palatino Linotype"/>
                <a:cs typeface="Palatino Linotype"/>
                <a:sym typeface="Palatino Linotype"/>
              </a:rPr>
              <a:t>4</a:t>
            </a:r>
            <a:r>
              <a:rPr lang="en" sz="3000">
                <a:solidFill>
                  <a:schemeClr val="dk1"/>
                </a:solidFill>
                <a:latin typeface="Palatino Linotype"/>
                <a:ea typeface="Palatino Linotype"/>
                <a:cs typeface="Palatino Linotype"/>
                <a:sym typeface="Palatino Linotype"/>
              </a:rPr>
              <a:t>= 16</a:t>
            </a:r>
            <a:endParaRPr sz="30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r>
              <a:rPr lang="en" sz="3000">
                <a:solidFill>
                  <a:schemeClr val="dk1"/>
                </a:solidFill>
                <a:latin typeface="Palatino Linotype"/>
                <a:ea typeface="Palatino Linotype"/>
                <a:cs typeface="Palatino Linotype"/>
                <a:sym typeface="Palatino Linotype"/>
              </a:rPr>
              <a:t>So unit digit is 6 .</a:t>
            </a:r>
            <a:endParaRPr sz="30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r>
              <a:t/>
            </a:r>
            <a:endParaRPr sz="3000">
              <a:solidFill>
                <a:schemeClr val="dk1"/>
              </a:solidFill>
              <a:latin typeface="Palatino Linotype"/>
              <a:ea typeface="Palatino Linotype"/>
              <a:cs typeface="Palatino Linotype"/>
              <a:sym typeface="Palatino Linotyp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39"/>
          <p:cNvSpPr txBox="1"/>
          <p:nvPr/>
        </p:nvSpPr>
        <p:spPr>
          <a:xfrm>
            <a:off x="152400" y="914400"/>
            <a:ext cx="8382000" cy="35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3600">
                <a:solidFill>
                  <a:schemeClr val="dk1"/>
                </a:solidFill>
                <a:latin typeface="Palatino Linotype"/>
                <a:ea typeface="Palatino Linotype"/>
                <a:cs typeface="Palatino Linotype"/>
                <a:sym typeface="Palatino Linotype"/>
              </a:rPr>
              <a:t>(254)</a:t>
            </a:r>
            <a:r>
              <a:rPr baseline="30000" lang="en" sz="3600">
                <a:solidFill>
                  <a:schemeClr val="dk1"/>
                </a:solidFill>
                <a:latin typeface="Palatino Linotype"/>
                <a:ea typeface="Palatino Linotype"/>
                <a:cs typeface="Palatino Linotype"/>
                <a:sym typeface="Palatino Linotype"/>
              </a:rPr>
              <a:t>698</a:t>
            </a:r>
            <a:endParaRPr sz="36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r>
              <a:t/>
            </a:r>
            <a:endParaRPr sz="36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r>
              <a:rPr lang="en" sz="3600">
                <a:solidFill>
                  <a:schemeClr val="dk1"/>
                </a:solidFill>
                <a:latin typeface="Palatino Linotype"/>
                <a:ea typeface="Palatino Linotype"/>
                <a:cs typeface="Palatino Linotype"/>
                <a:sym typeface="Palatino Linotype"/>
              </a:rPr>
              <a:t>589</a:t>
            </a:r>
            <a:r>
              <a:rPr baseline="30000" lang="en" sz="3600">
                <a:solidFill>
                  <a:schemeClr val="dk1"/>
                </a:solidFill>
                <a:latin typeface="Palatino Linotype"/>
                <a:ea typeface="Palatino Linotype"/>
                <a:cs typeface="Palatino Linotype"/>
                <a:sym typeface="Palatino Linotype"/>
              </a:rPr>
              <a:t>475</a:t>
            </a:r>
            <a:endParaRPr baseline="30000" sz="36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r>
              <a:t/>
            </a:r>
            <a:endParaRPr sz="36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r>
              <a:rPr lang="en" sz="3600">
                <a:solidFill>
                  <a:schemeClr val="dk1"/>
                </a:solidFill>
                <a:latin typeface="Palatino Linotype"/>
                <a:ea typeface="Palatino Linotype"/>
                <a:cs typeface="Palatino Linotype"/>
                <a:sym typeface="Palatino Linotype"/>
              </a:rPr>
              <a:t>125</a:t>
            </a:r>
            <a:r>
              <a:rPr baseline="30000" lang="en" sz="3600">
                <a:solidFill>
                  <a:schemeClr val="dk1"/>
                </a:solidFill>
                <a:latin typeface="Palatino Linotype"/>
                <a:ea typeface="Palatino Linotype"/>
                <a:cs typeface="Palatino Linotype"/>
                <a:sym typeface="Palatino Linotype"/>
              </a:rPr>
              <a:t>453</a:t>
            </a:r>
            <a:endParaRPr baseline="30000" sz="36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r>
              <a:t/>
            </a:r>
            <a:endParaRPr sz="36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r>
              <a:rPr lang="en" sz="3600">
                <a:solidFill>
                  <a:schemeClr val="dk1"/>
                </a:solidFill>
                <a:latin typeface="Palatino Linotype"/>
                <a:ea typeface="Palatino Linotype"/>
                <a:cs typeface="Palatino Linotype"/>
                <a:sym typeface="Palatino Linotype"/>
              </a:rPr>
              <a:t>2356</a:t>
            </a:r>
            <a:r>
              <a:rPr baseline="30000" lang="en" sz="3600">
                <a:solidFill>
                  <a:schemeClr val="dk1"/>
                </a:solidFill>
                <a:latin typeface="Palatino Linotype"/>
                <a:ea typeface="Palatino Linotype"/>
                <a:cs typeface="Palatino Linotype"/>
                <a:sym typeface="Palatino Linotype"/>
              </a:rPr>
              <a:t>458</a:t>
            </a:r>
            <a:endParaRPr baseline="30000" sz="3600">
              <a:solidFill>
                <a:schemeClr val="dk1"/>
              </a:solidFill>
              <a:latin typeface="Palatino Linotype"/>
              <a:ea typeface="Palatino Linotype"/>
              <a:cs typeface="Palatino Linotype"/>
              <a:sym typeface="Palatino Linotype"/>
            </a:endParaRPr>
          </a:p>
        </p:txBody>
      </p:sp>
      <p:sp>
        <p:nvSpPr>
          <p:cNvPr id="293" name="Google Shape;293;p39"/>
          <p:cNvSpPr txBox="1"/>
          <p:nvPr/>
        </p:nvSpPr>
        <p:spPr>
          <a:xfrm>
            <a:off x="2209650" y="3916300"/>
            <a:ext cx="6449400" cy="10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sz="2400">
                <a:solidFill>
                  <a:schemeClr val="dk1"/>
                </a:solidFill>
                <a:latin typeface="Palatino Linotype"/>
                <a:ea typeface="Palatino Linotype"/>
                <a:cs typeface="Palatino Linotype"/>
                <a:sym typeface="Palatino Linotype"/>
              </a:rPr>
              <a:t>The unit digit of the following expression is</a:t>
            </a:r>
            <a:endParaRPr sz="2400">
              <a:solidFill>
                <a:schemeClr val="dk1"/>
              </a:solidFill>
              <a:latin typeface="Palatino Linotype"/>
              <a:ea typeface="Palatino Linotype"/>
              <a:cs typeface="Palatino Linotype"/>
              <a:sym typeface="Palatino Linotype"/>
            </a:endParaRPr>
          </a:p>
          <a:p>
            <a:pPr indent="0" lvl="0" marL="0" rtl="0" algn="l">
              <a:spcBef>
                <a:spcPts val="0"/>
              </a:spcBef>
              <a:spcAft>
                <a:spcPts val="0"/>
              </a:spcAft>
              <a:buClr>
                <a:schemeClr val="dk1"/>
              </a:buClr>
              <a:buFont typeface="Arial"/>
              <a:buNone/>
            </a:pPr>
            <a:r>
              <a:rPr lang="en" sz="2400">
                <a:solidFill>
                  <a:schemeClr val="dk1"/>
                </a:solidFill>
                <a:latin typeface="Palatino Linotype"/>
                <a:ea typeface="Palatino Linotype"/>
                <a:cs typeface="Palatino Linotype"/>
                <a:sym typeface="Palatino Linotype"/>
              </a:rPr>
              <a:t>	(1!)</a:t>
            </a:r>
            <a:r>
              <a:rPr baseline="30000" lang="en" sz="2400">
                <a:solidFill>
                  <a:schemeClr val="dk1"/>
                </a:solidFill>
                <a:latin typeface="Palatino Linotype"/>
                <a:ea typeface="Palatino Linotype"/>
                <a:cs typeface="Palatino Linotype"/>
                <a:sym typeface="Palatino Linotype"/>
              </a:rPr>
              <a:t>1</a:t>
            </a:r>
            <a:r>
              <a:rPr lang="en" sz="2400">
                <a:solidFill>
                  <a:schemeClr val="dk1"/>
                </a:solidFill>
                <a:latin typeface="Palatino Linotype"/>
                <a:ea typeface="Palatino Linotype"/>
                <a:cs typeface="Palatino Linotype"/>
                <a:sym typeface="Palatino Linotype"/>
              </a:rPr>
              <a:t> + (2!)</a:t>
            </a:r>
            <a:r>
              <a:rPr baseline="30000" lang="en" sz="2400">
                <a:solidFill>
                  <a:schemeClr val="dk1"/>
                </a:solidFill>
                <a:latin typeface="Palatino Linotype"/>
                <a:ea typeface="Palatino Linotype"/>
                <a:cs typeface="Palatino Linotype"/>
                <a:sym typeface="Palatino Linotype"/>
              </a:rPr>
              <a:t>2</a:t>
            </a:r>
            <a:r>
              <a:rPr lang="en" sz="2400">
                <a:solidFill>
                  <a:schemeClr val="dk1"/>
                </a:solidFill>
                <a:latin typeface="Palatino Linotype"/>
                <a:ea typeface="Palatino Linotype"/>
                <a:cs typeface="Palatino Linotype"/>
                <a:sym typeface="Palatino Linotype"/>
              </a:rPr>
              <a:t> + (3!)</a:t>
            </a:r>
            <a:r>
              <a:rPr baseline="30000" lang="en" sz="2400">
                <a:solidFill>
                  <a:schemeClr val="dk1"/>
                </a:solidFill>
                <a:latin typeface="Palatino Linotype"/>
                <a:ea typeface="Palatino Linotype"/>
                <a:cs typeface="Palatino Linotype"/>
                <a:sym typeface="Palatino Linotype"/>
              </a:rPr>
              <a:t>3</a:t>
            </a:r>
            <a:r>
              <a:rPr lang="en" sz="2400">
                <a:solidFill>
                  <a:schemeClr val="dk1"/>
                </a:solidFill>
                <a:latin typeface="Palatino Linotype"/>
                <a:ea typeface="Palatino Linotype"/>
                <a:cs typeface="Palatino Linotype"/>
                <a:sym typeface="Palatino Linotype"/>
              </a:rPr>
              <a:t> + (4!)</a:t>
            </a:r>
            <a:r>
              <a:rPr baseline="30000" lang="en" sz="2400">
                <a:solidFill>
                  <a:schemeClr val="dk1"/>
                </a:solidFill>
                <a:latin typeface="Palatino Linotype"/>
                <a:ea typeface="Palatino Linotype"/>
                <a:cs typeface="Palatino Linotype"/>
                <a:sym typeface="Palatino Linotype"/>
              </a:rPr>
              <a:t>4</a:t>
            </a:r>
            <a:r>
              <a:rPr lang="en" sz="2400">
                <a:solidFill>
                  <a:schemeClr val="dk1"/>
                </a:solidFill>
                <a:latin typeface="Palatino Linotype"/>
                <a:ea typeface="Palatino Linotype"/>
                <a:cs typeface="Palatino Linotype"/>
                <a:sym typeface="Palatino Linotype"/>
              </a:rPr>
              <a:t> + (5!)</a:t>
            </a:r>
            <a:r>
              <a:rPr baseline="30000" lang="en" sz="2400">
                <a:solidFill>
                  <a:schemeClr val="dk1"/>
                </a:solidFill>
                <a:latin typeface="Palatino Linotype"/>
                <a:ea typeface="Palatino Linotype"/>
                <a:cs typeface="Palatino Linotype"/>
                <a:sym typeface="Palatino Linotype"/>
              </a:rPr>
              <a:t>5</a:t>
            </a:r>
            <a:r>
              <a:rPr lang="en" sz="2400">
                <a:solidFill>
                  <a:schemeClr val="dk1"/>
                </a:solidFill>
                <a:latin typeface="Palatino Linotype"/>
                <a:ea typeface="Palatino Linotype"/>
                <a:cs typeface="Palatino Linotype"/>
                <a:sym typeface="Palatino Linotype"/>
              </a:rPr>
              <a:t> + (6!)</a:t>
            </a:r>
            <a:r>
              <a:rPr baseline="30000" lang="en" sz="2400">
                <a:solidFill>
                  <a:schemeClr val="dk1"/>
                </a:solidFill>
                <a:latin typeface="Palatino Linotype"/>
                <a:ea typeface="Palatino Linotype"/>
                <a:cs typeface="Palatino Linotype"/>
                <a:sym typeface="Palatino Linotype"/>
              </a:rPr>
              <a:t>6</a:t>
            </a:r>
            <a:endParaRPr sz="2400">
              <a:solidFill>
                <a:schemeClr val="dk1"/>
              </a:solidFill>
              <a:latin typeface="Palatino Linotype"/>
              <a:ea typeface="Palatino Linotype"/>
              <a:cs typeface="Palatino Linotype"/>
              <a:sym typeface="Palatino Linotype"/>
            </a:endParaRPr>
          </a:p>
          <a:p>
            <a:pPr indent="0" lvl="0" marL="0" rtl="0" algn="l">
              <a:spcBef>
                <a:spcPts val="0"/>
              </a:spcBef>
              <a:spcAft>
                <a:spcPts val="0"/>
              </a:spcAft>
              <a:buNone/>
            </a:pPr>
            <a:r>
              <a:t/>
            </a:r>
            <a:endParaRPr sz="2400">
              <a:latin typeface="Palatino Linotype"/>
              <a:ea typeface="Palatino Linotype"/>
              <a:cs typeface="Palatino Linotype"/>
              <a:sym typeface="Palatino Linotype"/>
            </a:endParaRPr>
          </a:p>
        </p:txBody>
      </p:sp>
      <p:sp>
        <p:nvSpPr>
          <p:cNvPr id="294" name="Google Shape;294;p39"/>
          <p:cNvSpPr txBox="1"/>
          <p:nvPr/>
        </p:nvSpPr>
        <p:spPr>
          <a:xfrm>
            <a:off x="2730625" y="914400"/>
            <a:ext cx="2119800" cy="300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latin typeface="Palatino Linotype"/>
                <a:ea typeface="Palatino Linotype"/>
                <a:cs typeface="Palatino Linotype"/>
                <a:sym typeface="Palatino Linotype"/>
              </a:rPr>
              <a:t>(369)</a:t>
            </a:r>
            <a:r>
              <a:rPr baseline="30000" lang="en" sz="3600">
                <a:solidFill>
                  <a:schemeClr val="dk1"/>
                </a:solidFill>
                <a:latin typeface="Palatino Linotype"/>
                <a:ea typeface="Palatino Linotype"/>
                <a:cs typeface="Palatino Linotype"/>
                <a:sym typeface="Palatino Linotype"/>
              </a:rPr>
              <a:t>6725</a:t>
            </a:r>
            <a:endParaRPr baseline="30000" sz="3600">
              <a:solidFill>
                <a:schemeClr val="dk1"/>
              </a:solidFill>
              <a:latin typeface="Palatino Linotype"/>
              <a:ea typeface="Palatino Linotype"/>
              <a:cs typeface="Palatino Linotype"/>
              <a:sym typeface="Palatino Linotype"/>
            </a:endParaRPr>
          </a:p>
          <a:p>
            <a:pPr indent="0" lvl="0" marL="0" rtl="0" algn="l">
              <a:spcBef>
                <a:spcPts val="0"/>
              </a:spcBef>
              <a:spcAft>
                <a:spcPts val="0"/>
              </a:spcAft>
              <a:buNone/>
            </a:pPr>
            <a:r>
              <a:t/>
            </a:r>
            <a:endParaRPr sz="3600">
              <a:solidFill>
                <a:schemeClr val="dk1"/>
              </a:solidFill>
              <a:latin typeface="Palatino Linotype"/>
              <a:ea typeface="Palatino Linotype"/>
              <a:cs typeface="Palatino Linotype"/>
              <a:sym typeface="Palatino Linotype"/>
            </a:endParaRPr>
          </a:p>
          <a:p>
            <a:pPr indent="0" lvl="0" marL="0" rtl="0" algn="l">
              <a:spcBef>
                <a:spcPts val="0"/>
              </a:spcBef>
              <a:spcAft>
                <a:spcPts val="0"/>
              </a:spcAft>
              <a:buNone/>
            </a:pPr>
            <a:r>
              <a:rPr lang="en" sz="3600">
                <a:solidFill>
                  <a:schemeClr val="dk1"/>
                </a:solidFill>
                <a:latin typeface="Palatino Linotype"/>
                <a:ea typeface="Palatino Linotype"/>
                <a:cs typeface="Palatino Linotype"/>
                <a:sym typeface="Palatino Linotype"/>
              </a:rPr>
              <a:t>897</a:t>
            </a:r>
            <a:r>
              <a:rPr baseline="30000" lang="en" sz="3600">
                <a:solidFill>
                  <a:schemeClr val="dk1"/>
                </a:solidFill>
                <a:latin typeface="Palatino Linotype"/>
                <a:ea typeface="Palatino Linotype"/>
                <a:cs typeface="Palatino Linotype"/>
                <a:sym typeface="Palatino Linotype"/>
              </a:rPr>
              <a:t>126</a:t>
            </a:r>
            <a:endParaRPr sz="3600">
              <a:solidFill>
                <a:schemeClr val="dk1"/>
              </a:solidFill>
              <a:latin typeface="Palatino Linotype"/>
              <a:ea typeface="Palatino Linotype"/>
              <a:cs typeface="Palatino Linotype"/>
              <a:sym typeface="Palatino Linotype"/>
            </a:endParaRPr>
          </a:p>
          <a:p>
            <a:pPr indent="0" lvl="0" marL="0" rtl="0" algn="l">
              <a:spcBef>
                <a:spcPts val="0"/>
              </a:spcBef>
              <a:spcAft>
                <a:spcPts val="0"/>
              </a:spcAft>
              <a:buNone/>
            </a:pPr>
            <a:r>
              <a:t/>
            </a:r>
            <a:endParaRPr sz="3600">
              <a:solidFill>
                <a:schemeClr val="dk1"/>
              </a:solidFill>
              <a:latin typeface="Palatino Linotype"/>
              <a:ea typeface="Palatino Linotype"/>
              <a:cs typeface="Palatino Linotype"/>
              <a:sym typeface="Palatino Linotype"/>
            </a:endParaRPr>
          </a:p>
          <a:p>
            <a:pPr indent="0" lvl="0" marL="0" rtl="0" algn="l">
              <a:spcBef>
                <a:spcPts val="0"/>
              </a:spcBef>
              <a:spcAft>
                <a:spcPts val="0"/>
              </a:spcAft>
              <a:buClr>
                <a:schemeClr val="dk1"/>
              </a:buClr>
              <a:buFont typeface="Arial"/>
              <a:buNone/>
            </a:pPr>
            <a:r>
              <a:rPr lang="en" sz="3600">
                <a:solidFill>
                  <a:schemeClr val="dk1"/>
                </a:solidFill>
                <a:latin typeface="Palatino Linotype"/>
                <a:ea typeface="Palatino Linotype"/>
                <a:cs typeface="Palatino Linotype"/>
                <a:sym typeface="Palatino Linotype"/>
              </a:rPr>
              <a:t>1458</a:t>
            </a:r>
            <a:r>
              <a:rPr baseline="30000" lang="en" sz="3600">
                <a:solidFill>
                  <a:schemeClr val="dk1"/>
                </a:solidFill>
                <a:latin typeface="Palatino Linotype"/>
                <a:ea typeface="Palatino Linotype"/>
                <a:cs typeface="Palatino Linotype"/>
                <a:sym typeface="Palatino Linotype"/>
              </a:rPr>
              <a:t>3654</a:t>
            </a:r>
            <a:endParaRPr baseline="30000" sz="3600">
              <a:solidFill>
                <a:schemeClr val="dk1"/>
              </a:solidFill>
              <a:latin typeface="Palatino Linotype"/>
              <a:ea typeface="Palatino Linotype"/>
              <a:cs typeface="Palatino Linotype"/>
              <a:sym typeface="Palatino Linotype"/>
            </a:endParaRPr>
          </a:p>
          <a:p>
            <a:pPr indent="0" lvl="0" marL="0" rtl="0" algn="l">
              <a:spcBef>
                <a:spcPts val="0"/>
              </a:spcBef>
              <a:spcAft>
                <a:spcPts val="0"/>
              </a:spcAft>
              <a:buNone/>
            </a:pPr>
            <a:r>
              <a:t/>
            </a:r>
            <a:endParaRPr/>
          </a:p>
        </p:txBody>
      </p:sp>
      <p:sp>
        <p:nvSpPr>
          <p:cNvPr id="295" name="Google Shape;295;p39"/>
          <p:cNvSpPr txBox="1"/>
          <p:nvPr/>
        </p:nvSpPr>
        <p:spPr>
          <a:xfrm>
            <a:off x="5164525" y="815300"/>
            <a:ext cx="2119800" cy="300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latin typeface="Palatino Linotype"/>
                <a:ea typeface="Palatino Linotype"/>
                <a:cs typeface="Palatino Linotype"/>
                <a:sym typeface="Palatino Linotype"/>
              </a:rPr>
              <a:t>(393)</a:t>
            </a:r>
            <a:r>
              <a:rPr baseline="30000" lang="en" sz="3600">
                <a:solidFill>
                  <a:schemeClr val="dk1"/>
                </a:solidFill>
                <a:latin typeface="Palatino Linotype"/>
                <a:ea typeface="Palatino Linotype"/>
                <a:cs typeface="Palatino Linotype"/>
                <a:sym typeface="Palatino Linotype"/>
              </a:rPr>
              <a:t>7438</a:t>
            </a:r>
            <a:endParaRPr baseline="30000" sz="3600">
              <a:solidFill>
                <a:schemeClr val="dk1"/>
              </a:solidFill>
              <a:latin typeface="Palatino Linotype"/>
              <a:ea typeface="Palatino Linotype"/>
              <a:cs typeface="Palatino Linotype"/>
              <a:sym typeface="Palatino Linotype"/>
            </a:endParaRPr>
          </a:p>
          <a:p>
            <a:pPr indent="0" lvl="0" marL="0" rtl="0" algn="l">
              <a:spcBef>
                <a:spcPts val="0"/>
              </a:spcBef>
              <a:spcAft>
                <a:spcPts val="0"/>
              </a:spcAft>
              <a:buNone/>
            </a:pPr>
            <a:r>
              <a:t/>
            </a:r>
            <a:endParaRPr sz="3600">
              <a:solidFill>
                <a:schemeClr val="dk1"/>
              </a:solidFill>
              <a:latin typeface="Palatino Linotype"/>
              <a:ea typeface="Palatino Linotype"/>
              <a:cs typeface="Palatino Linotype"/>
              <a:sym typeface="Palatino Linotype"/>
            </a:endParaRPr>
          </a:p>
          <a:p>
            <a:pPr indent="0" lvl="0" marL="0" rtl="0" algn="l">
              <a:spcBef>
                <a:spcPts val="0"/>
              </a:spcBef>
              <a:spcAft>
                <a:spcPts val="0"/>
              </a:spcAft>
              <a:buNone/>
            </a:pPr>
            <a:r>
              <a:rPr lang="en" sz="3600">
                <a:solidFill>
                  <a:schemeClr val="dk1"/>
                </a:solidFill>
                <a:latin typeface="Palatino Linotype"/>
                <a:ea typeface="Palatino Linotype"/>
                <a:cs typeface="Palatino Linotype"/>
                <a:sym typeface="Palatino Linotype"/>
              </a:rPr>
              <a:t>12358</a:t>
            </a:r>
            <a:r>
              <a:rPr baseline="30000" lang="en" sz="3600">
                <a:solidFill>
                  <a:schemeClr val="dk1"/>
                </a:solidFill>
                <a:latin typeface="Palatino Linotype"/>
                <a:ea typeface="Palatino Linotype"/>
                <a:cs typeface="Palatino Linotype"/>
                <a:sym typeface="Palatino Linotype"/>
              </a:rPr>
              <a:t>129</a:t>
            </a:r>
            <a:endParaRPr sz="3600">
              <a:solidFill>
                <a:schemeClr val="dk1"/>
              </a:solidFill>
              <a:latin typeface="Palatino Linotype"/>
              <a:ea typeface="Palatino Linotype"/>
              <a:cs typeface="Palatino Linotype"/>
              <a:sym typeface="Palatino Linotype"/>
            </a:endParaRPr>
          </a:p>
          <a:p>
            <a:pPr indent="0" lvl="0" marL="0" rtl="0" algn="l">
              <a:spcBef>
                <a:spcPts val="0"/>
              </a:spcBef>
              <a:spcAft>
                <a:spcPts val="0"/>
              </a:spcAft>
              <a:buNone/>
            </a:pPr>
            <a:r>
              <a:t/>
            </a:r>
            <a:endParaRPr sz="3600">
              <a:solidFill>
                <a:schemeClr val="dk1"/>
              </a:solidFill>
              <a:latin typeface="Palatino Linotype"/>
              <a:ea typeface="Palatino Linotype"/>
              <a:cs typeface="Palatino Linotype"/>
              <a:sym typeface="Palatino Linotype"/>
            </a:endParaRPr>
          </a:p>
          <a:p>
            <a:pPr indent="0" lvl="0" marL="0" rtl="0" algn="l">
              <a:spcBef>
                <a:spcPts val="0"/>
              </a:spcBef>
              <a:spcAft>
                <a:spcPts val="0"/>
              </a:spcAft>
              <a:buNone/>
            </a:pPr>
            <a:r>
              <a:rPr lang="en" sz="3600">
                <a:solidFill>
                  <a:schemeClr val="dk1"/>
                </a:solidFill>
                <a:latin typeface="Palatino Linotype"/>
                <a:ea typeface="Palatino Linotype"/>
                <a:cs typeface="Palatino Linotype"/>
                <a:sym typeface="Palatino Linotype"/>
              </a:rPr>
              <a:t>36541</a:t>
            </a:r>
            <a:r>
              <a:rPr baseline="30000" lang="en" sz="3600">
                <a:solidFill>
                  <a:schemeClr val="dk1"/>
                </a:solidFill>
                <a:latin typeface="Palatino Linotype"/>
                <a:ea typeface="Palatino Linotype"/>
                <a:cs typeface="Palatino Linotype"/>
                <a:sym typeface="Palatino Linotype"/>
              </a:rPr>
              <a:t>658</a:t>
            </a:r>
            <a:endParaRPr baseline="30000" sz="3600">
              <a:solidFill>
                <a:schemeClr val="dk1"/>
              </a:solidFill>
              <a:latin typeface="Palatino Linotype"/>
              <a:ea typeface="Palatino Linotype"/>
              <a:cs typeface="Palatino Linotype"/>
              <a:sym typeface="Palatino Linotype"/>
            </a:endParaRPr>
          </a:p>
          <a:p>
            <a:pPr indent="0" lvl="0" marL="0" rtl="0" algn="l">
              <a:spcBef>
                <a:spcPts val="0"/>
              </a:spcBef>
              <a:spcAft>
                <a:spcPts val="0"/>
              </a:spcAft>
              <a:buNone/>
            </a:pPr>
            <a:r>
              <a:t/>
            </a:r>
            <a:endParaRPr/>
          </a:p>
        </p:txBody>
      </p:sp>
      <p:sp>
        <p:nvSpPr>
          <p:cNvPr id="296" name="Google Shape;296;p39"/>
          <p:cNvSpPr txBox="1"/>
          <p:nvPr>
            <p:ph idx="12" type="sldNum"/>
          </p:nvPr>
        </p:nvSpPr>
        <p:spPr>
          <a:xfrm>
            <a:off x="7924800" y="4767263"/>
            <a:ext cx="762000" cy="273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94"/>
                                        </p:tgtEl>
                                        <p:attrNameLst>
                                          <p:attrName>style.visibility</p:attrName>
                                        </p:attrNameLst>
                                      </p:cBhvr>
                                      <p:to>
                                        <p:strVal val="visible"/>
                                      </p:to>
                                    </p:set>
                                    <p:anim calcmode="lin" valueType="num">
                                      <p:cBhvr additive="base">
                                        <p:cTn dur="1000"/>
                                        <p:tgtEl>
                                          <p:spTgt spid="29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93"/>
                                        </p:tgtEl>
                                        <p:attrNameLst>
                                          <p:attrName>style.visibility</p:attrName>
                                        </p:attrNameLst>
                                      </p:cBhvr>
                                      <p:to>
                                        <p:strVal val="visible"/>
                                      </p:to>
                                    </p:set>
                                    <p:anim calcmode="lin" valueType="num">
                                      <p:cBhvr additive="base">
                                        <p:cTn dur="1000"/>
                                        <p:tgtEl>
                                          <p:spTgt spid="29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0"/>
          <p:cNvSpPr txBox="1"/>
          <p:nvPr/>
        </p:nvSpPr>
        <p:spPr>
          <a:xfrm>
            <a:off x="152400" y="914400"/>
            <a:ext cx="8382000" cy="35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3600">
                <a:solidFill>
                  <a:schemeClr val="dk1"/>
                </a:solidFill>
                <a:latin typeface="Palatino Linotype"/>
                <a:ea typeface="Palatino Linotype"/>
                <a:cs typeface="Palatino Linotype"/>
                <a:sym typeface="Palatino Linotype"/>
              </a:rPr>
              <a:t>(368)</a:t>
            </a:r>
            <a:r>
              <a:rPr baseline="30000" lang="en" sz="3600">
                <a:solidFill>
                  <a:schemeClr val="dk1"/>
                </a:solidFill>
                <a:latin typeface="Palatino Linotype"/>
                <a:ea typeface="Palatino Linotype"/>
                <a:cs typeface="Palatino Linotype"/>
                <a:sym typeface="Palatino Linotype"/>
              </a:rPr>
              <a:t>1236</a:t>
            </a:r>
            <a:endParaRPr sz="36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r>
              <a:t/>
            </a:r>
            <a:endParaRPr sz="36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r>
              <a:rPr lang="en" sz="3600">
                <a:solidFill>
                  <a:schemeClr val="dk1"/>
                </a:solidFill>
                <a:latin typeface="Palatino Linotype"/>
                <a:ea typeface="Palatino Linotype"/>
                <a:cs typeface="Palatino Linotype"/>
                <a:sym typeface="Palatino Linotype"/>
              </a:rPr>
              <a:t>159</a:t>
            </a:r>
            <a:r>
              <a:rPr baseline="30000" lang="en" sz="3600">
                <a:solidFill>
                  <a:schemeClr val="dk1"/>
                </a:solidFill>
                <a:latin typeface="Palatino Linotype"/>
                <a:ea typeface="Palatino Linotype"/>
                <a:cs typeface="Palatino Linotype"/>
                <a:sym typeface="Palatino Linotype"/>
              </a:rPr>
              <a:t>7894</a:t>
            </a:r>
            <a:endParaRPr baseline="30000" sz="36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r>
              <a:t/>
            </a:r>
            <a:endParaRPr sz="36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r>
              <a:rPr lang="en" sz="3600">
                <a:solidFill>
                  <a:schemeClr val="dk1"/>
                </a:solidFill>
                <a:latin typeface="Palatino Linotype"/>
                <a:ea typeface="Palatino Linotype"/>
                <a:cs typeface="Palatino Linotype"/>
                <a:sym typeface="Palatino Linotype"/>
              </a:rPr>
              <a:t>123</a:t>
            </a:r>
            <a:r>
              <a:rPr baseline="30000" lang="en" sz="3600">
                <a:solidFill>
                  <a:schemeClr val="dk1"/>
                </a:solidFill>
                <a:latin typeface="Palatino Linotype"/>
                <a:ea typeface="Palatino Linotype"/>
                <a:cs typeface="Palatino Linotype"/>
                <a:sym typeface="Palatino Linotype"/>
              </a:rPr>
              <a:t>785</a:t>
            </a:r>
            <a:r>
              <a:rPr lang="en" sz="3600">
                <a:solidFill>
                  <a:schemeClr val="dk1"/>
                </a:solidFill>
                <a:latin typeface="Palatino Linotype"/>
                <a:ea typeface="Palatino Linotype"/>
                <a:cs typeface="Palatino Linotype"/>
                <a:sym typeface="Palatino Linotype"/>
              </a:rPr>
              <a:t> * 512</a:t>
            </a:r>
            <a:r>
              <a:rPr baseline="30000" lang="en" sz="3600">
                <a:solidFill>
                  <a:schemeClr val="dk1"/>
                </a:solidFill>
                <a:latin typeface="Palatino Linotype"/>
                <a:ea typeface="Palatino Linotype"/>
                <a:cs typeface="Palatino Linotype"/>
                <a:sym typeface="Palatino Linotype"/>
              </a:rPr>
              <a:t>215</a:t>
            </a:r>
            <a:endParaRPr baseline="30000" sz="36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r>
              <a:t/>
            </a:r>
            <a:endParaRPr sz="36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r>
              <a:rPr lang="en" sz="3600">
                <a:solidFill>
                  <a:schemeClr val="dk1"/>
                </a:solidFill>
                <a:latin typeface="Palatino Linotype"/>
                <a:ea typeface="Palatino Linotype"/>
                <a:cs typeface="Palatino Linotype"/>
                <a:sym typeface="Palatino Linotype"/>
              </a:rPr>
              <a:t>3785</a:t>
            </a:r>
            <a:r>
              <a:rPr baseline="30000" lang="en" sz="3600">
                <a:solidFill>
                  <a:schemeClr val="dk1"/>
                </a:solidFill>
                <a:latin typeface="Palatino Linotype"/>
                <a:ea typeface="Palatino Linotype"/>
                <a:cs typeface="Palatino Linotype"/>
                <a:sym typeface="Palatino Linotype"/>
              </a:rPr>
              <a:t>449</a:t>
            </a:r>
            <a:endParaRPr baseline="30000" sz="3600">
              <a:solidFill>
                <a:schemeClr val="dk1"/>
              </a:solidFill>
              <a:latin typeface="Palatino Linotype"/>
              <a:ea typeface="Palatino Linotype"/>
              <a:cs typeface="Palatino Linotype"/>
              <a:sym typeface="Palatino Linotype"/>
            </a:endParaRPr>
          </a:p>
        </p:txBody>
      </p:sp>
      <p:sp>
        <p:nvSpPr>
          <p:cNvPr id="302" name="Google Shape;302;p40"/>
          <p:cNvSpPr txBox="1"/>
          <p:nvPr/>
        </p:nvSpPr>
        <p:spPr>
          <a:xfrm>
            <a:off x="2209650" y="3916300"/>
            <a:ext cx="6449400" cy="10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sz="2400">
                <a:solidFill>
                  <a:schemeClr val="dk1"/>
                </a:solidFill>
                <a:latin typeface="Palatino Linotype"/>
                <a:ea typeface="Palatino Linotype"/>
                <a:cs typeface="Palatino Linotype"/>
                <a:sym typeface="Palatino Linotype"/>
              </a:rPr>
              <a:t>The unit digit of the following expression is</a:t>
            </a:r>
            <a:endParaRPr sz="2400">
              <a:solidFill>
                <a:schemeClr val="dk1"/>
              </a:solidFill>
              <a:latin typeface="Palatino Linotype"/>
              <a:ea typeface="Palatino Linotype"/>
              <a:cs typeface="Palatino Linotype"/>
              <a:sym typeface="Palatino Linotype"/>
            </a:endParaRPr>
          </a:p>
          <a:p>
            <a:pPr indent="0" lvl="0" marL="0" rtl="0" algn="l">
              <a:spcBef>
                <a:spcPts val="0"/>
              </a:spcBef>
              <a:spcAft>
                <a:spcPts val="0"/>
              </a:spcAft>
              <a:buClr>
                <a:schemeClr val="dk1"/>
              </a:buClr>
              <a:buFont typeface="Arial"/>
              <a:buNone/>
            </a:pPr>
            <a:r>
              <a:rPr lang="en" sz="2400">
                <a:solidFill>
                  <a:schemeClr val="dk1"/>
                </a:solidFill>
                <a:latin typeface="Palatino Linotype"/>
                <a:ea typeface="Palatino Linotype"/>
                <a:cs typeface="Palatino Linotype"/>
                <a:sym typeface="Palatino Linotype"/>
              </a:rPr>
              <a:t>	(1!)</a:t>
            </a:r>
            <a:r>
              <a:rPr baseline="30000" lang="en" sz="2400">
                <a:solidFill>
                  <a:schemeClr val="dk1"/>
                </a:solidFill>
                <a:latin typeface="Palatino Linotype"/>
                <a:ea typeface="Palatino Linotype"/>
                <a:cs typeface="Palatino Linotype"/>
                <a:sym typeface="Palatino Linotype"/>
              </a:rPr>
              <a:t>1</a:t>
            </a:r>
            <a:r>
              <a:rPr lang="en" sz="2400">
                <a:solidFill>
                  <a:schemeClr val="dk1"/>
                </a:solidFill>
                <a:latin typeface="Palatino Linotype"/>
                <a:ea typeface="Palatino Linotype"/>
                <a:cs typeface="Palatino Linotype"/>
                <a:sym typeface="Palatino Linotype"/>
              </a:rPr>
              <a:t> * (2!)</a:t>
            </a:r>
            <a:r>
              <a:rPr baseline="30000" lang="en" sz="2400">
                <a:solidFill>
                  <a:schemeClr val="dk1"/>
                </a:solidFill>
                <a:latin typeface="Palatino Linotype"/>
                <a:ea typeface="Palatino Linotype"/>
                <a:cs typeface="Palatino Linotype"/>
                <a:sym typeface="Palatino Linotype"/>
              </a:rPr>
              <a:t>2</a:t>
            </a:r>
            <a:r>
              <a:rPr lang="en" sz="2400">
                <a:solidFill>
                  <a:schemeClr val="dk1"/>
                </a:solidFill>
                <a:latin typeface="Palatino Linotype"/>
                <a:ea typeface="Palatino Linotype"/>
                <a:cs typeface="Palatino Linotype"/>
                <a:sym typeface="Palatino Linotype"/>
              </a:rPr>
              <a:t> * (3!)</a:t>
            </a:r>
            <a:r>
              <a:rPr baseline="30000" lang="en" sz="2400">
                <a:solidFill>
                  <a:schemeClr val="dk1"/>
                </a:solidFill>
                <a:latin typeface="Palatino Linotype"/>
                <a:ea typeface="Palatino Linotype"/>
                <a:cs typeface="Palatino Linotype"/>
                <a:sym typeface="Palatino Linotype"/>
              </a:rPr>
              <a:t>3</a:t>
            </a:r>
            <a:r>
              <a:rPr lang="en" sz="2400">
                <a:solidFill>
                  <a:schemeClr val="dk1"/>
                </a:solidFill>
                <a:latin typeface="Palatino Linotype"/>
                <a:ea typeface="Palatino Linotype"/>
                <a:cs typeface="Palatino Linotype"/>
                <a:sym typeface="Palatino Linotype"/>
              </a:rPr>
              <a:t> * (4!)</a:t>
            </a:r>
            <a:r>
              <a:rPr baseline="30000" lang="en" sz="2400">
                <a:solidFill>
                  <a:schemeClr val="dk1"/>
                </a:solidFill>
                <a:latin typeface="Palatino Linotype"/>
                <a:ea typeface="Palatino Linotype"/>
                <a:cs typeface="Palatino Linotype"/>
                <a:sym typeface="Palatino Linotype"/>
              </a:rPr>
              <a:t>4</a:t>
            </a:r>
            <a:r>
              <a:rPr lang="en" sz="2400">
                <a:solidFill>
                  <a:schemeClr val="dk1"/>
                </a:solidFill>
                <a:latin typeface="Palatino Linotype"/>
                <a:ea typeface="Palatino Linotype"/>
                <a:cs typeface="Palatino Linotype"/>
                <a:sym typeface="Palatino Linotype"/>
              </a:rPr>
              <a:t> </a:t>
            </a:r>
            <a:r>
              <a:rPr lang="en" sz="2400">
                <a:solidFill>
                  <a:schemeClr val="dk1"/>
                </a:solidFill>
                <a:latin typeface="Palatino Linotype"/>
                <a:ea typeface="Palatino Linotype"/>
                <a:cs typeface="Palatino Linotype"/>
                <a:sym typeface="Palatino Linotype"/>
              </a:rPr>
              <a:t>* (6!)</a:t>
            </a:r>
            <a:r>
              <a:rPr baseline="30000" lang="en" sz="2400">
                <a:solidFill>
                  <a:schemeClr val="dk1"/>
                </a:solidFill>
                <a:latin typeface="Palatino Linotype"/>
                <a:ea typeface="Palatino Linotype"/>
                <a:cs typeface="Palatino Linotype"/>
                <a:sym typeface="Palatino Linotype"/>
              </a:rPr>
              <a:t>6</a:t>
            </a:r>
            <a:endParaRPr sz="2400">
              <a:solidFill>
                <a:schemeClr val="dk1"/>
              </a:solidFill>
              <a:latin typeface="Palatino Linotype"/>
              <a:ea typeface="Palatino Linotype"/>
              <a:cs typeface="Palatino Linotype"/>
              <a:sym typeface="Palatino Linotype"/>
            </a:endParaRPr>
          </a:p>
          <a:p>
            <a:pPr indent="0" lvl="0" marL="0" rtl="0" algn="l">
              <a:spcBef>
                <a:spcPts val="0"/>
              </a:spcBef>
              <a:spcAft>
                <a:spcPts val="0"/>
              </a:spcAft>
              <a:buNone/>
            </a:pPr>
            <a:r>
              <a:t/>
            </a:r>
            <a:endParaRPr sz="2400">
              <a:latin typeface="Palatino Linotype"/>
              <a:ea typeface="Palatino Linotype"/>
              <a:cs typeface="Palatino Linotype"/>
              <a:sym typeface="Palatino Linotype"/>
            </a:endParaRPr>
          </a:p>
        </p:txBody>
      </p:sp>
      <p:sp>
        <p:nvSpPr>
          <p:cNvPr id="303" name="Google Shape;303;p40"/>
          <p:cNvSpPr txBox="1"/>
          <p:nvPr/>
        </p:nvSpPr>
        <p:spPr>
          <a:xfrm>
            <a:off x="3162300" y="914400"/>
            <a:ext cx="3066600" cy="300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latin typeface="Palatino Linotype"/>
                <a:ea typeface="Palatino Linotype"/>
                <a:cs typeface="Palatino Linotype"/>
                <a:sym typeface="Palatino Linotype"/>
              </a:rPr>
              <a:t>192</a:t>
            </a:r>
            <a:r>
              <a:rPr baseline="30000" lang="en" sz="3600">
                <a:solidFill>
                  <a:schemeClr val="dk1"/>
                </a:solidFill>
                <a:latin typeface="Palatino Linotype"/>
                <a:ea typeface="Palatino Linotype"/>
                <a:cs typeface="Palatino Linotype"/>
                <a:sym typeface="Palatino Linotype"/>
              </a:rPr>
              <a:t>126</a:t>
            </a:r>
            <a:r>
              <a:rPr lang="en" sz="3600">
                <a:solidFill>
                  <a:schemeClr val="dk1"/>
                </a:solidFill>
                <a:latin typeface="Palatino Linotype"/>
                <a:ea typeface="Palatino Linotype"/>
                <a:cs typeface="Palatino Linotype"/>
                <a:sym typeface="Palatino Linotype"/>
              </a:rPr>
              <a:t>*152</a:t>
            </a:r>
            <a:r>
              <a:rPr baseline="30000" lang="en" sz="3600">
                <a:solidFill>
                  <a:schemeClr val="dk1"/>
                </a:solidFill>
                <a:latin typeface="Palatino Linotype"/>
                <a:ea typeface="Palatino Linotype"/>
                <a:cs typeface="Palatino Linotype"/>
                <a:sym typeface="Palatino Linotype"/>
              </a:rPr>
              <a:t>325</a:t>
            </a:r>
            <a:endParaRPr baseline="30000" sz="3600">
              <a:solidFill>
                <a:schemeClr val="dk1"/>
              </a:solidFill>
              <a:latin typeface="Palatino Linotype"/>
              <a:ea typeface="Palatino Linotype"/>
              <a:cs typeface="Palatino Linotype"/>
              <a:sym typeface="Palatino Linotype"/>
            </a:endParaRPr>
          </a:p>
          <a:p>
            <a:pPr indent="0" lvl="0" marL="0" rtl="0" algn="l">
              <a:spcBef>
                <a:spcPts val="0"/>
              </a:spcBef>
              <a:spcAft>
                <a:spcPts val="0"/>
              </a:spcAft>
              <a:buNone/>
            </a:pPr>
            <a:r>
              <a:t/>
            </a:r>
            <a:endParaRPr sz="3600">
              <a:solidFill>
                <a:schemeClr val="dk1"/>
              </a:solidFill>
              <a:latin typeface="Palatino Linotype"/>
              <a:ea typeface="Palatino Linotype"/>
              <a:cs typeface="Palatino Linotype"/>
              <a:sym typeface="Palatino Linotype"/>
            </a:endParaRPr>
          </a:p>
          <a:p>
            <a:pPr indent="0" lvl="0" marL="0" rtl="0" algn="l">
              <a:spcBef>
                <a:spcPts val="0"/>
              </a:spcBef>
              <a:spcAft>
                <a:spcPts val="0"/>
              </a:spcAft>
              <a:buClr>
                <a:schemeClr val="dk1"/>
              </a:buClr>
              <a:buFont typeface="Arial"/>
              <a:buNone/>
            </a:pPr>
            <a:r>
              <a:rPr lang="en" sz="3600">
                <a:solidFill>
                  <a:schemeClr val="dk1"/>
                </a:solidFill>
                <a:latin typeface="Palatino Linotype"/>
                <a:ea typeface="Palatino Linotype"/>
                <a:cs typeface="Palatino Linotype"/>
                <a:sym typeface="Palatino Linotype"/>
              </a:rPr>
              <a:t>1458</a:t>
            </a:r>
            <a:r>
              <a:rPr baseline="30000" lang="en" sz="3600">
                <a:solidFill>
                  <a:schemeClr val="dk1"/>
                </a:solidFill>
                <a:latin typeface="Palatino Linotype"/>
                <a:ea typeface="Palatino Linotype"/>
                <a:cs typeface="Palatino Linotype"/>
                <a:sym typeface="Palatino Linotype"/>
              </a:rPr>
              <a:t>54</a:t>
            </a:r>
            <a:r>
              <a:rPr lang="en" sz="3600">
                <a:solidFill>
                  <a:schemeClr val="dk1"/>
                </a:solidFill>
                <a:latin typeface="Palatino Linotype"/>
                <a:ea typeface="Palatino Linotype"/>
                <a:cs typeface="Palatino Linotype"/>
                <a:sym typeface="Palatino Linotype"/>
              </a:rPr>
              <a:t>+542</a:t>
            </a:r>
            <a:r>
              <a:rPr baseline="30000" lang="en" sz="3600">
                <a:solidFill>
                  <a:schemeClr val="dk1"/>
                </a:solidFill>
                <a:latin typeface="Palatino Linotype"/>
                <a:ea typeface="Palatino Linotype"/>
                <a:cs typeface="Palatino Linotype"/>
                <a:sym typeface="Palatino Linotype"/>
              </a:rPr>
              <a:t>214</a:t>
            </a:r>
            <a:endParaRPr baseline="30000" sz="3600">
              <a:solidFill>
                <a:schemeClr val="dk1"/>
              </a:solidFill>
              <a:latin typeface="Palatino Linotype"/>
              <a:ea typeface="Palatino Linotype"/>
              <a:cs typeface="Palatino Linotype"/>
              <a:sym typeface="Palatino Linotype"/>
            </a:endParaRPr>
          </a:p>
          <a:p>
            <a:pPr indent="0" lvl="0" marL="0" rtl="0" algn="l">
              <a:spcBef>
                <a:spcPts val="0"/>
              </a:spcBef>
              <a:spcAft>
                <a:spcPts val="0"/>
              </a:spcAft>
              <a:buClr>
                <a:schemeClr val="dk1"/>
              </a:buClr>
              <a:buFont typeface="Arial"/>
              <a:buNone/>
            </a:pPr>
            <a:r>
              <a:t/>
            </a:r>
            <a:endParaRPr sz="3600">
              <a:solidFill>
                <a:schemeClr val="dk1"/>
              </a:solidFill>
              <a:latin typeface="Palatino Linotype"/>
              <a:ea typeface="Palatino Linotype"/>
              <a:cs typeface="Palatino Linotype"/>
              <a:sym typeface="Palatino Linotype"/>
            </a:endParaRPr>
          </a:p>
          <a:p>
            <a:pPr indent="0" lvl="0" marL="0" rtl="0" algn="l">
              <a:spcBef>
                <a:spcPts val="0"/>
              </a:spcBef>
              <a:spcAft>
                <a:spcPts val="0"/>
              </a:spcAft>
              <a:buClr>
                <a:schemeClr val="dk1"/>
              </a:buClr>
              <a:buFont typeface="Arial"/>
              <a:buNone/>
            </a:pPr>
            <a:r>
              <a:rPr lang="en" sz="3600">
                <a:solidFill>
                  <a:schemeClr val="dk1"/>
                </a:solidFill>
                <a:latin typeface="Palatino Linotype"/>
                <a:ea typeface="Palatino Linotype"/>
                <a:cs typeface="Palatino Linotype"/>
                <a:sym typeface="Palatino Linotype"/>
              </a:rPr>
              <a:t>237</a:t>
            </a:r>
            <a:r>
              <a:rPr baseline="30000" lang="en" sz="3600">
                <a:solidFill>
                  <a:schemeClr val="dk1"/>
                </a:solidFill>
                <a:latin typeface="Palatino Linotype"/>
                <a:ea typeface="Palatino Linotype"/>
                <a:cs typeface="Palatino Linotype"/>
                <a:sym typeface="Palatino Linotype"/>
              </a:rPr>
              <a:t>248 </a:t>
            </a:r>
            <a:r>
              <a:rPr lang="en" sz="3600">
                <a:solidFill>
                  <a:schemeClr val="dk1"/>
                </a:solidFill>
                <a:latin typeface="Palatino Linotype"/>
                <a:ea typeface="Palatino Linotype"/>
                <a:cs typeface="Palatino Linotype"/>
                <a:sym typeface="Palatino Linotype"/>
              </a:rPr>
              <a:t>- 223</a:t>
            </a:r>
            <a:r>
              <a:rPr baseline="30000" lang="en" sz="3600">
                <a:solidFill>
                  <a:schemeClr val="dk1"/>
                </a:solidFill>
                <a:latin typeface="Palatino Linotype"/>
                <a:ea typeface="Palatino Linotype"/>
                <a:cs typeface="Palatino Linotype"/>
                <a:sym typeface="Palatino Linotype"/>
              </a:rPr>
              <a:t>258</a:t>
            </a:r>
            <a:endParaRPr baseline="30000" sz="3600">
              <a:solidFill>
                <a:schemeClr val="dk1"/>
              </a:solidFill>
              <a:latin typeface="Palatino Linotype"/>
              <a:ea typeface="Palatino Linotype"/>
              <a:cs typeface="Palatino Linotype"/>
              <a:sym typeface="Palatino Linotype"/>
            </a:endParaRPr>
          </a:p>
          <a:p>
            <a:pPr indent="0" lvl="0" marL="0" rtl="0" algn="l">
              <a:spcBef>
                <a:spcPts val="0"/>
              </a:spcBef>
              <a:spcAft>
                <a:spcPts val="0"/>
              </a:spcAft>
              <a:buNone/>
            </a:pPr>
            <a:r>
              <a:t/>
            </a:r>
            <a:endParaRPr/>
          </a:p>
        </p:txBody>
      </p:sp>
      <p:sp>
        <p:nvSpPr>
          <p:cNvPr id="304" name="Google Shape;304;p40"/>
          <p:cNvSpPr txBox="1"/>
          <p:nvPr/>
        </p:nvSpPr>
        <p:spPr>
          <a:xfrm>
            <a:off x="6311625" y="802975"/>
            <a:ext cx="2119800" cy="300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latin typeface="Palatino Linotype"/>
                <a:ea typeface="Palatino Linotype"/>
                <a:cs typeface="Palatino Linotype"/>
                <a:sym typeface="Palatino Linotype"/>
              </a:rPr>
              <a:t>(393)</a:t>
            </a:r>
            <a:r>
              <a:rPr baseline="30000" lang="en" sz="3600">
                <a:solidFill>
                  <a:schemeClr val="dk1"/>
                </a:solidFill>
                <a:latin typeface="Palatino Linotype"/>
                <a:ea typeface="Palatino Linotype"/>
                <a:cs typeface="Palatino Linotype"/>
                <a:sym typeface="Palatino Linotype"/>
              </a:rPr>
              <a:t>7438</a:t>
            </a:r>
            <a:endParaRPr baseline="30000" sz="3600">
              <a:solidFill>
                <a:schemeClr val="dk1"/>
              </a:solidFill>
              <a:latin typeface="Palatino Linotype"/>
              <a:ea typeface="Palatino Linotype"/>
              <a:cs typeface="Palatino Linotype"/>
              <a:sym typeface="Palatino Linotype"/>
            </a:endParaRPr>
          </a:p>
          <a:p>
            <a:pPr indent="0" lvl="0" marL="0" rtl="0" algn="l">
              <a:spcBef>
                <a:spcPts val="0"/>
              </a:spcBef>
              <a:spcAft>
                <a:spcPts val="0"/>
              </a:spcAft>
              <a:buNone/>
            </a:pPr>
            <a:r>
              <a:t/>
            </a:r>
            <a:endParaRPr sz="3600">
              <a:solidFill>
                <a:schemeClr val="dk1"/>
              </a:solidFill>
              <a:latin typeface="Palatino Linotype"/>
              <a:ea typeface="Palatino Linotype"/>
              <a:cs typeface="Palatino Linotype"/>
              <a:sym typeface="Palatino Linotype"/>
            </a:endParaRPr>
          </a:p>
          <a:p>
            <a:pPr indent="0" lvl="0" marL="0" rtl="0" algn="l">
              <a:spcBef>
                <a:spcPts val="0"/>
              </a:spcBef>
              <a:spcAft>
                <a:spcPts val="0"/>
              </a:spcAft>
              <a:buNone/>
            </a:pPr>
            <a:r>
              <a:rPr lang="en" sz="3600">
                <a:solidFill>
                  <a:schemeClr val="dk1"/>
                </a:solidFill>
                <a:latin typeface="Palatino Linotype"/>
                <a:ea typeface="Palatino Linotype"/>
                <a:cs typeface="Palatino Linotype"/>
                <a:sym typeface="Palatino Linotype"/>
              </a:rPr>
              <a:t>12358</a:t>
            </a:r>
            <a:r>
              <a:rPr baseline="30000" lang="en" sz="3600">
                <a:solidFill>
                  <a:schemeClr val="dk1"/>
                </a:solidFill>
                <a:latin typeface="Palatino Linotype"/>
                <a:ea typeface="Palatino Linotype"/>
                <a:cs typeface="Palatino Linotype"/>
                <a:sym typeface="Palatino Linotype"/>
              </a:rPr>
              <a:t>129</a:t>
            </a:r>
            <a:endParaRPr sz="3600">
              <a:solidFill>
                <a:schemeClr val="dk1"/>
              </a:solidFill>
              <a:latin typeface="Palatino Linotype"/>
              <a:ea typeface="Palatino Linotype"/>
              <a:cs typeface="Palatino Linotype"/>
              <a:sym typeface="Palatino Linotype"/>
            </a:endParaRPr>
          </a:p>
          <a:p>
            <a:pPr indent="0" lvl="0" marL="0" rtl="0" algn="l">
              <a:spcBef>
                <a:spcPts val="0"/>
              </a:spcBef>
              <a:spcAft>
                <a:spcPts val="0"/>
              </a:spcAft>
              <a:buNone/>
            </a:pPr>
            <a:r>
              <a:t/>
            </a:r>
            <a:endParaRPr sz="3600">
              <a:solidFill>
                <a:schemeClr val="dk1"/>
              </a:solidFill>
              <a:latin typeface="Palatino Linotype"/>
              <a:ea typeface="Palatino Linotype"/>
              <a:cs typeface="Palatino Linotype"/>
              <a:sym typeface="Palatino Linotype"/>
            </a:endParaRPr>
          </a:p>
          <a:p>
            <a:pPr indent="0" lvl="0" marL="0" rtl="0" algn="l">
              <a:spcBef>
                <a:spcPts val="0"/>
              </a:spcBef>
              <a:spcAft>
                <a:spcPts val="0"/>
              </a:spcAft>
              <a:buNone/>
            </a:pPr>
            <a:r>
              <a:rPr lang="en" sz="3600">
                <a:solidFill>
                  <a:schemeClr val="dk1"/>
                </a:solidFill>
                <a:latin typeface="Palatino Linotype"/>
                <a:ea typeface="Palatino Linotype"/>
                <a:cs typeface="Palatino Linotype"/>
                <a:sym typeface="Palatino Linotype"/>
              </a:rPr>
              <a:t>36541</a:t>
            </a:r>
            <a:r>
              <a:rPr baseline="30000" lang="en" sz="3600">
                <a:solidFill>
                  <a:schemeClr val="dk1"/>
                </a:solidFill>
                <a:latin typeface="Palatino Linotype"/>
                <a:ea typeface="Palatino Linotype"/>
                <a:cs typeface="Palatino Linotype"/>
                <a:sym typeface="Palatino Linotype"/>
              </a:rPr>
              <a:t>658</a:t>
            </a:r>
            <a:endParaRPr baseline="30000" sz="3600">
              <a:solidFill>
                <a:schemeClr val="dk1"/>
              </a:solidFill>
              <a:latin typeface="Palatino Linotype"/>
              <a:ea typeface="Palatino Linotype"/>
              <a:cs typeface="Palatino Linotype"/>
              <a:sym typeface="Palatino Linotype"/>
            </a:endParaRPr>
          </a:p>
          <a:p>
            <a:pPr indent="0" lvl="0" marL="0" rtl="0" algn="l">
              <a:spcBef>
                <a:spcPts val="0"/>
              </a:spcBef>
              <a:spcAft>
                <a:spcPts val="0"/>
              </a:spcAft>
              <a:buNone/>
            </a:pPr>
            <a:r>
              <a:t/>
            </a:r>
            <a:endParaRPr/>
          </a:p>
        </p:txBody>
      </p:sp>
      <p:sp>
        <p:nvSpPr>
          <p:cNvPr id="305" name="Google Shape;305;p40"/>
          <p:cNvSpPr txBox="1"/>
          <p:nvPr>
            <p:ph idx="12" type="sldNum"/>
          </p:nvPr>
        </p:nvSpPr>
        <p:spPr>
          <a:xfrm>
            <a:off x="7924800" y="4767263"/>
            <a:ext cx="762000" cy="273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03"/>
                                        </p:tgtEl>
                                        <p:attrNameLst>
                                          <p:attrName>style.visibility</p:attrName>
                                        </p:attrNameLst>
                                      </p:cBhvr>
                                      <p:to>
                                        <p:strVal val="visible"/>
                                      </p:to>
                                    </p:set>
                                    <p:anim calcmode="lin" valueType="num">
                                      <p:cBhvr additive="base">
                                        <p:cTn dur="1000"/>
                                        <p:tgtEl>
                                          <p:spTgt spid="30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02"/>
                                        </p:tgtEl>
                                        <p:attrNameLst>
                                          <p:attrName>style.visibility</p:attrName>
                                        </p:attrNameLst>
                                      </p:cBhvr>
                                      <p:to>
                                        <p:strVal val="visible"/>
                                      </p:to>
                                    </p:set>
                                    <p:anim calcmode="lin" valueType="num">
                                      <p:cBhvr additive="base">
                                        <p:cTn dur="1000"/>
                                        <p:tgtEl>
                                          <p:spTgt spid="30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1"/>
          <p:cNvSpPr txBox="1"/>
          <p:nvPr>
            <p:ph type="title"/>
          </p:nvPr>
        </p:nvSpPr>
        <p:spPr>
          <a:xfrm>
            <a:off x="339675" y="437675"/>
            <a:ext cx="2354100" cy="62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Factors:</a:t>
            </a:r>
            <a:endParaRPr sz="3000"/>
          </a:p>
        </p:txBody>
      </p:sp>
      <p:sp>
        <p:nvSpPr>
          <p:cNvPr id="311" name="Google Shape;311;p41"/>
          <p:cNvSpPr txBox="1"/>
          <p:nvPr>
            <p:ph idx="1" type="body"/>
          </p:nvPr>
        </p:nvSpPr>
        <p:spPr>
          <a:xfrm>
            <a:off x="285450" y="926175"/>
            <a:ext cx="5753100" cy="620100"/>
          </a:xfrm>
          <a:prstGeom prst="rect">
            <a:avLst/>
          </a:prstGeom>
        </p:spPr>
        <p:txBody>
          <a:bodyPr anchorCtr="0" anchor="t" bIns="91425" lIns="91425" spcFirstLastPara="1" rIns="91425" wrap="square" tIns="91425">
            <a:noAutofit/>
          </a:bodyPr>
          <a:lstStyle/>
          <a:p>
            <a:pPr indent="0" lvl="0" marL="0" rtl="0" algn="l">
              <a:spcBef>
                <a:spcPts val="520"/>
              </a:spcBef>
              <a:spcAft>
                <a:spcPts val="0"/>
              </a:spcAft>
              <a:buNone/>
            </a:pPr>
            <a:r>
              <a:rPr lang="en"/>
              <a:t>Find the no.of factors = (x+1)(y+1)(z+1)</a:t>
            </a:r>
            <a:endParaRPr/>
          </a:p>
        </p:txBody>
      </p:sp>
      <p:sp>
        <p:nvSpPr>
          <p:cNvPr id="312" name="Google Shape;312;p41"/>
          <p:cNvSpPr txBox="1"/>
          <p:nvPr>
            <p:ph idx="1" type="body"/>
          </p:nvPr>
        </p:nvSpPr>
        <p:spPr>
          <a:xfrm>
            <a:off x="285450" y="1344025"/>
            <a:ext cx="8645700" cy="620100"/>
          </a:xfrm>
          <a:prstGeom prst="rect">
            <a:avLst/>
          </a:prstGeom>
        </p:spPr>
        <p:txBody>
          <a:bodyPr anchorCtr="0" anchor="t" bIns="91425" lIns="91425" spcFirstLastPara="1" rIns="91425" wrap="square" tIns="91425">
            <a:noAutofit/>
          </a:bodyPr>
          <a:lstStyle/>
          <a:p>
            <a:pPr indent="0" lvl="0" marL="0" rtl="0" algn="l">
              <a:spcBef>
                <a:spcPts val="520"/>
              </a:spcBef>
              <a:spcAft>
                <a:spcPts val="0"/>
              </a:spcAft>
              <a:buNone/>
            </a:pPr>
            <a:r>
              <a:rPr lang="en"/>
              <a:t>Find the no.of factors except ‘1’ and itself = no.of factors -2</a:t>
            </a:r>
            <a:endParaRPr/>
          </a:p>
        </p:txBody>
      </p:sp>
      <p:sp>
        <p:nvSpPr>
          <p:cNvPr id="313" name="Google Shape;313;p41"/>
          <p:cNvSpPr txBox="1"/>
          <p:nvPr>
            <p:ph idx="1" type="body"/>
          </p:nvPr>
        </p:nvSpPr>
        <p:spPr>
          <a:xfrm>
            <a:off x="249150" y="1811725"/>
            <a:ext cx="8645700" cy="620100"/>
          </a:xfrm>
          <a:prstGeom prst="rect">
            <a:avLst/>
          </a:prstGeom>
        </p:spPr>
        <p:txBody>
          <a:bodyPr anchorCtr="0" anchor="t" bIns="91425" lIns="91425" spcFirstLastPara="1" rIns="91425" wrap="square" tIns="91425">
            <a:noAutofit/>
          </a:bodyPr>
          <a:lstStyle/>
          <a:p>
            <a:pPr indent="0" lvl="0" marL="0" rtl="0" algn="l">
              <a:spcBef>
                <a:spcPts val="520"/>
              </a:spcBef>
              <a:spcAft>
                <a:spcPts val="0"/>
              </a:spcAft>
              <a:buNone/>
            </a:pPr>
            <a:r>
              <a:rPr lang="en"/>
              <a:t>Find the no.of  pair of factors = no.of factors(n=even)/2</a:t>
            </a:r>
            <a:endParaRPr/>
          </a:p>
        </p:txBody>
      </p:sp>
      <p:sp>
        <p:nvSpPr>
          <p:cNvPr id="314" name="Google Shape;314;p41"/>
          <p:cNvSpPr txBox="1"/>
          <p:nvPr>
            <p:ph idx="1" type="body"/>
          </p:nvPr>
        </p:nvSpPr>
        <p:spPr>
          <a:xfrm>
            <a:off x="285450" y="2298900"/>
            <a:ext cx="8645700" cy="620100"/>
          </a:xfrm>
          <a:prstGeom prst="rect">
            <a:avLst/>
          </a:prstGeom>
        </p:spPr>
        <p:txBody>
          <a:bodyPr anchorCtr="0" anchor="t" bIns="91425" lIns="91425" spcFirstLastPara="1" rIns="91425" wrap="square" tIns="91425">
            <a:noAutofit/>
          </a:bodyPr>
          <a:lstStyle/>
          <a:p>
            <a:pPr indent="0" lvl="0" marL="0" rtl="0" algn="l">
              <a:spcBef>
                <a:spcPts val="520"/>
              </a:spcBef>
              <a:spcAft>
                <a:spcPts val="0"/>
              </a:spcAft>
              <a:buNone/>
            </a:pPr>
            <a:r>
              <a:rPr lang="en"/>
              <a:t>Find the no.of  pair of factors = no.of factors+1</a:t>
            </a:r>
            <a:r>
              <a:rPr lang="en"/>
              <a:t>(n=odd)</a:t>
            </a:r>
            <a:r>
              <a:rPr lang="en"/>
              <a:t>/2</a:t>
            </a:r>
            <a:endParaRPr/>
          </a:p>
        </p:txBody>
      </p:sp>
      <p:sp>
        <p:nvSpPr>
          <p:cNvPr id="315" name="Google Shape;315;p41"/>
          <p:cNvSpPr txBox="1"/>
          <p:nvPr>
            <p:ph idx="12" type="sldNum"/>
          </p:nvPr>
        </p:nvSpPr>
        <p:spPr>
          <a:xfrm>
            <a:off x="7924800" y="4767263"/>
            <a:ext cx="762000" cy="273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316" name="Google Shape;316;p41"/>
          <p:cNvSpPr txBox="1"/>
          <p:nvPr>
            <p:ph idx="1" type="body"/>
          </p:nvPr>
        </p:nvSpPr>
        <p:spPr>
          <a:xfrm>
            <a:off x="245600" y="2849675"/>
            <a:ext cx="8645700" cy="620100"/>
          </a:xfrm>
          <a:prstGeom prst="rect">
            <a:avLst/>
          </a:prstGeom>
        </p:spPr>
        <p:txBody>
          <a:bodyPr anchorCtr="0" anchor="t" bIns="91425" lIns="91425" spcFirstLastPara="1" rIns="91425" wrap="square" tIns="91425">
            <a:noAutofit/>
          </a:bodyPr>
          <a:lstStyle/>
          <a:p>
            <a:pPr indent="0" lvl="0" marL="0" rtl="0" algn="l">
              <a:spcBef>
                <a:spcPts val="520"/>
              </a:spcBef>
              <a:spcAft>
                <a:spcPts val="0"/>
              </a:spcAft>
              <a:buNone/>
            </a:pPr>
            <a:r>
              <a:rPr lang="en"/>
              <a:t>Find the no.of  pair of different factors = n/2(n=even)</a:t>
            </a:r>
            <a:endParaRPr/>
          </a:p>
        </p:txBody>
      </p:sp>
      <p:sp>
        <p:nvSpPr>
          <p:cNvPr id="317" name="Google Shape;317;p41"/>
          <p:cNvSpPr txBox="1"/>
          <p:nvPr>
            <p:ph idx="1" type="body"/>
          </p:nvPr>
        </p:nvSpPr>
        <p:spPr>
          <a:xfrm>
            <a:off x="245600" y="3340225"/>
            <a:ext cx="8988600" cy="715800"/>
          </a:xfrm>
          <a:prstGeom prst="rect">
            <a:avLst/>
          </a:prstGeom>
        </p:spPr>
        <p:txBody>
          <a:bodyPr anchorCtr="0" anchor="t" bIns="91425" lIns="91425" spcFirstLastPara="1" rIns="91425" wrap="square" tIns="91425">
            <a:noAutofit/>
          </a:bodyPr>
          <a:lstStyle/>
          <a:p>
            <a:pPr indent="0" lvl="0" marL="0" rtl="0" algn="l">
              <a:spcBef>
                <a:spcPts val="520"/>
              </a:spcBef>
              <a:spcAft>
                <a:spcPts val="0"/>
              </a:spcAft>
              <a:buNone/>
            </a:pPr>
            <a:r>
              <a:rPr lang="en"/>
              <a:t>Find th</a:t>
            </a:r>
            <a:r>
              <a:rPr lang="en"/>
              <a:t>e no.of  pair of different factors= n-</a:t>
            </a:r>
            <a:r>
              <a:rPr lang="en"/>
              <a:t>1/2(n=odd)</a:t>
            </a:r>
            <a:endParaRPr/>
          </a:p>
        </p:txBody>
      </p:sp>
      <p:sp>
        <p:nvSpPr>
          <p:cNvPr id="318" name="Google Shape;318;p41"/>
          <p:cNvSpPr txBox="1"/>
          <p:nvPr>
            <p:ph idx="1" type="body"/>
          </p:nvPr>
        </p:nvSpPr>
        <p:spPr>
          <a:xfrm>
            <a:off x="339675" y="3811425"/>
            <a:ext cx="8551500" cy="620100"/>
          </a:xfrm>
          <a:prstGeom prst="rect">
            <a:avLst/>
          </a:prstGeom>
        </p:spPr>
        <p:txBody>
          <a:bodyPr anchorCtr="0" anchor="t" bIns="91425" lIns="91425" spcFirstLastPara="1" rIns="91425" wrap="square" tIns="91425">
            <a:noAutofit/>
          </a:bodyPr>
          <a:lstStyle/>
          <a:p>
            <a:pPr indent="0" lvl="0" marL="0" rtl="0" algn="l">
              <a:spcBef>
                <a:spcPts val="520"/>
              </a:spcBef>
              <a:spcAft>
                <a:spcPts val="0"/>
              </a:spcAft>
              <a:buNone/>
            </a:pPr>
            <a:r>
              <a:rPr lang="en"/>
              <a:t>Find the no.of prime factors = x+y+z</a:t>
            </a:r>
            <a:endParaRPr/>
          </a:p>
        </p:txBody>
      </p:sp>
      <p:sp>
        <p:nvSpPr>
          <p:cNvPr id="319" name="Google Shape;319;p41"/>
          <p:cNvSpPr txBox="1"/>
          <p:nvPr>
            <p:ph idx="1" type="body"/>
          </p:nvPr>
        </p:nvSpPr>
        <p:spPr>
          <a:xfrm>
            <a:off x="296250" y="4237450"/>
            <a:ext cx="8551500" cy="620100"/>
          </a:xfrm>
          <a:prstGeom prst="rect">
            <a:avLst/>
          </a:prstGeom>
        </p:spPr>
        <p:txBody>
          <a:bodyPr anchorCtr="0" anchor="t" bIns="91425" lIns="91425" spcFirstLastPara="1" rIns="91425" wrap="square" tIns="91425">
            <a:noAutofit/>
          </a:bodyPr>
          <a:lstStyle/>
          <a:p>
            <a:pPr indent="0" lvl="0" marL="0" rtl="0" algn="l">
              <a:spcBef>
                <a:spcPts val="520"/>
              </a:spcBef>
              <a:spcAft>
                <a:spcPts val="0"/>
              </a:spcAft>
              <a:buNone/>
            </a:pPr>
            <a:r>
              <a:rPr lang="en"/>
              <a:t>Find the no.of different prime factors = no of base values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11"/>
                                        </p:tgtEl>
                                        <p:attrNameLst>
                                          <p:attrName>style.visibility</p:attrName>
                                        </p:attrNameLst>
                                      </p:cBhvr>
                                      <p:to>
                                        <p:strVal val="visible"/>
                                      </p:to>
                                    </p:set>
                                    <p:anim calcmode="lin" valueType="num">
                                      <p:cBhvr additive="base">
                                        <p:cTn dur="1000"/>
                                        <p:tgtEl>
                                          <p:spTgt spid="31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12"/>
                                        </p:tgtEl>
                                        <p:attrNameLst>
                                          <p:attrName>style.visibility</p:attrName>
                                        </p:attrNameLst>
                                      </p:cBhvr>
                                      <p:to>
                                        <p:strVal val="visible"/>
                                      </p:to>
                                    </p:set>
                                    <p:anim calcmode="lin" valueType="num">
                                      <p:cBhvr additive="base">
                                        <p:cTn dur="1000"/>
                                        <p:tgtEl>
                                          <p:spTgt spid="31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13"/>
                                        </p:tgtEl>
                                        <p:attrNameLst>
                                          <p:attrName>style.visibility</p:attrName>
                                        </p:attrNameLst>
                                      </p:cBhvr>
                                      <p:to>
                                        <p:strVal val="visible"/>
                                      </p:to>
                                    </p:set>
                                    <p:anim calcmode="lin" valueType="num">
                                      <p:cBhvr additive="base">
                                        <p:cTn dur="1000"/>
                                        <p:tgtEl>
                                          <p:spTgt spid="31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14"/>
                                        </p:tgtEl>
                                        <p:attrNameLst>
                                          <p:attrName>style.visibility</p:attrName>
                                        </p:attrNameLst>
                                      </p:cBhvr>
                                      <p:to>
                                        <p:strVal val="visible"/>
                                      </p:to>
                                    </p:set>
                                    <p:anim calcmode="lin" valueType="num">
                                      <p:cBhvr additive="base">
                                        <p:cTn dur="1000"/>
                                        <p:tgtEl>
                                          <p:spTgt spid="31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16"/>
                                        </p:tgtEl>
                                        <p:attrNameLst>
                                          <p:attrName>style.visibility</p:attrName>
                                        </p:attrNameLst>
                                      </p:cBhvr>
                                      <p:to>
                                        <p:strVal val="visible"/>
                                      </p:to>
                                    </p:set>
                                    <p:anim calcmode="lin" valueType="num">
                                      <p:cBhvr additive="base">
                                        <p:cTn dur="1000"/>
                                        <p:tgtEl>
                                          <p:spTgt spid="31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17"/>
                                        </p:tgtEl>
                                        <p:attrNameLst>
                                          <p:attrName>style.visibility</p:attrName>
                                        </p:attrNameLst>
                                      </p:cBhvr>
                                      <p:to>
                                        <p:strVal val="visible"/>
                                      </p:to>
                                    </p:set>
                                    <p:anim calcmode="lin" valueType="num">
                                      <p:cBhvr additive="base">
                                        <p:cTn dur="1000"/>
                                        <p:tgtEl>
                                          <p:spTgt spid="31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318"/>
                                        </p:tgtEl>
                                        <p:attrNameLst>
                                          <p:attrName>style.visibility</p:attrName>
                                        </p:attrNameLst>
                                      </p:cBhvr>
                                      <p:to>
                                        <p:strVal val="visible"/>
                                      </p:to>
                                    </p:set>
                                    <p:anim calcmode="lin" valueType="num">
                                      <p:cBhvr additive="base">
                                        <p:cTn dur="1000"/>
                                        <p:tgtEl>
                                          <p:spTgt spid="31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9"/>
                                        </p:tgtEl>
                                        <p:attrNameLst>
                                          <p:attrName>style.visibility</p:attrName>
                                        </p:attrNameLst>
                                      </p:cBhvr>
                                      <p:to>
                                        <p:strVal val="visible"/>
                                      </p:to>
                                    </p:set>
                                    <p:anim calcmode="lin" valueType="num">
                                      <p:cBhvr additive="base">
                                        <p:cTn dur="1000"/>
                                        <p:tgtEl>
                                          <p:spTgt spid="31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2"/>
          <p:cNvSpPr txBox="1"/>
          <p:nvPr>
            <p:ph type="title"/>
          </p:nvPr>
        </p:nvSpPr>
        <p:spPr>
          <a:xfrm>
            <a:off x="339675" y="437675"/>
            <a:ext cx="2354100" cy="62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Factors:</a:t>
            </a:r>
            <a:endParaRPr sz="3000"/>
          </a:p>
        </p:txBody>
      </p:sp>
      <p:sp>
        <p:nvSpPr>
          <p:cNvPr id="325" name="Google Shape;325;p42"/>
          <p:cNvSpPr txBox="1"/>
          <p:nvPr>
            <p:ph idx="12" type="sldNum"/>
          </p:nvPr>
        </p:nvSpPr>
        <p:spPr>
          <a:xfrm>
            <a:off x="7924800" y="4767263"/>
            <a:ext cx="762000" cy="273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3"/>
          <p:cNvSpPr txBox="1"/>
          <p:nvPr>
            <p:ph idx="12" type="sldNum"/>
          </p:nvPr>
        </p:nvSpPr>
        <p:spPr>
          <a:xfrm>
            <a:off x="7924800" y="4767263"/>
            <a:ext cx="762000" cy="273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331" name="Google Shape;331;p43"/>
          <p:cNvSpPr txBox="1"/>
          <p:nvPr/>
        </p:nvSpPr>
        <p:spPr>
          <a:xfrm>
            <a:off x="343125" y="410325"/>
            <a:ext cx="3197700" cy="6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400">
                <a:solidFill>
                  <a:srgbClr val="980000"/>
                </a:solidFill>
                <a:latin typeface="Palatino Linotype"/>
                <a:ea typeface="Palatino Linotype"/>
                <a:cs typeface="Palatino Linotype"/>
                <a:sym typeface="Palatino Linotype"/>
              </a:rPr>
              <a:t>Remainder Theorem :-</a:t>
            </a:r>
            <a:endParaRPr b="1" i="1" sz="2400">
              <a:solidFill>
                <a:srgbClr val="980000"/>
              </a:solidFill>
              <a:latin typeface="Palatino Linotype"/>
              <a:ea typeface="Palatino Linotype"/>
              <a:cs typeface="Palatino Linotype"/>
              <a:sym typeface="Palatino Linotype"/>
            </a:endParaRPr>
          </a:p>
        </p:txBody>
      </p:sp>
      <p:cxnSp>
        <p:nvCxnSpPr>
          <p:cNvPr id="332" name="Google Shape;332;p43"/>
          <p:cNvCxnSpPr/>
          <p:nvPr/>
        </p:nvCxnSpPr>
        <p:spPr>
          <a:xfrm>
            <a:off x="1159050" y="1894975"/>
            <a:ext cx="775200" cy="0"/>
          </a:xfrm>
          <a:prstGeom prst="straightConnector1">
            <a:avLst/>
          </a:prstGeom>
          <a:noFill/>
          <a:ln cap="flat" cmpd="sng" w="9525">
            <a:solidFill>
              <a:schemeClr val="dk2"/>
            </a:solidFill>
            <a:prstDash val="solid"/>
            <a:round/>
            <a:headEnd len="med" w="med" type="none"/>
            <a:tailEnd len="med" w="med" type="none"/>
          </a:ln>
        </p:spPr>
      </p:cxnSp>
      <p:sp>
        <p:nvSpPr>
          <p:cNvPr id="333" name="Google Shape;333;p43"/>
          <p:cNvSpPr txBox="1"/>
          <p:nvPr/>
        </p:nvSpPr>
        <p:spPr>
          <a:xfrm>
            <a:off x="1082850" y="1501275"/>
            <a:ext cx="972000" cy="34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alatino Linotype"/>
                <a:ea typeface="Palatino Linotype"/>
                <a:cs typeface="Palatino Linotype"/>
                <a:sym typeface="Palatino Linotype"/>
              </a:rPr>
              <a:t>14 * 15</a:t>
            </a:r>
            <a:endParaRPr sz="1800">
              <a:latin typeface="Palatino Linotype"/>
              <a:ea typeface="Palatino Linotype"/>
              <a:cs typeface="Palatino Linotype"/>
              <a:sym typeface="Palatino Linotype"/>
            </a:endParaRPr>
          </a:p>
        </p:txBody>
      </p:sp>
      <p:sp>
        <p:nvSpPr>
          <p:cNvPr id="334" name="Google Shape;334;p43"/>
          <p:cNvSpPr txBox="1"/>
          <p:nvPr/>
        </p:nvSpPr>
        <p:spPr>
          <a:xfrm>
            <a:off x="1082850" y="1971175"/>
            <a:ext cx="972000" cy="34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alatino Linotype"/>
                <a:ea typeface="Palatino Linotype"/>
                <a:cs typeface="Palatino Linotype"/>
                <a:sym typeface="Palatino Linotype"/>
              </a:rPr>
              <a:t>8</a:t>
            </a:r>
            <a:endParaRPr sz="1800">
              <a:latin typeface="Palatino Linotype"/>
              <a:ea typeface="Palatino Linotype"/>
              <a:cs typeface="Palatino Linotype"/>
              <a:sym typeface="Palatino Linotype"/>
            </a:endParaRPr>
          </a:p>
        </p:txBody>
      </p:sp>
      <p:sp>
        <p:nvSpPr>
          <p:cNvPr id="335" name="Google Shape;335;p43"/>
          <p:cNvSpPr txBox="1"/>
          <p:nvPr/>
        </p:nvSpPr>
        <p:spPr>
          <a:xfrm>
            <a:off x="2768625" y="1527275"/>
            <a:ext cx="1803300" cy="34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alatino Linotype"/>
                <a:ea typeface="Palatino Linotype"/>
                <a:cs typeface="Palatino Linotype"/>
                <a:sym typeface="Palatino Linotype"/>
              </a:rPr>
              <a:t>37 *</a:t>
            </a:r>
            <a:r>
              <a:rPr lang="en" sz="1800">
                <a:latin typeface="Palatino Linotype"/>
                <a:ea typeface="Palatino Linotype"/>
                <a:cs typeface="Palatino Linotype"/>
                <a:sym typeface="Palatino Linotype"/>
              </a:rPr>
              <a:t> 43 * 51</a:t>
            </a:r>
            <a:endParaRPr sz="1800">
              <a:latin typeface="Palatino Linotype"/>
              <a:ea typeface="Palatino Linotype"/>
              <a:cs typeface="Palatino Linotype"/>
              <a:sym typeface="Palatino Linotype"/>
            </a:endParaRPr>
          </a:p>
        </p:txBody>
      </p:sp>
      <p:sp>
        <p:nvSpPr>
          <p:cNvPr id="336" name="Google Shape;336;p43"/>
          <p:cNvSpPr txBox="1"/>
          <p:nvPr/>
        </p:nvSpPr>
        <p:spPr>
          <a:xfrm>
            <a:off x="3184275" y="1894975"/>
            <a:ext cx="972000" cy="34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alatino Linotype"/>
                <a:ea typeface="Palatino Linotype"/>
                <a:cs typeface="Palatino Linotype"/>
                <a:sym typeface="Palatino Linotype"/>
              </a:rPr>
              <a:t>7</a:t>
            </a:r>
            <a:endParaRPr sz="1800">
              <a:latin typeface="Palatino Linotype"/>
              <a:ea typeface="Palatino Linotype"/>
              <a:cs typeface="Palatino Linotype"/>
              <a:sym typeface="Palatino Linotype"/>
            </a:endParaRPr>
          </a:p>
        </p:txBody>
      </p:sp>
      <p:cxnSp>
        <p:nvCxnSpPr>
          <p:cNvPr id="337" name="Google Shape;337;p43"/>
          <p:cNvCxnSpPr/>
          <p:nvPr/>
        </p:nvCxnSpPr>
        <p:spPr>
          <a:xfrm>
            <a:off x="3184275" y="1913425"/>
            <a:ext cx="972000" cy="0"/>
          </a:xfrm>
          <a:prstGeom prst="straightConnector1">
            <a:avLst/>
          </a:prstGeom>
          <a:noFill/>
          <a:ln cap="flat" cmpd="sng" w="9525">
            <a:solidFill>
              <a:schemeClr val="dk2"/>
            </a:solidFill>
            <a:prstDash val="solid"/>
            <a:round/>
            <a:headEnd len="med" w="med" type="none"/>
            <a:tailEnd len="med" w="med" type="none"/>
          </a:ln>
        </p:spPr>
      </p:cxnSp>
      <p:sp>
        <p:nvSpPr>
          <p:cNvPr id="338" name="Google Shape;338;p43"/>
          <p:cNvSpPr txBox="1"/>
          <p:nvPr/>
        </p:nvSpPr>
        <p:spPr>
          <a:xfrm>
            <a:off x="5081950" y="1501275"/>
            <a:ext cx="1803300" cy="34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alatino Linotype"/>
                <a:ea typeface="Palatino Linotype"/>
                <a:cs typeface="Palatino Linotype"/>
                <a:sym typeface="Palatino Linotype"/>
              </a:rPr>
              <a:t>62</a:t>
            </a:r>
            <a:r>
              <a:rPr lang="en" sz="1800">
                <a:latin typeface="Palatino Linotype"/>
                <a:ea typeface="Palatino Linotype"/>
                <a:cs typeface="Palatino Linotype"/>
                <a:sym typeface="Palatino Linotype"/>
              </a:rPr>
              <a:t> * 63 * 64</a:t>
            </a:r>
            <a:endParaRPr sz="1800">
              <a:latin typeface="Palatino Linotype"/>
              <a:ea typeface="Palatino Linotype"/>
              <a:cs typeface="Palatino Linotype"/>
              <a:sym typeface="Palatino Linotype"/>
            </a:endParaRPr>
          </a:p>
        </p:txBody>
      </p:sp>
      <p:sp>
        <p:nvSpPr>
          <p:cNvPr id="339" name="Google Shape;339;p43"/>
          <p:cNvSpPr txBox="1"/>
          <p:nvPr/>
        </p:nvSpPr>
        <p:spPr>
          <a:xfrm>
            <a:off x="5497600" y="1868975"/>
            <a:ext cx="972000" cy="34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alatino Linotype"/>
                <a:ea typeface="Palatino Linotype"/>
                <a:cs typeface="Palatino Linotype"/>
                <a:sym typeface="Palatino Linotype"/>
              </a:rPr>
              <a:t>66</a:t>
            </a:r>
            <a:endParaRPr sz="1800">
              <a:latin typeface="Palatino Linotype"/>
              <a:ea typeface="Palatino Linotype"/>
              <a:cs typeface="Palatino Linotype"/>
              <a:sym typeface="Palatino Linotype"/>
            </a:endParaRPr>
          </a:p>
        </p:txBody>
      </p:sp>
      <p:cxnSp>
        <p:nvCxnSpPr>
          <p:cNvPr id="340" name="Google Shape;340;p43"/>
          <p:cNvCxnSpPr/>
          <p:nvPr/>
        </p:nvCxnSpPr>
        <p:spPr>
          <a:xfrm>
            <a:off x="5497600" y="1887425"/>
            <a:ext cx="9720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44"/>
          <p:cNvSpPr txBox="1"/>
          <p:nvPr>
            <p:ph idx="12" type="sldNum"/>
          </p:nvPr>
        </p:nvSpPr>
        <p:spPr>
          <a:xfrm>
            <a:off x="7924800" y="4767263"/>
            <a:ext cx="762000" cy="273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346" name="Google Shape;346;p44"/>
          <p:cNvSpPr txBox="1"/>
          <p:nvPr/>
        </p:nvSpPr>
        <p:spPr>
          <a:xfrm>
            <a:off x="343125" y="410325"/>
            <a:ext cx="3197700" cy="6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400">
                <a:solidFill>
                  <a:srgbClr val="980000"/>
                </a:solidFill>
                <a:latin typeface="Palatino Linotype"/>
                <a:ea typeface="Palatino Linotype"/>
                <a:cs typeface="Palatino Linotype"/>
                <a:sym typeface="Palatino Linotype"/>
              </a:rPr>
              <a:t>Remainder Theorem :-</a:t>
            </a:r>
            <a:endParaRPr b="1" i="1" sz="2400">
              <a:solidFill>
                <a:srgbClr val="980000"/>
              </a:solidFill>
              <a:latin typeface="Palatino Linotype"/>
              <a:ea typeface="Palatino Linotype"/>
              <a:cs typeface="Palatino Linotype"/>
              <a:sym typeface="Palatino Linotype"/>
            </a:endParaRPr>
          </a:p>
        </p:txBody>
      </p:sp>
      <p:cxnSp>
        <p:nvCxnSpPr>
          <p:cNvPr id="347" name="Google Shape;347;p44"/>
          <p:cNvCxnSpPr/>
          <p:nvPr/>
        </p:nvCxnSpPr>
        <p:spPr>
          <a:xfrm>
            <a:off x="575225" y="1560499"/>
            <a:ext cx="1006500" cy="0"/>
          </a:xfrm>
          <a:prstGeom prst="straightConnector1">
            <a:avLst/>
          </a:prstGeom>
          <a:noFill/>
          <a:ln cap="flat" cmpd="sng" w="9525">
            <a:solidFill>
              <a:schemeClr val="dk2"/>
            </a:solidFill>
            <a:prstDash val="solid"/>
            <a:round/>
            <a:headEnd len="med" w="med" type="none"/>
            <a:tailEnd len="med" w="med" type="none"/>
          </a:ln>
        </p:spPr>
      </p:cxnSp>
      <p:sp>
        <p:nvSpPr>
          <p:cNvPr id="348" name="Google Shape;348;p44"/>
          <p:cNvSpPr txBox="1"/>
          <p:nvPr/>
        </p:nvSpPr>
        <p:spPr>
          <a:xfrm>
            <a:off x="425175" y="1017825"/>
            <a:ext cx="1249500" cy="47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Palatino Linotype"/>
                <a:ea typeface="Palatino Linotype"/>
                <a:cs typeface="Palatino Linotype"/>
                <a:sym typeface="Palatino Linotype"/>
              </a:rPr>
              <a:t>(37)</a:t>
            </a:r>
            <a:r>
              <a:rPr baseline="30000" lang="en" sz="2400">
                <a:latin typeface="Palatino Linotype"/>
                <a:ea typeface="Palatino Linotype"/>
                <a:cs typeface="Palatino Linotype"/>
                <a:sym typeface="Palatino Linotype"/>
              </a:rPr>
              <a:t>1297</a:t>
            </a:r>
            <a:endParaRPr baseline="30000" sz="2400">
              <a:latin typeface="Palatino Linotype"/>
              <a:ea typeface="Palatino Linotype"/>
              <a:cs typeface="Palatino Linotype"/>
              <a:sym typeface="Palatino Linotype"/>
            </a:endParaRPr>
          </a:p>
        </p:txBody>
      </p:sp>
      <p:sp>
        <p:nvSpPr>
          <p:cNvPr id="349" name="Google Shape;349;p44"/>
          <p:cNvSpPr txBox="1"/>
          <p:nvPr/>
        </p:nvSpPr>
        <p:spPr>
          <a:xfrm>
            <a:off x="513412" y="1665533"/>
            <a:ext cx="1161300" cy="47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Palatino Linotype"/>
                <a:ea typeface="Palatino Linotype"/>
                <a:cs typeface="Palatino Linotype"/>
                <a:sym typeface="Palatino Linotype"/>
              </a:rPr>
              <a:t>9</a:t>
            </a:r>
            <a:endParaRPr sz="2400">
              <a:latin typeface="Palatino Linotype"/>
              <a:ea typeface="Palatino Linotype"/>
              <a:cs typeface="Palatino Linotype"/>
              <a:sym typeface="Palatino Linotype"/>
            </a:endParaRPr>
          </a:p>
        </p:txBody>
      </p:sp>
      <p:sp>
        <p:nvSpPr>
          <p:cNvPr id="350" name="Google Shape;350;p44"/>
          <p:cNvSpPr txBox="1"/>
          <p:nvPr/>
        </p:nvSpPr>
        <p:spPr>
          <a:xfrm>
            <a:off x="2110010" y="1044910"/>
            <a:ext cx="1803300" cy="47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alatino Linotype"/>
                <a:ea typeface="Palatino Linotype"/>
                <a:cs typeface="Palatino Linotype"/>
                <a:sym typeface="Palatino Linotype"/>
              </a:rPr>
              <a:t>41</a:t>
            </a:r>
            <a:r>
              <a:rPr baseline="30000" lang="en" sz="1800">
                <a:latin typeface="Palatino Linotype"/>
                <a:ea typeface="Palatino Linotype"/>
                <a:cs typeface="Palatino Linotype"/>
                <a:sym typeface="Palatino Linotype"/>
              </a:rPr>
              <a:t>2878</a:t>
            </a:r>
            <a:endParaRPr baseline="30000" sz="1800">
              <a:latin typeface="Palatino Linotype"/>
              <a:ea typeface="Palatino Linotype"/>
              <a:cs typeface="Palatino Linotype"/>
              <a:sym typeface="Palatino Linotype"/>
            </a:endParaRPr>
          </a:p>
        </p:txBody>
      </p:sp>
      <p:sp>
        <p:nvSpPr>
          <p:cNvPr id="351" name="Google Shape;351;p44"/>
          <p:cNvSpPr txBox="1"/>
          <p:nvPr/>
        </p:nvSpPr>
        <p:spPr>
          <a:xfrm>
            <a:off x="2525659" y="1551746"/>
            <a:ext cx="972000" cy="47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alatino Linotype"/>
                <a:ea typeface="Palatino Linotype"/>
                <a:cs typeface="Palatino Linotype"/>
                <a:sym typeface="Palatino Linotype"/>
              </a:rPr>
              <a:t>7</a:t>
            </a:r>
            <a:endParaRPr sz="1800">
              <a:latin typeface="Palatino Linotype"/>
              <a:ea typeface="Palatino Linotype"/>
              <a:cs typeface="Palatino Linotype"/>
              <a:sym typeface="Palatino Linotype"/>
            </a:endParaRPr>
          </a:p>
        </p:txBody>
      </p:sp>
      <p:cxnSp>
        <p:nvCxnSpPr>
          <p:cNvPr id="352" name="Google Shape;352;p44"/>
          <p:cNvCxnSpPr/>
          <p:nvPr/>
        </p:nvCxnSpPr>
        <p:spPr>
          <a:xfrm>
            <a:off x="2525659" y="1577178"/>
            <a:ext cx="972000" cy="0"/>
          </a:xfrm>
          <a:prstGeom prst="straightConnector1">
            <a:avLst/>
          </a:prstGeom>
          <a:noFill/>
          <a:ln cap="flat" cmpd="sng" w="9525">
            <a:solidFill>
              <a:schemeClr val="dk2"/>
            </a:solidFill>
            <a:prstDash val="solid"/>
            <a:round/>
            <a:headEnd len="med" w="med" type="none"/>
            <a:tailEnd len="med" w="med" type="none"/>
          </a:ln>
        </p:spPr>
      </p:cxnSp>
      <p:sp>
        <p:nvSpPr>
          <p:cNvPr id="353" name="Google Shape;353;p44"/>
          <p:cNvSpPr txBox="1"/>
          <p:nvPr/>
        </p:nvSpPr>
        <p:spPr>
          <a:xfrm>
            <a:off x="3932994" y="1080749"/>
            <a:ext cx="1803300" cy="47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alatino Linotype"/>
                <a:ea typeface="Palatino Linotype"/>
                <a:cs typeface="Palatino Linotype"/>
                <a:sym typeface="Palatino Linotype"/>
              </a:rPr>
              <a:t>43</a:t>
            </a:r>
            <a:r>
              <a:rPr baseline="30000" lang="en" sz="1800">
                <a:latin typeface="Palatino Linotype"/>
                <a:ea typeface="Palatino Linotype"/>
                <a:cs typeface="Palatino Linotype"/>
                <a:sym typeface="Palatino Linotype"/>
              </a:rPr>
              <a:t>197</a:t>
            </a:r>
            <a:endParaRPr baseline="30000" sz="1800">
              <a:latin typeface="Palatino Linotype"/>
              <a:ea typeface="Palatino Linotype"/>
              <a:cs typeface="Palatino Linotype"/>
              <a:sym typeface="Palatino Linotype"/>
            </a:endParaRPr>
          </a:p>
        </p:txBody>
      </p:sp>
      <p:sp>
        <p:nvSpPr>
          <p:cNvPr id="354" name="Google Shape;354;p44"/>
          <p:cNvSpPr txBox="1"/>
          <p:nvPr/>
        </p:nvSpPr>
        <p:spPr>
          <a:xfrm>
            <a:off x="4348643" y="1587584"/>
            <a:ext cx="972000" cy="47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alatino Linotype"/>
                <a:ea typeface="Palatino Linotype"/>
                <a:cs typeface="Palatino Linotype"/>
                <a:sym typeface="Palatino Linotype"/>
              </a:rPr>
              <a:t>7</a:t>
            </a:r>
            <a:endParaRPr sz="1800">
              <a:latin typeface="Palatino Linotype"/>
              <a:ea typeface="Palatino Linotype"/>
              <a:cs typeface="Palatino Linotype"/>
              <a:sym typeface="Palatino Linotype"/>
            </a:endParaRPr>
          </a:p>
        </p:txBody>
      </p:sp>
      <p:cxnSp>
        <p:nvCxnSpPr>
          <p:cNvPr id="355" name="Google Shape;355;p44"/>
          <p:cNvCxnSpPr/>
          <p:nvPr/>
        </p:nvCxnSpPr>
        <p:spPr>
          <a:xfrm>
            <a:off x="4348643" y="1613016"/>
            <a:ext cx="972000" cy="0"/>
          </a:xfrm>
          <a:prstGeom prst="straightConnector1">
            <a:avLst/>
          </a:prstGeom>
          <a:noFill/>
          <a:ln cap="flat" cmpd="sng" w="9525">
            <a:solidFill>
              <a:schemeClr val="dk2"/>
            </a:solidFill>
            <a:prstDash val="solid"/>
            <a:round/>
            <a:headEnd len="med" w="med" type="none"/>
            <a:tailEnd len="med" w="med" type="none"/>
          </a:ln>
        </p:spPr>
      </p:cxnSp>
      <p:cxnSp>
        <p:nvCxnSpPr>
          <p:cNvPr id="356" name="Google Shape;356;p44"/>
          <p:cNvCxnSpPr/>
          <p:nvPr/>
        </p:nvCxnSpPr>
        <p:spPr>
          <a:xfrm>
            <a:off x="3960920" y="3130991"/>
            <a:ext cx="1006500" cy="0"/>
          </a:xfrm>
          <a:prstGeom prst="straightConnector1">
            <a:avLst/>
          </a:prstGeom>
          <a:noFill/>
          <a:ln cap="flat" cmpd="sng" w="9525">
            <a:solidFill>
              <a:schemeClr val="dk2"/>
            </a:solidFill>
            <a:prstDash val="solid"/>
            <a:round/>
            <a:headEnd len="med" w="med" type="none"/>
            <a:tailEnd len="med" w="med" type="none"/>
          </a:ln>
        </p:spPr>
      </p:cxnSp>
      <p:sp>
        <p:nvSpPr>
          <p:cNvPr id="357" name="Google Shape;357;p44"/>
          <p:cNvSpPr txBox="1"/>
          <p:nvPr/>
        </p:nvSpPr>
        <p:spPr>
          <a:xfrm>
            <a:off x="3810871" y="2573800"/>
            <a:ext cx="1249500" cy="48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Palatino Linotype"/>
                <a:ea typeface="Palatino Linotype"/>
                <a:cs typeface="Palatino Linotype"/>
                <a:sym typeface="Palatino Linotype"/>
              </a:rPr>
              <a:t>(9)</a:t>
            </a:r>
            <a:r>
              <a:rPr baseline="30000" lang="en" sz="2400">
                <a:latin typeface="Palatino Linotype"/>
                <a:ea typeface="Palatino Linotype"/>
                <a:cs typeface="Palatino Linotype"/>
                <a:sym typeface="Palatino Linotype"/>
              </a:rPr>
              <a:t>100</a:t>
            </a:r>
            <a:endParaRPr baseline="30000" sz="2400">
              <a:latin typeface="Palatino Linotype"/>
              <a:ea typeface="Palatino Linotype"/>
              <a:cs typeface="Palatino Linotype"/>
              <a:sym typeface="Palatino Linotype"/>
            </a:endParaRPr>
          </a:p>
        </p:txBody>
      </p:sp>
      <p:sp>
        <p:nvSpPr>
          <p:cNvPr id="358" name="Google Shape;358;p44"/>
          <p:cNvSpPr txBox="1"/>
          <p:nvPr/>
        </p:nvSpPr>
        <p:spPr>
          <a:xfrm>
            <a:off x="3899108" y="3238834"/>
            <a:ext cx="1161300" cy="48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Palatino Linotype"/>
                <a:ea typeface="Palatino Linotype"/>
                <a:cs typeface="Palatino Linotype"/>
                <a:sym typeface="Palatino Linotype"/>
              </a:rPr>
              <a:t>7</a:t>
            </a:r>
            <a:endParaRPr sz="2400">
              <a:latin typeface="Palatino Linotype"/>
              <a:ea typeface="Palatino Linotype"/>
              <a:cs typeface="Palatino Linotype"/>
              <a:sym typeface="Palatino Linotype"/>
            </a:endParaRPr>
          </a:p>
        </p:txBody>
      </p:sp>
      <p:cxnSp>
        <p:nvCxnSpPr>
          <p:cNvPr id="359" name="Google Shape;359;p44"/>
          <p:cNvCxnSpPr/>
          <p:nvPr/>
        </p:nvCxnSpPr>
        <p:spPr>
          <a:xfrm>
            <a:off x="2411153" y="3148116"/>
            <a:ext cx="1006500" cy="0"/>
          </a:xfrm>
          <a:prstGeom prst="straightConnector1">
            <a:avLst/>
          </a:prstGeom>
          <a:noFill/>
          <a:ln cap="flat" cmpd="sng" w="9525">
            <a:solidFill>
              <a:schemeClr val="dk2"/>
            </a:solidFill>
            <a:prstDash val="solid"/>
            <a:round/>
            <a:headEnd len="med" w="med" type="none"/>
            <a:tailEnd len="med" w="med" type="none"/>
          </a:ln>
        </p:spPr>
      </p:cxnSp>
      <p:sp>
        <p:nvSpPr>
          <p:cNvPr id="360" name="Google Shape;360;p44"/>
          <p:cNvSpPr txBox="1"/>
          <p:nvPr/>
        </p:nvSpPr>
        <p:spPr>
          <a:xfrm>
            <a:off x="2261104" y="2590924"/>
            <a:ext cx="1249500" cy="48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Palatino Linotype"/>
                <a:ea typeface="Palatino Linotype"/>
                <a:cs typeface="Palatino Linotype"/>
                <a:sym typeface="Palatino Linotype"/>
              </a:rPr>
              <a:t>(8)</a:t>
            </a:r>
            <a:r>
              <a:rPr baseline="30000" lang="en" sz="2400">
                <a:latin typeface="Palatino Linotype"/>
                <a:ea typeface="Palatino Linotype"/>
                <a:cs typeface="Palatino Linotype"/>
                <a:sym typeface="Palatino Linotype"/>
              </a:rPr>
              <a:t>99</a:t>
            </a:r>
            <a:endParaRPr baseline="30000" sz="2400">
              <a:latin typeface="Palatino Linotype"/>
              <a:ea typeface="Palatino Linotype"/>
              <a:cs typeface="Palatino Linotype"/>
              <a:sym typeface="Palatino Linotype"/>
            </a:endParaRPr>
          </a:p>
        </p:txBody>
      </p:sp>
      <p:sp>
        <p:nvSpPr>
          <p:cNvPr id="361" name="Google Shape;361;p44"/>
          <p:cNvSpPr txBox="1"/>
          <p:nvPr/>
        </p:nvSpPr>
        <p:spPr>
          <a:xfrm>
            <a:off x="2349341" y="3255959"/>
            <a:ext cx="1161300" cy="48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Palatino Linotype"/>
                <a:ea typeface="Palatino Linotype"/>
                <a:cs typeface="Palatino Linotype"/>
                <a:sym typeface="Palatino Linotype"/>
              </a:rPr>
              <a:t>7</a:t>
            </a:r>
            <a:endParaRPr sz="2400">
              <a:latin typeface="Palatino Linotype"/>
              <a:ea typeface="Palatino Linotype"/>
              <a:cs typeface="Palatino Linotype"/>
              <a:sym typeface="Palatino Linotype"/>
            </a:endParaRPr>
          </a:p>
        </p:txBody>
      </p:sp>
      <p:cxnSp>
        <p:nvCxnSpPr>
          <p:cNvPr id="362" name="Google Shape;362;p44"/>
          <p:cNvCxnSpPr/>
          <p:nvPr/>
        </p:nvCxnSpPr>
        <p:spPr>
          <a:xfrm>
            <a:off x="663449" y="3130991"/>
            <a:ext cx="1006500" cy="0"/>
          </a:xfrm>
          <a:prstGeom prst="straightConnector1">
            <a:avLst/>
          </a:prstGeom>
          <a:noFill/>
          <a:ln cap="flat" cmpd="sng" w="9525">
            <a:solidFill>
              <a:schemeClr val="dk2"/>
            </a:solidFill>
            <a:prstDash val="solid"/>
            <a:round/>
            <a:headEnd len="med" w="med" type="none"/>
            <a:tailEnd len="med" w="med" type="none"/>
          </a:ln>
        </p:spPr>
      </p:cxnSp>
      <p:sp>
        <p:nvSpPr>
          <p:cNvPr id="363" name="Google Shape;363;p44"/>
          <p:cNvSpPr txBox="1"/>
          <p:nvPr/>
        </p:nvSpPr>
        <p:spPr>
          <a:xfrm>
            <a:off x="513400" y="2573800"/>
            <a:ext cx="1249500" cy="48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Palatino Linotype"/>
                <a:ea typeface="Palatino Linotype"/>
                <a:cs typeface="Palatino Linotype"/>
                <a:sym typeface="Palatino Linotype"/>
              </a:rPr>
              <a:t>(9)</a:t>
            </a:r>
            <a:r>
              <a:rPr baseline="30000" lang="en" sz="2400">
                <a:latin typeface="Palatino Linotype"/>
                <a:ea typeface="Palatino Linotype"/>
                <a:cs typeface="Palatino Linotype"/>
                <a:sym typeface="Palatino Linotype"/>
              </a:rPr>
              <a:t>88</a:t>
            </a:r>
            <a:endParaRPr baseline="30000" sz="2400">
              <a:latin typeface="Palatino Linotype"/>
              <a:ea typeface="Palatino Linotype"/>
              <a:cs typeface="Palatino Linotype"/>
              <a:sym typeface="Palatino Linotype"/>
            </a:endParaRPr>
          </a:p>
        </p:txBody>
      </p:sp>
      <p:sp>
        <p:nvSpPr>
          <p:cNvPr id="364" name="Google Shape;364;p44"/>
          <p:cNvSpPr txBox="1"/>
          <p:nvPr/>
        </p:nvSpPr>
        <p:spPr>
          <a:xfrm>
            <a:off x="601637" y="3238834"/>
            <a:ext cx="1161300" cy="48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Palatino Linotype"/>
                <a:ea typeface="Palatino Linotype"/>
                <a:cs typeface="Palatino Linotype"/>
                <a:sym typeface="Palatino Linotype"/>
              </a:rPr>
              <a:t>8</a:t>
            </a:r>
            <a:endParaRPr sz="2400">
              <a:latin typeface="Palatino Linotype"/>
              <a:ea typeface="Palatino Linotype"/>
              <a:cs typeface="Palatino Linotype"/>
              <a:sym typeface="Palatino Linotype"/>
            </a:endParaRPr>
          </a:p>
        </p:txBody>
      </p:sp>
      <p:cxnSp>
        <p:nvCxnSpPr>
          <p:cNvPr id="365" name="Google Shape;365;p44"/>
          <p:cNvCxnSpPr/>
          <p:nvPr/>
        </p:nvCxnSpPr>
        <p:spPr>
          <a:xfrm>
            <a:off x="5378838" y="3113866"/>
            <a:ext cx="1006500" cy="0"/>
          </a:xfrm>
          <a:prstGeom prst="straightConnector1">
            <a:avLst/>
          </a:prstGeom>
          <a:noFill/>
          <a:ln cap="flat" cmpd="sng" w="9525">
            <a:solidFill>
              <a:schemeClr val="dk2"/>
            </a:solidFill>
            <a:prstDash val="solid"/>
            <a:round/>
            <a:headEnd len="med" w="med" type="none"/>
            <a:tailEnd len="med" w="med" type="none"/>
          </a:ln>
        </p:spPr>
      </p:cxnSp>
      <p:sp>
        <p:nvSpPr>
          <p:cNvPr id="366" name="Google Shape;366;p44"/>
          <p:cNvSpPr txBox="1"/>
          <p:nvPr/>
        </p:nvSpPr>
        <p:spPr>
          <a:xfrm>
            <a:off x="5228789" y="2556675"/>
            <a:ext cx="1249500" cy="48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Palatino Linotype"/>
                <a:ea typeface="Palatino Linotype"/>
                <a:cs typeface="Palatino Linotype"/>
                <a:sym typeface="Palatino Linotype"/>
              </a:rPr>
              <a:t>(3)</a:t>
            </a:r>
            <a:r>
              <a:rPr baseline="30000" lang="en" sz="2400">
                <a:latin typeface="Palatino Linotype"/>
                <a:ea typeface="Palatino Linotype"/>
                <a:cs typeface="Palatino Linotype"/>
                <a:sym typeface="Palatino Linotype"/>
              </a:rPr>
              <a:t>250</a:t>
            </a:r>
            <a:endParaRPr baseline="30000" sz="2400">
              <a:latin typeface="Palatino Linotype"/>
              <a:ea typeface="Palatino Linotype"/>
              <a:cs typeface="Palatino Linotype"/>
              <a:sym typeface="Palatino Linotype"/>
            </a:endParaRPr>
          </a:p>
        </p:txBody>
      </p:sp>
      <p:sp>
        <p:nvSpPr>
          <p:cNvPr id="367" name="Google Shape;367;p44"/>
          <p:cNvSpPr txBox="1"/>
          <p:nvPr/>
        </p:nvSpPr>
        <p:spPr>
          <a:xfrm>
            <a:off x="5317026" y="3221710"/>
            <a:ext cx="1161300" cy="48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Palatino Linotype"/>
                <a:ea typeface="Palatino Linotype"/>
                <a:cs typeface="Palatino Linotype"/>
                <a:sym typeface="Palatino Linotype"/>
              </a:rPr>
              <a:t>7</a:t>
            </a:r>
            <a:endParaRPr sz="2400">
              <a:latin typeface="Palatino Linotype"/>
              <a:ea typeface="Palatino Linotype"/>
              <a:cs typeface="Palatino Linotype"/>
              <a:sym typeface="Palatino Linotype"/>
            </a:endParaRPr>
          </a:p>
        </p:txBody>
      </p:sp>
      <p:sp>
        <p:nvSpPr>
          <p:cNvPr id="368" name="Google Shape;368;p44"/>
          <p:cNvSpPr txBox="1"/>
          <p:nvPr/>
        </p:nvSpPr>
        <p:spPr>
          <a:xfrm>
            <a:off x="5665916" y="1062003"/>
            <a:ext cx="1249500" cy="47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Palatino Linotype"/>
                <a:ea typeface="Palatino Linotype"/>
                <a:cs typeface="Palatino Linotype"/>
                <a:sym typeface="Palatino Linotype"/>
              </a:rPr>
              <a:t>(25)</a:t>
            </a:r>
            <a:r>
              <a:rPr baseline="30000" lang="en" sz="2400">
                <a:latin typeface="Palatino Linotype"/>
                <a:ea typeface="Palatino Linotype"/>
                <a:cs typeface="Palatino Linotype"/>
                <a:sym typeface="Palatino Linotype"/>
              </a:rPr>
              <a:t>100</a:t>
            </a:r>
            <a:endParaRPr baseline="30000" sz="2400">
              <a:latin typeface="Palatino Linotype"/>
              <a:ea typeface="Palatino Linotype"/>
              <a:cs typeface="Palatino Linotype"/>
              <a:sym typeface="Palatino Linotype"/>
            </a:endParaRPr>
          </a:p>
        </p:txBody>
      </p:sp>
      <p:sp>
        <p:nvSpPr>
          <p:cNvPr id="369" name="Google Shape;369;p44"/>
          <p:cNvSpPr txBox="1"/>
          <p:nvPr/>
        </p:nvSpPr>
        <p:spPr>
          <a:xfrm>
            <a:off x="5754153" y="1709710"/>
            <a:ext cx="1161300" cy="47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Palatino Linotype"/>
                <a:ea typeface="Palatino Linotype"/>
                <a:cs typeface="Palatino Linotype"/>
                <a:sym typeface="Palatino Linotype"/>
              </a:rPr>
              <a:t>7</a:t>
            </a:r>
            <a:endParaRPr sz="2400">
              <a:latin typeface="Palatino Linotype"/>
              <a:ea typeface="Palatino Linotype"/>
              <a:cs typeface="Palatino Linotype"/>
              <a:sym typeface="Palatino Linotype"/>
            </a:endParaRPr>
          </a:p>
        </p:txBody>
      </p:sp>
      <p:cxnSp>
        <p:nvCxnSpPr>
          <p:cNvPr id="370" name="Google Shape;370;p44"/>
          <p:cNvCxnSpPr/>
          <p:nvPr/>
        </p:nvCxnSpPr>
        <p:spPr>
          <a:xfrm>
            <a:off x="7233888" y="1587998"/>
            <a:ext cx="1006500" cy="0"/>
          </a:xfrm>
          <a:prstGeom prst="straightConnector1">
            <a:avLst/>
          </a:prstGeom>
          <a:noFill/>
          <a:ln cap="flat" cmpd="sng" w="9525">
            <a:solidFill>
              <a:schemeClr val="dk2"/>
            </a:solidFill>
            <a:prstDash val="solid"/>
            <a:round/>
            <a:headEnd len="med" w="med" type="none"/>
            <a:tailEnd len="med" w="med" type="none"/>
          </a:ln>
        </p:spPr>
      </p:cxnSp>
      <p:sp>
        <p:nvSpPr>
          <p:cNvPr id="371" name="Google Shape;371;p44"/>
          <p:cNvSpPr txBox="1"/>
          <p:nvPr/>
        </p:nvSpPr>
        <p:spPr>
          <a:xfrm>
            <a:off x="7083838" y="1045324"/>
            <a:ext cx="1249500" cy="47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Palatino Linotype"/>
                <a:ea typeface="Palatino Linotype"/>
                <a:cs typeface="Palatino Linotype"/>
                <a:sym typeface="Palatino Linotype"/>
              </a:rPr>
              <a:t>(9)</a:t>
            </a:r>
            <a:r>
              <a:rPr baseline="30000" lang="en" sz="2400">
                <a:latin typeface="Palatino Linotype"/>
                <a:ea typeface="Palatino Linotype"/>
                <a:cs typeface="Palatino Linotype"/>
                <a:sym typeface="Palatino Linotype"/>
              </a:rPr>
              <a:t>50</a:t>
            </a:r>
            <a:endParaRPr baseline="30000" sz="2400">
              <a:latin typeface="Palatino Linotype"/>
              <a:ea typeface="Palatino Linotype"/>
              <a:cs typeface="Palatino Linotype"/>
              <a:sym typeface="Palatino Linotype"/>
            </a:endParaRPr>
          </a:p>
        </p:txBody>
      </p:sp>
      <p:sp>
        <p:nvSpPr>
          <p:cNvPr id="372" name="Google Shape;372;p44"/>
          <p:cNvSpPr txBox="1"/>
          <p:nvPr/>
        </p:nvSpPr>
        <p:spPr>
          <a:xfrm>
            <a:off x="7172075" y="1693032"/>
            <a:ext cx="1161300" cy="47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Palatino Linotype"/>
                <a:ea typeface="Palatino Linotype"/>
                <a:cs typeface="Palatino Linotype"/>
                <a:sym typeface="Palatino Linotype"/>
              </a:rPr>
              <a:t>7</a:t>
            </a:r>
            <a:endParaRPr sz="2400">
              <a:latin typeface="Palatino Linotype"/>
              <a:ea typeface="Palatino Linotype"/>
              <a:cs typeface="Palatino Linotype"/>
              <a:sym typeface="Palatino Linotyp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7"/>
          <p:cNvSpPr txBox="1"/>
          <p:nvPr/>
        </p:nvSpPr>
        <p:spPr>
          <a:xfrm>
            <a:off x="152400" y="881775"/>
            <a:ext cx="8991600" cy="4317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Palatino Linotype"/>
              <a:ea typeface="Palatino Linotype"/>
              <a:cs typeface="Palatino Linotype"/>
              <a:sym typeface="Palatino Linotype"/>
            </a:endParaRPr>
          </a:p>
        </p:txBody>
      </p:sp>
      <p:sp>
        <p:nvSpPr>
          <p:cNvPr id="159" name="Google Shape;159;p27"/>
          <p:cNvSpPr txBox="1"/>
          <p:nvPr/>
        </p:nvSpPr>
        <p:spPr>
          <a:xfrm>
            <a:off x="251450" y="723900"/>
            <a:ext cx="8412600" cy="441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Divi</a:t>
            </a:r>
            <a:endParaRPr/>
          </a:p>
        </p:txBody>
      </p:sp>
      <p:pic>
        <p:nvPicPr>
          <p:cNvPr id="160" name="Google Shape;160;p27"/>
          <p:cNvPicPr preferRelativeResize="0"/>
          <p:nvPr/>
        </p:nvPicPr>
        <p:blipFill>
          <a:blip r:embed="rId3">
            <a:alphaModFix/>
          </a:blip>
          <a:stretch>
            <a:fillRect/>
          </a:stretch>
        </p:blipFill>
        <p:spPr>
          <a:xfrm>
            <a:off x="0" y="58850"/>
            <a:ext cx="9144000" cy="5084649"/>
          </a:xfrm>
          <a:prstGeom prst="rect">
            <a:avLst/>
          </a:prstGeom>
          <a:noFill/>
          <a:ln>
            <a:noFill/>
          </a:ln>
        </p:spPr>
      </p:pic>
      <p:sp>
        <p:nvSpPr>
          <p:cNvPr id="161" name="Google Shape;161;p27"/>
          <p:cNvSpPr/>
          <p:nvPr/>
        </p:nvSpPr>
        <p:spPr>
          <a:xfrm>
            <a:off x="3436850" y="4660800"/>
            <a:ext cx="1718400" cy="482700"/>
          </a:xfrm>
          <a:prstGeom prst="rect">
            <a:avLst/>
          </a:prstGeom>
          <a:solidFill>
            <a:schemeClr val="lt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2" name="Google Shape;162;p27"/>
          <p:cNvSpPr/>
          <p:nvPr/>
        </p:nvSpPr>
        <p:spPr>
          <a:xfrm>
            <a:off x="941600" y="4543100"/>
            <a:ext cx="1718400" cy="482700"/>
          </a:xfrm>
          <a:prstGeom prst="rect">
            <a:avLst/>
          </a:prstGeom>
          <a:solidFill>
            <a:schemeClr val="lt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3" name="Google Shape;163;p27"/>
          <p:cNvSpPr/>
          <p:nvPr/>
        </p:nvSpPr>
        <p:spPr>
          <a:xfrm>
            <a:off x="6391125" y="4543100"/>
            <a:ext cx="1718400" cy="482700"/>
          </a:xfrm>
          <a:prstGeom prst="rect">
            <a:avLst/>
          </a:prstGeom>
          <a:solidFill>
            <a:schemeClr val="lt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4" name="Google Shape;164;p27"/>
          <p:cNvSpPr/>
          <p:nvPr/>
        </p:nvSpPr>
        <p:spPr>
          <a:xfrm>
            <a:off x="941600" y="164025"/>
            <a:ext cx="1718400" cy="482700"/>
          </a:xfrm>
          <a:prstGeom prst="rect">
            <a:avLst/>
          </a:prstGeom>
          <a:solidFill>
            <a:schemeClr val="lt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5" name="Google Shape;165;p27"/>
          <p:cNvSpPr txBox="1"/>
          <p:nvPr>
            <p:ph idx="12" type="sldNum"/>
          </p:nvPr>
        </p:nvSpPr>
        <p:spPr>
          <a:xfrm>
            <a:off x="7924800" y="4767263"/>
            <a:ext cx="762000" cy="273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pic>
        <p:nvPicPr>
          <p:cNvPr id="377" name="Google Shape;377;p45"/>
          <p:cNvPicPr preferRelativeResize="0"/>
          <p:nvPr/>
        </p:nvPicPr>
        <p:blipFill>
          <a:blip r:embed="rId3">
            <a:alphaModFix/>
          </a:blip>
          <a:stretch>
            <a:fillRect/>
          </a:stretch>
        </p:blipFill>
        <p:spPr>
          <a:xfrm>
            <a:off x="1182875" y="712825"/>
            <a:ext cx="647700" cy="809625"/>
          </a:xfrm>
          <a:prstGeom prst="rect">
            <a:avLst/>
          </a:prstGeom>
          <a:noFill/>
          <a:ln>
            <a:noFill/>
          </a:ln>
        </p:spPr>
      </p:pic>
      <p:pic>
        <p:nvPicPr>
          <p:cNvPr id="378" name="Google Shape;378;p45"/>
          <p:cNvPicPr preferRelativeResize="0"/>
          <p:nvPr/>
        </p:nvPicPr>
        <p:blipFill>
          <a:blip r:embed="rId4">
            <a:alphaModFix/>
          </a:blip>
          <a:stretch>
            <a:fillRect/>
          </a:stretch>
        </p:blipFill>
        <p:spPr>
          <a:xfrm>
            <a:off x="1182875" y="1616800"/>
            <a:ext cx="742950" cy="762000"/>
          </a:xfrm>
          <a:prstGeom prst="rect">
            <a:avLst/>
          </a:prstGeom>
          <a:noFill/>
          <a:ln>
            <a:noFill/>
          </a:ln>
        </p:spPr>
      </p:pic>
      <p:pic>
        <p:nvPicPr>
          <p:cNvPr id="379" name="Google Shape;379;p45"/>
          <p:cNvPicPr preferRelativeResize="0"/>
          <p:nvPr/>
        </p:nvPicPr>
        <p:blipFill>
          <a:blip r:embed="rId5">
            <a:alphaModFix/>
          </a:blip>
          <a:stretch>
            <a:fillRect/>
          </a:stretch>
        </p:blipFill>
        <p:spPr>
          <a:xfrm>
            <a:off x="1182875" y="2473150"/>
            <a:ext cx="619125" cy="828675"/>
          </a:xfrm>
          <a:prstGeom prst="rect">
            <a:avLst/>
          </a:prstGeom>
          <a:noFill/>
          <a:ln>
            <a:noFill/>
          </a:ln>
        </p:spPr>
      </p:pic>
      <p:pic>
        <p:nvPicPr>
          <p:cNvPr id="380" name="Google Shape;380;p45"/>
          <p:cNvPicPr preferRelativeResize="0"/>
          <p:nvPr/>
        </p:nvPicPr>
        <p:blipFill>
          <a:blip r:embed="rId6">
            <a:alphaModFix/>
          </a:blip>
          <a:stretch>
            <a:fillRect/>
          </a:stretch>
        </p:blipFill>
        <p:spPr>
          <a:xfrm>
            <a:off x="1182875" y="3301825"/>
            <a:ext cx="600075" cy="819150"/>
          </a:xfrm>
          <a:prstGeom prst="rect">
            <a:avLst/>
          </a:prstGeom>
          <a:noFill/>
          <a:ln>
            <a:noFill/>
          </a:ln>
        </p:spPr>
      </p:pic>
      <p:pic>
        <p:nvPicPr>
          <p:cNvPr id="381" name="Google Shape;381;p45"/>
          <p:cNvPicPr preferRelativeResize="0"/>
          <p:nvPr/>
        </p:nvPicPr>
        <p:blipFill>
          <a:blip r:embed="rId7">
            <a:alphaModFix/>
          </a:blip>
          <a:stretch>
            <a:fillRect/>
          </a:stretch>
        </p:blipFill>
        <p:spPr>
          <a:xfrm>
            <a:off x="4571988" y="664075"/>
            <a:ext cx="1314450" cy="952500"/>
          </a:xfrm>
          <a:prstGeom prst="rect">
            <a:avLst/>
          </a:prstGeom>
          <a:noFill/>
          <a:ln>
            <a:noFill/>
          </a:ln>
        </p:spPr>
      </p:pic>
      <p:pic>
        <p:nvPicPr>
          <p:cNvPr id="382" name="Google Shape;382;p45"/>
          <p:cNvPicPr preferRelativeResize="0"/>
          <p:nvPr/>
        </p:nvPicPr>
        <p:blipFill>
          <a:blip r:embed="rId8">
            <a:alphaModFix/>
          </a:blip>
          <a:stretch>
            <a:fillRect/>
          </a:stretch>
        </p:blipFill>
        <p:spPr>
          <a:xfrm>
            <a:off x="4486075" y="1749250"/>
            <a:ext cx="1362075" cy="723900"/>
          </a:xfrm>
          <a:prstGeom prst="rect">
            <a:avLst/>
          </a:prstGeom>
          <a:noFill/>
          <a:ln>
            <a:noFill/>
          </a:ln>
        </p:spPr>
      </p:pic>
      <p:pic>
        <p:nvPicPr>
          <p:cNvPr id="383" name="Google Shape;383;p45"/>
          <p:cNvPicPr preferRelativeResize="0"/>
          <p:nvPr/>
        </p:nvPicPr>
        <p:blipFill>
          <a:blip r:embed="rId9">
            <a:alphaModFix/>
          </a:blip>
          <a:stretch>
            <a:fillRect/>
          </a:stretch>
        </p:blipFill>
        <p:spPr>
          <a:xfrm>
            <a:off x="4490825" y="2571750"/>
            <a:ext cx="1352550" cy="857250"/>
          </a:xfrm>
          <a:prstGeom prst="rect">
            <a:avLst/>
          </a:prstGeom>
          <a:noFill/>
          <a:ln>
            <a:noFill/>
          </a:ln>
        </p:spPr>
      </p:pic>
      <p:pic>
        <p:nvPicPr>
          <p:cNvPr id="384" name="Google Shape;384;p45"/>
          <p:cNvPicPr preferRelativeResize="0"/>
          <p:nvPr/>
        </p:nvPicPr>
        <p:blipFill>
          <a:blip r:embed="rId10">
            <a:alphaModFix/>
          </a:blip>
          <a:stretch>
            <a:fillRect/>
          </a:stretch>
        </p:blipFill>
        <p:spPr>
          <a:xfrm>
            <a:off x="4709900" y="3604275"/>
            <a:ext cx="962025" cy="819150"/>
          </a:xfrm>
          <a:prstGeom prst="rect">
            <a:avLst/>
          </a:prstGeom>
          <a:noFill/>
          <a:ln>
            <a:noFill/>
          </a:ln>
        </p:spPr>
      </p:pic>
      <p:sp>
        <p:nvSpPr>
          <p:cNvPr id="385" name="Google Shape;385;p45"/>
          <p:cNvSpPr txBox="1"/>
          <p:nvPr/>
        </p:nvSpPr>
        <p:spPr>
          <a:xfrm>
            <a:off x="732225" y="189825"/>
            <a:ext cx="5206800" cy="6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solidFill>
                  <a:srgbClr val="4A86E8"/>
                </a:solidFill>
              </a:rPr>
              <a:t>Remainder Theorem :-</a:t>
            </a:r>
            <a:endParaRPr b="1" i="1">
              <a:solidFill>
                <a:srgbClr val="4A86E8"/>
              </a:solidFill>
            </a:endParaRPr>
          </a:p>
        </p:txBody>
      </p:sp>
      <p:sp>
        <p:nvSpPr>
          <p:cNvPr id="386" name="Google Shape;386;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77"/>
                                        </p:tgtEl>
                                        <p:attrNameLst>
                                          <p:attrName>style.visibility</p:attrName>
                                        </p:attrNameLst>
                                      </p:cBhvr>
                                      <p:to>
                                        <p:strVal val="visible"/>
                                      </p:to>
                                    </p:set>
                                    <p:anim calcmode="lin" valueType="num">
                                      <p:cBhvr additive="base">
                                        <p:cTn dur="2500"/>
                                        <p:tgtEl>
                                          <p:spTgt spid="37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78"/>
                                        </p:tgtEl>
                                        <p:attrNameLst>
                                          <p:attrName>style.visibility</p:attrName>
                                        </p:attrNameLst>
                                      </p:cBhvr>
                                      <p:to>
                                        <p:strVal val="visible"/>
                                      </p:to>
                                    </p:set>
                                    <p:anim calcmode="lin" valueType="num">
                                      <p:cBhvr additive="base">
                                        <p:cTn dur="1100"/>
                                        <p:tgtEl>
                                          <p:spTgt spid="37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79"/>
                                        </p:tgtEl>
                                        <p:attrNameLst>
                                          <p:attrName>style.visibility</p:attrName>
                                        </p:attrNameLst>
                                      </p:cBhvr>
                                      <p:to>
                                        <p:strVal val="visible"/>
                                      </p:to>
                                    </p:set>
                                    <p:anim calcmode="lin" valueType="num">
                                      <p:cBhvr additive="base">
                                        <p:cTn dur="1000"/>
                                        <p:tgtEl>
                                          <p:spTgt spid="37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80"/>
                                        </p:tgtEl>
                                        <p:attrNameLst>
                                          <p:attrName>style.visibility</p:attrName>
                                        </p:attrNameLst>
                                      </p:cBhvr>
                                      <p:to>
                                        <p:strVal val="visible"/>
                                      </p:to>
                                    </p:set>
                                    <p:anim calcmode="lin" valueType="num">
                                      <p:cBhvr additive="base">
                                        <p:cTn dur="1000"/>
                                        <p:tgtEl>
                                          <p:spTgt spid="38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81"/>
                                        </p:tgtEl>
                                        <p:attrNameLst>
                                          <p:attrName>style.visibility</p:attrName>
                                        </p:attrNameLst>
                                      </p:cBhvr>
                                      <p:to>
                                        <p:strVal val="visible"/>
                                      </p:to>
                                    </p:set>
                                    <p:anim calcmode="lin" valueType="num">
                                      <p:cBhvr additive="base">
                                        <p:cTn dur="1000"/>
                                        <p:tgtEl>
                                          <p:spTgt spid="38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82"/>
                                        </p:tgtEl>
                                        <p:attrNameLst>
                                          <p:attrName>style.visibility</p:attrName>
                                        </p:attrNameLst>
                                      </p:cBhvr>
                                      <p:to>
                                        <p:strVal val="visible"/>
                                      </p:to>
                                    </p:set>
                                    <p:anim calcmode="lin" valueType="num">
                                      <p:cBhvr additive="base">
                                        <p:cTn dur="1000"/>
                                        <p:tgtEl>
                                          <p:spTgt spid="38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83"/>
                                        </p:tgtEl>
                                        <p:attrNameLst>
                                          <p:attrName>style.visibility</p:attrName>
                                        </p:attrNameLst>
                                      </p:cBhvr>
                                      <p:to>
                                        <p:strVal val="visible"/>
                                      </p:to>
                                    </p:set>
                                    <p:anim calcmode="lin" valueType="num">
                                      <p:cBhvr additive="base">
                                        <p:cTn dur="1000"/>
                                        <p:tgtEl>
                                          <p:spTgt spid="38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84"/>
                                        </p:tgtEl>
                                        <p:attrNameLst>
                                          <p:attrName>style.visibility</p:attrName>
                                        </p:attrNameLst>
                                      </p:cBhvr>
                                      <p:to>
                                        <p:strVal val="visible"/>
                                      </p:to>
                                    </p:set>
                                    <p:anim calcmode="lin" valueType="num">
                                      <p:cBhvr additive="base">
                                        <p:cTn dur="1000"/>
                                        <p:tgtEl>
                                          <p:spTgt spid="38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46"/>
          <p:cNvSpPr txBox="1"/>
          <p:nvPr/>
        </p:nvSpPr>
        <p:spPr>
          <a:xfrm>
            <a:off x="110550" y="736250"/>
            <a:ext cx="8382000" cy="1001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highlight>
                  <a:srgbClr val="FFFFFF"/>
                </a:highlight>
                <a:latin typeface="Palatino Linotype"/>
                <a:ea typeface="Palatino Linotype"/>
                <a:cs typeface="Palatino Linotype"/>
                <a:sym typeface="Palatino Linotype"/>
              </a:rPr>
              <a:t>Find the reminder when 1! + 2! + 3! + . . . . .. . .. 99! + 100! is divided by the product of first 7 natural numbers</a:t>
            </a:r>
            <a:endParaRPr sz="2400">
              <a:highlight>
                <a:srgbClr val="FFFFFF"/>
              </a:highlight>
              <a:latin typeface="Palatino Linotype"/>
              <a:ea typeface="Palatino Linotype"/>
              <a:cs typeface="Palatino Linotype"/>
              <a:sym typeface="Palatino Linotype"/>
            </a:endParaRPr>
          </a:p>
          <a:p>
            <a:pPr indent="0" lvl="0" marL="0" marR="0" rtl="0" algn="l">
              <a:spcBef>
                <a:spcPts val="0"/>
              </a:spcBef>
              <a:spcAft>
                <a:spcPts val="0"/>
              </a:spcAft>
              <a:buNone/>
            </a:pPr>
            <a:r>
              <a:t/>
            </a:r>
            <a:endParaRPr sz="2400">
              <a:highlight>
                <a:srgbClr val="FFFFFF"/>
              </a:highlight>
              <a:latin typeface="Palatino Linotype"/>
              <a:ea typeface="Palatino Linotype"/>
              <a:cs typeface="Palatino Linotype"/>
              <a:sym typeface="Palatino Linotype"/>
            </a:endParaRPr>
          </a:p>
          <a:p>
            <a:pPr indent="0" lvl="0" marL="0" marR="0" rtl="0" algn="l">
              <a:spcBef>
                <a:spcPts val="0"/>
              </a:spcBef>
              <a:spcAft>
                <a:spcPts val="0"/>
              </a:spcAft>
              <a:buNone/>
            </a:pPr>
            <a:r>
              <a:t/>
            </a:r>
            <a:endParaRPr sz="2400">
              <a:highlight>
                <a:srgbClr val="FFFFFF"/>
              </a:highlight>
              <a:latin typeface="Palatino Linotype"/>
              <a:ea typeface="Palatino Linotype"/>
              <a:cs typeface="Palatino Linotype"/>
              <a:sym typeface="Palatino Linotype"/>
            </a:endParaRPr>
          </a:p>
          <a:p>
            <a:pPr indent="0" lvl="0" marL="0" marR="0" rtl="0" algn="l">
              <a:spcBef>
                <a:spcPts val="0"/>
              </a:spcBef>
              <a:spcAft>
                <a:spcPts val="0"/>
              </a:spcAft>
              <a:buNone/>
            </a:pPr>
            <a:r>
              <a:t/>
            </a:r>
            <a:endParaRPr sz="2400">
              <a:highlight>
                <a:srgbClr val="FFFFFF"/>
              </a:highlight>
              <a:latin typeface="Palatino Linotype"/>
              <a:ea typeface="Palatino Linotype"/>
              <a:cs typeface="Palatino Linotype"/>
              <a:sym typeface="Palatino Linotype"/>
            </a:endParaRPr>
          </a:p>
        </p:txBody>
      </p:sp>
      <p:sp>
        <p:nvSpPr>
          <p:cNvPr id="392" name="Google Shape;392;p46"/>
          <p:cNvSpPr txBox="1"/>
          <p:nvPr>
            <p:ph idx="12" type="sldNum"/>
          </p:nvPr>
        </p:nvSpPr>
        <p:spPr>
          <a:xfrm>
            <a:off x="7924800" y="4767263"/>
            <a:ext cx="762000" cy="273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393" name="Google Shape;393;p46"/>
          <p:cNvSpPr txBox="1"/>
          <p:nvPr/>
        </p:nvSpPr>
        <p:spPr>
          <a:xfrm>
            <a:off x="0" y="1737650"/>
            <a:ext cx="8382000" cy="1626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lang="en" sz="2400">
                <a:highlight>
                  <a:srgbClr val="FFFFFF"/>
                </a:highlight>
                <a:latin typeface="Palatino Linotype"/>
                <a:ea typeface="Palatino Linotype"/>
                <a:cs typeface="Palatino Linotype"/>
                <a:sym typeface="Palatino Linotype"/>
              </a:rPr>
              <a:t>The numbers 1 to 29 are written side by side as follows</a:t>
            </a:r>
            <a:endParaRPr sz="2400">
              <a:highlight>
                <a:srgbClr val="FFFFFF"/>
              </a:highlight>
              <a:latin typeface="Palatino Linotype"/>
              <a:ea typeface="Palatino Linotype"/>
              <a:cs typeface="Palatino Linotype"/>
              <a:sym typeface="Palatino Linotype"/>
            </a:endParaRPr>
          </a:p>
          <a:p>
            <a:pPr indent="0" lvl="0" marL="0" marR="0" rtl="0" algn="l">
              <a:spcBef>
                <a:spcPts val="0"/>
              </a:spcBef>
              <a:spcAft>
                <a:spcPts val="0"/>
              </a:spcAft>
              <a:buSzPts val="1100"/>
              <a:buNone/>
            </a:pPr>
            <a:r>
              <a:rPr lang="en" sz="2400">
                <a:highlight>
                  <a:srgbClr val="FFFFFF"/>
                </a:highlight>
                <a:latin typeface="Palatino Linotype"/>
                <a:ea typeface="Palatino Linotype"/>
                <a:cs typeface="Palatino Linotype"/>
                <a:sym typeface="Palatino Linotype"/>
              </a:rPr>
              <a:t>1234567891011............................ 28 29  If the number is divided by 9, then what is the remainder?</a:t>
            </a:r>
            <a:endParaRPr sz="2400">
              <a:highlight>
                <a:srgbClr val="FFFFFF"/>
              </a:highlight>
              <a:latin typeface="Palatino Linotype"/>
              <a:ea typeface="Palatino Linotype"/>
              <a:cs typeface="Palatino Linotype"/>
              <a:sym typeface="Palatino Linotype"/>
            </a:endParaRPr>
          </a:p>
          <a:p>
            <a:pPr indent="457200" lvl="0" marL="1828800" marR="0" rtl="0" algn="l">
              <a:spcBef>
                <a:spcPts val="0"/>
              </a:spcBef>
              <a:spcAft>
                <a:spcPts val="0"/>
              </a:spcAft>
              <a:buSzPts val="1100"/>
              <a:buNone/>
            </a:pPr>
            <a:r>
              <a:rPr lang="en" sz="2400">
                <a:highlight>
                  <a:srgbClr val="FFFFFF"/>
                </a:highlight>
                <a:latin typeface="Palatino Linotype"/>
                <a:ea typeface="Palatino Linotype"/>
                <a:cs typeface="Palatino Linotype"/>
                <a:sym typeface="Palatino Linotype"/>
              </a:rPr>
              <a:t>(a) 3 (b) 1		(c) 0 (d) None of these</a:t>
            </a:r>
            <a:endParaRPr sz="2400">
              <a:highlight>
                <a:srgbClr val="FFFFFF"/>
              </a:highlight>
              <a:latin typeface="Palatino Linotype"/>
              <a:ea typeface="Palatino Linotype"/>
              <a:cs typeface="Palatino Linotype"/>
              <a:sym typeface="Palatino Linotype"/>
            </a:endParaRPr>
          </a:p>
          <a:p>
            <a:pPr indent="0" lvl="0" marL="0" marR="0" rtl="0" algn="l">
              <a:spcBef>
                <a:spcPts val="0"/>
              </a:spcBef>
              <a:spcAft>
                <a:spcPts val="0"/>
              </a:spcAft>
              <a:buClr>
                <a:schemeClr val="dk1"/>
              </a:buClr>
              <a:buSzPts val="1100"/>
              <a:buFont typeface="Arial"/>
              <a:buNone/>
            </a:pPr>
            <a:r>
              <a:t/>
            </a:r>
            <a:endParaRPr sz="2400">
              <a:highlight>
                <a:srgbClr val="FFFFFF"/>
              </a:highlight>
              <a:latin typeface="Palatino Linotype"/>
              <a:ea typeface="Palatino Linotype"/>
              <a:cs typeface="Palatino Linotype"/>
              <a:sym typeface="Palatino Linotype"/>
            </a:endParaRPr>
          </a:p>
          <a:p>
            <a:pPr indent="0" lvl="0" marL="0" marR="0" rtl="0" algn="l">
              <a:spcBef>
                <a:spcPts val="0"/>
              </a:spcBef>
              <a:spcAft>
                <a:spcPts val="0"/>
              </a:spcAft>
              <a:buNone/>
            </a:pPr>
            <a:r>
              <a:t/>
            </a:r>
            <a:endParaRPr sz="2400">
              <a:highlight>
                <a:srgbClr val="FFFFFF"/>
              </a:highlight>
              <a:latin typeface="Palatino Linotype"/>
              <a:ea typeface="Palatino Linotype"/>
              <a:cs typeface="Palatino Linotype"/>
              <a:sym typeface="Palatino Linotype"/>
            </a:endParaRPr>
          </a:p>
          <a:p>
            <a:pPr indent="0" lvl="0" marL="0" marR="0" rtl="0" algn="l">
              <a:spcBef>
                <a:spcPts val="0"/>
              </a:spcBef>
              <a:spcAft>
                <a:spcPts val="0"/>
              </a:spcAft>
              <a:buNone/>
            </a:pPr>
            <a:r>
              <a:t/>
            </a:r>
            <a:endParaRPr sz="2400">
              <a:highlight>
                <a:srgbClr val="FFFFFF"/>
              </a:highlight>
              <a:latin typeface="Palatino Linotype"/>
              <a:ea typeface="Palatino Linotype"/>
              <a:cs typeface="Palatino Linotype"/>
              <a:sym typeface="Palatino Linotype"/>
            </a:endParaRPr>
          </a:p>
          <a:p>
            <a:pPr indent="0" lvl="0" marL="0" marR="0" rtl="0" algn="l">
              <a:spcBef>
                <a:spcPts val="0"/>
              </a:spcBef>
              <a:spcAft>
                <a:spcPts val="0"/>
              </a:spcAft>
              <a:buNone/>
            </a:pPr>
            <a:r>
              <a:t/>
            </a:r>
            <a:endParaRPr sz="2400">
              <a:highlight>
                <a:srgbClr val="FFFFFF"/>
              </a:highlight>
              <a:latin typeface="Palatino Linotype"/>
              <a:ea typeface="Palatino Linotype"/>
              <a:cs typeface="Palatino Linotype"/>
              <a:sym typeface="Palatino Linotype"/>
            </a:endParaRPr>
          </a:p>
          <a:p>
            <a:pPr indent="0" lvl="0" marL="0" marR="0" rtl="0" algn="l">
              <a:spcBef>
                <a:spcPts val="0"/>
              </a:spcBef>
              <a:spcAft>
                <a:spcPts val="0"/>
              </a:spcAft>
              <a:buNone/>
            </a:pPr>
            <a:r>
              <a:t/>
            </a:r>
            <a:endParaRPr sz="2400">
              <a:highlight>
                <a:srgbClr val="FFFFFF"/>
              </a:highlight>
              <a:latin typeface="Palatino Linotype"/>
              <a:ea typeface="Palatino Linotype"/>
              <a:cs typeface="Palatino Linotype"/>
              <a:sym typeface="Palatino Linotype"/>
            </a:endParaRPr>
          </a:p>
        </p:txBody>
      </p:sp>
      <p:sp>
        <p:nvSpPr>
          <p:cNvPr id="394" name="Google Shape;394;p46"/>
          <p:cNvSpPr txBox="1"/>
          <p:nvPr/>
        </p:nvSpPr>
        <p:spPr>
          <a:xfrm>
            <a:off x="0" y="3364250"/>
            <a:ext cx="8382000" cy="1626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SzPts val="1100"/>
              <a:buNone/>
            </a:pPr>
            <a:r>
              <a:rPr lang="en" sz="2400">
                <a:highlight>
                  <a:srgbClr val="FFFFFF"/>
                </a:highlight>
                <a:latin typeface="Palatino Linotype"/>
                <a:ea typeface="Palatino Linotype"/>
                <a:cs typeface="Palatino Linotype"/>
                <a:sym typeface="Palatino Linotype"/>
              </a:rPr>
              <a:t>The numbers 1 to 40 are written side by side as follows</a:t>
            </a:r>
            <a:endParaRPr sz="2400">
              <a:highlight>
                <a:srgbClr val="FFFFFF"/>
              </a:highlight>
              <a:latin typeface="Palatino Linotype"/>
              <a:ea typeface="Palatino Linotype"/>
              <a:cs typeface="Palatino Linotype"/>
              <a:sym typeface="Palatino Linotype"/>
            </a:endParaRPr>
          </a:p>
          <a:p>
            <a:pPr indent="0" lvl="0" marL="0" marR="0" rtl="0" algn="l">
              <a:spcBef>
                <a:spcPts val="0"/>
              </a:spcBef>
              <a:spcAft>
                <a:spcPts val="0"/>
              </a:spcAft>
              <a:buSzPts val="1100"/>
              <a:buNone/>
            </a:pPr>
            <a:r>
              <a:rPr lang="en" sz="2400">
                <a:highlight>
                  <a:srgbClr val="FFFFFF"/>
                </a:highlight>
                <a:latin typeface="Palatino Linotype"/>
                <a:ea typeface="Palatino Linotype"/>
                <a:cs typeface="Palatino Linotype"/>
                <a:sym typeface="Palatino Linotype"/>
              </a:rPr>
              <a:t>1234567891011............................ 3940  If the number is divided by 8, then what is the remainder?</a:t>
            </a:r>
            <a:endParaRPr sz="2400">
              <a:highlight>
                <a:srgbClr val="FFFFFF"/>
              </a:highlight>
              <a:latin typeface="Palatino Linotype"/>
              <a:ea typeface="Palatino Linotype"/>
              <a:cs typeface="Palatino Linotype"/>
              <a:sym typeface="Palatino Linotype"/>
            </a:endParaRPr>
          </a:p>
          <a:p>
            <a:pPr indent="457200" lvl="0" marL="1828800" marR="0" rtl="0" algn="l">
              <a:spcBef>
                <a:spcPts val="0"/>
              </a:spcBef>
              <a:spcAft>
                <a:spcPts val="0"/>
              </a:spcAft>
              <a:buSzPts val="1100"/>
              <a:buNone/>
            </a:pPr>
            <a:r>
              <a:rPr lang="en" sz="2400">
                <a:highlight>
                  <a:srgbClr val="FFFFFF"/>
                </a:highlight>
                <a:latin typeface="Palatino Linotype"/>
                <a:ea typeface="Palatino Linotype"/>
                <a:cs typeface="Palatino Linotype"/>
                <a:sym typeface="Palatino Linotype"/>
              </a:rPr>
              <a:t>(a) 3 (b) 4	(c) 0 (d) None of these</a:t>
            </a:r>
            <a:endParaRPr sz="2400">
              <a:highlight>
                <a:srgbClr val="FFFFFF"/>
              </a:highlight>
              <a:latin typeface="Palatino Linotype"/>
              <a:ea typeface="Palatino Linotype"/>
              <a:cs typeface="Palatino Linotype"/>
              <a:sym typeface="Palatino Linotype"/>
            </a:endParaRPr>
          </a:p>
          <a:p>
            <a:pPr indent="0" lvl="0" marL="0" marR="0" rtl="0" algn="l">
              <a:spcBef>
                <a:spcPts val="0"/>
              </a:spcBef>
              <a:spcAft>
                <a:spcPts val="0"/>
              </a:spcAft>
              <a:buSzPts val="1100"/>
              <a:buNone/>
            </a:pPr>
            <a:r>
              <a:t/>
            </a:r>
            <a:endParaRPr sz="2400">
              <a:highlight>
                <a:srgbClr val="FFFFFF"/>
              </a:highlight>
              <a:latin typeface="Palatino Linotype"/>
              <a:ea typeface="Palatino Linotype"/>
              <a:cs typeface="Palatino Linotype"/>
              <a:sym typeface="Palatino Linotype"/>
            </a:endParaRPr>
          </a:p>
          <a:p>
            <a:pPr indent="0" lvl="0" marL="0" marR="0" rtl="0" algn="l">
              <a:spcBef>
                <a:spcPts val="0"/>
              </a:spcBef>
              <a:spcAft>
                <a:spcPts val="0"/>
              </a:spcAft>
              <a:buNone/>
            </a:pPr>
            <a:r>
              <a:t/>
            </a:r>
            <a:endParaRPr sz="2400">
              <a:highlight>
                <a:srgbClr val="FFFFFF"/>
              </a:highlight>
              <a:latin typeface="Palatino Linotype"/>
              <a:ea typeface="Palatino Linotype"/>
              <a:cs typeface="Palatino Linotype"/>
              <a:sym typeface="Palatino Linotype"/>
            </a:endParaRPr>
          </a:p>
          <a:p>
            <a:pPr indent="0" lvl="0" marL="0" marR="0" rtl="0" algn="l">
              <a:spcBef>
                <a:spcPts val="0"/>
              </a:spcBef>
              <a:spcAft>
                <a:spcPts val="0"/>
              </a:spcAft>
              <a:buNone/>
            </a:pPr>
            <a:r>
              <a:t/>
            </a:r>
            <a:endParaRPr sz="2400">
              <a:highlight>
                <a:srgbClr val="FFFFFF"/>
              </a:highlight>
              <a:latin typeface="Palatino Linotype"/>
              <a:ea typeface="Palatino Linotype"/>
              <a:cs typeface="Palatino Linotype"/>
              <a:sym typeface="Palatino Linotype"/>
            </a:endParaRPr>
          </a:p>
          <a:p>
            <a:pPr indent="0" lvl="0" marL="0" marR="0" rtl="0" algn="l">
              <a:spcBef>
                <a:spcPts val="0"/>
              </a:spcBef>
              <a:spcAft>
                <a:spcPts val="0"/>
              </a:spcAft>
              <a:buNone/>
            </a:pPr>
            <a:r>
              <a:t/>
            </a:r>
            <a:endParaRPr sz="2400">
              <a:highlight>
                <a:srgbClr val="FFFFFF"/>
              </a:highlight>
              <a:latin typeface="Palatino Linotype"/>
              <a:ea typeface="Palatino Linotype"/>
              <a:cs typeface="Palatino Linotype"/>
              <a:sym typeface="Palatino Linotype"/>
            </a:endParaRPr>
          </a:p>
          <a:p>
            <a:pPr indent="0" lvl="0" marL="0" marR="0" rtl="0" algn="l">
              <a:spcBef>
                <a:spcPts val="0"/>
              </a:spcBef>
              <a:spcAft>
                <a:spcPts val="0"/>
              </a:spcAft>
              <a:buNone/>
            </a:pPr>
            <a:r>
              <a:t/>
            </a:r>
            <a:endParaRPr sz="2400">
              <a:highlight>
                <a:srgbClr val="FFFFFF"/>
              </a:highlight>
              <a:latin typeface="Palatino Linotype"/>
              <a:ea typeface="Palatino Linotype"/>
              <a:cs typeface="Palatino Linotype"/>
              <a:sym typeface="Palatino Linotyp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47"/>
          <p:cNvSpPr txBox="1"/>
          <p:nvPr/>
        </p:nvSpPr>
        <p:spPr>
          <a:xfrm>
            <a:off x="113500" y="577175"/>
            <a:ext cx="8641500" cy="1134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Palatino Linotype"/>
                <a:ea typeface="Palatino Linotype"/>
                <a:cs typeface="Palatino Linotype"/>
                <a:sym typeface="Palatino Linotype"/>
              </a:rPr>
              <a:t>A Certain number when divided by 95 leaves a remainder 30. What is the remainder if, the same number be divided by 19?</a:t>
            </a:r>
            <a:endParaRPr sz="18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r>
              <a:rPr lang="en" sz="1800">
                <a:solidFill>
                  <a:schemeClr val="dk1"/>
                </a:solidFill>
                <a:latin typeface="Palatino Linotype"/>
                <a:ea typeface="Palatino Linotype"/>
                <a:cs typeface="Palatino Linotype"/>
                <a:sym typeface="Palatino Linotype"/>
              </a:rPr>
              <a:t>	(1) 8	(2) 9	(3) 10         (4)</a:t>
            </a:r>
            <a:r>
              <a:rPr b="1" lang="en" sz="1800">
                <a:solidFill>
                  <a:schemeClr val="dk1"/>
                </a:solidFill>
                <a:latin typeface="Palatino Linotype"/>
                <a:ea typeface="Palatino Linotype"/>
                <a:cs typeface="Palatino Linotype"/>
                <a:sym typeface="Palatino Linotype"/>
              </a:rPr>
              <a:t> none these (11)</a:t>
            </a:r>
            <a:endParaRPr sz="1800">
              <a:solidFill>
                <a:schemeClr val="dk1"/>
              </a:solidFill>
              <a:latin typeface="Palatino Linotype"/>
              <a:ea typeface="Palatino Linotype"/>
              <a:cs typeface="Palatino Linotype"/>
              <a:sym typeface="Palatino Linotype"/>
            </a:endParaRPr>
          </a:p>
        </p:txBody>
      </p:sp>
      <p:sp>
        <p:nvSpPr>
          <p:cNvPr id="400" name="Google Shape;400;p47"/>
          <p:cNvSpPr txBox="1"/>
          <p:nvPr>
            <p:ph idx="12" type="sldNum"/>
          </p:nvPr>
        </p:nvSpPr>
        <p:spPr>
          <a:xfrm>
            <a:off x="7924800" y="4767263"/>
            <a:ext cx="762000" cy="273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401" name="Google Shape;401;p47"/>
          <p:cNvSpPr txBox="1"/>
          <p:nvPr/>
        </p:nvSpPr>
        <p:spPr>
          <a:xfrm>
            <a:off x="162250" y="1712075"/>
            <a:ext cx="8544000" cy="11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222222"/>
                </a:solidFill>
                <a:highlight>
                  <a:schemeClr val="lt1"/>
                </a:highlight>
                <a:latin typeface="Palatino Linotype"/>
                <a:ea typeface="Palatino Linotype"/>
                <a:cs typeface="Palatino Linotype"/>
                <a:sym typeface="Palatino Linotype"/>
              </a:rPr>
              <a:t>A number when divided by 5 leaves a remainder 3. What is the remainder when the square of the same number is  divided by 5  ?      a) 9 (b) 3   (c) 0 (d) 4</a:t>
            </a:r>
            <a:endParaRPr sz="1800">
              <a:solidFill>
                <a:srgbClr val="222222"/>
              </a:solidFill>
              <a:highlight>
                <a:schemeClr val="lt1"/>
              </a:highlight>
              <a:latin typeface="Palatino Linotype"/>
              <a:ea typeface="Palatino Linotype"/>
              <a:cs typeface="Palatino Linotype"/>
              <a:sym typeface="Palatino Linotype"/>
            </a:endParaRPr>
          </a:p>
          <a:p>
            <a:pPr indent="0" lvl="0" marL="0" rtl="0" algn="l">
              <a:spcBef>
                <a:spcPts val="0"/>
              </a:spcBef>
              <a:spcAft>
                <a:spcPts val="0"/>
              </a:spcAft>
              <a:buClr>
                <a:schemeClr val="dk1"/>
              </a:buClr>
              <a:buFont typeface="Arial"/>
              <a:buNone/>
            </a:pPr>
            <a:r>
              <a:t/>
            </a:r>
            <a:endParaRPr sz="1800">
              <a:latin typeface="Palatino Linotype"/>
              <a:ea typeface="Palatino Linotype"/>
              <a:cs typeface="Palatino Linotype"/>
              <a:sym typeface="Palatino Linotype"/>
            </a:endParaRPr>
          </a:p>
        </p:txBody>
      </p:sp>
      <p:sp>
        <p:nvSpPr>
          <p:cNvPr id="402" name="Google Shape;402;p47"/>
          <p:cNvSpPr txBox="1"/>
          <p:nvPr/>
        </p:nvSpPr>
        <p:spPr>
          <a:xfrm>
            <a:off x="162250" y="2571750"/>
            <a:ext cx="8544000" cy="7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sz="1800">
                <a:solidFill>
                  <a:srgbClr val="222222"/>
                </a:solidFill>
                <a:highlight>
                  <a:schemeClr val="lt1"/>
                </a:highlight>
                <a:latin typeface="Palatino Linotype"/>
                <a:ea typeface="Palatino Linotype"/>
                <a:cs typeface="Palatino Linotype"/>
                <a:sym typeface="Palatino Linotype"/>
              </a:rPr>
              <a:t>A number when divided by 342 gives a remainder 47. When the same number if divided by 19, what would be the remainder ?</a:t>
            </a:r>
            <a:endParaRPr sz="1800">
              <a:latin typeface="Palatino Linotype"/>
              <a:ea typeface="Palatino Linotype"/>
              <a:cs typeface="Palatino Linotype"/>
              <a:sym typeface="Palatino Linotype"/>
            </a:endParaRPr>
          </a:p>
        </p:txBody>
      </p:sp>
      <p:sp>
        <p:nvSpPr>
          <p:cNvPr id="403" name="Google Shape;403;p47"/>
          <p:cNvSpPr txBox="1"/>
          <p:nvPr/>
        </p:nvSpPr>
        <p:spPr>
          <a:xfrm>
            <a:off x="113500" y="3572650"/>
            <a:ext cx="8544000" cy="7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222222"/>
                </a:solidFill>
                <a:highlight>
                  <a:schemeClr val="lt1"/>
                </a:highlight>
                <a:latin typeface="Palatino Linotype"/>
                <a:ea typeface="Palatino Linotype"/>
                <a:cs typeface="Palatino Linotype"/>
                <a:sym typeface="Palatino Linotype"/>
              </a:rPr>
              <a:t>A number A4571203B is divisible by 18. Find the value of A  and B.</a:t>
            </a:r>
            <a:endParaRPr sz="1800">
              <a:solidFill>
                <a:srgbClr val="222222"/>
              </a:solidFill>
              <a:highlight>
                <a:schemeClr val="lt1"/>
              </a:highlight>
              <a:latin typeface="Palatino Linotype"/>
              <a:ea typeface="Palatino Linotype"/>
              <a:cs typeface="Palatino Linotype"/>
              <a:sym typeface="Palatino Linotype"/>
            </a:endParaRPr>
          </a:p>
          <a:p>
            <a:pPr indent="457200" lvl="0" marL="914400" rtl="0" algn="l">
              <a:spcBef>
                <a:spcPts val="0"/>
              </a:spcBef>
              <a:spcAft>
                <a:spcPts val="0"/>
              </a:spcAft>
              <a:buClr>
                <a:schemeClr val="dk1"/>
              </a:buClr>
              <a:buSzPts val="1100"/>
              <a:buFont typeface="Arial"/>
              <a:buNone/>
            </a:pPr>
            <a:r>
              <a:rPr lang="en" sz="1800">
                <a:solidFill>
                  <a:srgbClr val="222222"/>
                </a:solidFill>
                <a:highlight>
                  <a:schemeClr val="lt1"/>
                </a:highlight>
                <a:latin typeface="Palatino Linotype"/>
                <a:ea typeface="Palatino Linotype"/>
                <a:cs typeface="Palatino Linotype"/>
                <a:sym typeface="Palatino Linotype"/>
              </a:rPr>
              <a:t>(a) 8, 4 (b) 6, 8 	(c) 4, 6 (d) 6, 6 </a:t>
            </a:r>
            <a:endParaRPr sz="1800">
              <a:solidFill>
                <a:srgbClr val="222222"/>
              </a:solidFill>
              <a:highlight>
                <a:schemeClr val="lt1"/>
              </a:highlight>
              <a:latin typeface="Palatino Linotype"/>
              <a:ea typeface="Palatino Linotype"/>
              <a:cs typeface="Palatino Linotype"/>
              <a:sym typeface="Palatino Linotype"/>
            </a:endParaRPr>
          </a:p>
          <a:p>
            <a:pPr indent="0" lvl="0" marL="0" rtl="0" algn="l">
              <a:spcBef>
                <a:spcPts val="0"/>
              </a:spcBef>
              <a:spcAft>
                <a:spcPts val="0"/>
              </a:spcAft>
              <a:buClr>
                <a:schemeClr val="dk1"/>
              </a:buClr>
              <a:buFont typeface="Arial"/>
              <a:buNone/>
            </a:pPr>
            <a:r>
              <a:t/>
            </a:r>
            <a:endParaRPr sz="1800">
              <a:solidFill>
                <a:srgbClr val="222222"/>
              </a:solidFill>
              <a:highlight>
                <a:schemeClr val="lt1"/>
              </a:highlight>
              <a:latin typeface="Palatino Linotype"/>
              <a:ea typeface="Palatino Linotype"/>
              <a:cs typeface="Palatino Linotype"/>
              <a:sym typeface="Palatino Linotyp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01"/>
                                        </p:tgtEl>
                                        <p:attrNameLst>
                                          <p:attrName>style.visibility</p:attrName>
                                        </p:attrNameLst>
                                      </p:cBhvr>
                                      <p:to>
                                        <p:strVal val="visible"/>
                                      </p:to>
                                    </p:set>
                                    <p:anim calcmode="lin" valueType="num">
                                      <p:cBhvr additive="base">
                                        <p:cTn dur="1000"/>
                                        <p:tgtEl>
                                          <p:spTgt spid="40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48"/>
          <p:cNvSpPr txBox="1"/>
          <p:nvPr/>
        </p:nvSpPr>
        <p:spPr>
          <a:xfrm>
            <a:off x="110550" y="1946963"/>
            <a:ext cx="8382000" cy="1823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 sz="3000">
                <a:solidFill>
                  <a:srgbClr val="222222"/>
                </a:solidFill>
                <a:highlight>
                  <a:srgbClr val="FFFFFF"/>
                </a:highlight>
                <a:latin typeface="Times New Roman"/>
                <a:ea typeface="Times New Roman"/>
                <a:cs typeface="Times New Roman"/>
                <a:sym typeface="Times New Roman"/>
              </a:rPr>
              <a:t>A number being successively divided by 3, 5 and 8 leaves remainders 1, 4 and 7 respectively. Find the respective remainders if the order of divisors be reversed,</a:t>
            </a:r>
            <a:endParaRPr sz="3000">
              <a:solidFill>
                <a:srgbClr val="222222"/>
              </a:solidFill>
              <a:highlight>
                <a:srgbClr val="FFFFFF"/>
              </a:highlight>
              <a:latin typeface="Times New Roman"/>
              <a:ea typeface="Times New Roman"/>
              <a:cs typeface="Times New Roman"/>
              <a:sym typeface="Times New Roman"/>
            </a:endParaRPr>
          </a:p>
          <a:p>
            <a:pPr indent="0" lvl="0" marL="0" marR="0" rtl="0" algn="l">
              <a:spcBef>
                <a:spcPts val="400"/>
              </a:spcBef>
              <a:spcAft>
                <a:spcPts val="0"/>
              </a:spcAft>
              <a:buNone/>
            </a:pPr>
            <a:r>
              <a:t/>
            </a:r>
            <a:endParaRPr sz="3000">
              <a:solidFill>
                <a:schemeClr val="dk1"/>
              </a:solidFill>
              <a:latin typeface="Times New Roman"/>
              <a:ea typeface="Times New Roman"/>
              <a:cs typeface="Times New Roman"/>
              <a:sym typeface="Times New Roman"/>
            </a:endParaRPr>
          </a:p>
        </p:txBody>
      </p:sp>
      <p:sp>
        <p:nvSpPr>
          <p:cNvPr id="409" name="Google Shape;409;p48"/>
          <p:cNvSpPr txBox="1"/>
          <p:nvPr>
            <p:ph idx="12" type="sldNum"/>
          </p:nvPr>
        </p:nvSpPr>
        <p:spPr>
          <a:xfrm>
            <a:off x="7924800" y="4767263"/>
            <a:ext cx="762000" cy="273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49"/>
          <p:cNvSpPr txBox="1"/>
          <p:nvPr>
            <p:ph type="title"/>
          </p:nvPr>
        </p:nvSpPr>
        <p:spPr>
          <a:xfrm>
            <a:off x="2200500" y="1768450"/>
            <a:ext cx="5046600" cy="161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D85C6"/>
                </a:solidFill>
                <a:latin typeface="Ultra"/>
                <a:ea typeface="Ultra"/>
                <a:cs typeface="Ultra"/>
                <a:sym typeface="Ultra"/>
              </a:rPr>
              <a:t>LCM &amp; HCF</a:t>
            </a:r>
            <a:endParaRPr>
              <a:solidFill>
                <a:srgbClr val="3D85C6"/>
              </a:solidFill>
              <a:latin typeface="Ultra"/>
              <a:ea typeface="Ultra"/>
              <a:cs typeface="Ultra"/>
              <a:sym typeface="Ultra"/>
            </a:endParaRPr>
          </a:p>
        </p:txBody>
      </p:sp>
      <p:sp>
        <p:nvSpPr>
          <p:cNvPr id="415" name="Google Shape;415;p49"/>
          <p:cNvSpPr txBox="1"/>
          <p:nvPr>
            <p:ph idx="12" type="sldNum"/>
          </p:nvPr>
        </p:nvSpPr>
        <p:spPr>
          <a:xfrm>
            <a:off x="7924800" y="4767263"/>
            <a:ext cx="762000" cy="273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50"/>
          <p:cNvSpPr txBox="1"/>
          <p:nvPr/>
        </p:nvSpPr>
        <p:spPr>
          <a:xfrm>
            <a:off x="440100" y="538650"/>
            <a:ext cx="8368500" cy="39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alatino Linotype"/>
                <a:ea typeface="Palatino Linotype"/>
                <a:cs typeface="Palatino Linotype"/>
                <a:sym typeface="Palatino Linotype"/>
              </a:rPr>
              <a:t>Find LCM &amp; HCF for 144,180,192?</a:t>
            </a:r>
            <a:endParaRPr sz="2400">
              <a:latin typeface="Palatino Linotype"/>
              <a:ea typeface="Palatino Linotype"/>
              <a:cs typeface="Palatino Linotype"/>
              <a:sym typeface="Palatino Linotype"/>
            </a:endParaRPr>
          </a:p>
          <a:p>
            <a:pPr indent="0" lvl="0" marL="0" rtl="0" algn="l">
              <a:spcBef>
                <a:spcPts val="0"/>
              </a:spcBef>
              <a:spcAft>
                <a:spcPts val="0"/>
              </a:spcAft>
              <a:buNone/>
            </a:pPr>
            <a:r>
              <a:t/>
            </a:r>
            <a:endParaRPr sz="2400">
              <a:latin typeface="Palatino Linotype"/>
              <a:ea typeface="Palatino Linotype"/>
              <a:cs typeface="Palatino Linotype"/>
              <a:sym typeface="Palatino Linotype"/>
            </a:endParaRPr>
          </a:p>
          <a:p>
            <a:pPr indent="0" lvl="0" marL="0" rtl="0" algn="l">
              <a:spcBef>
                <a:spcPts val="0"/>
              </a:spcBef>
              <a:spcAft>
                <a:spcPts val="0"/>
              </a:spcAft>
              <a:buNone/>
            </a:pPr>
            <a:r>
              <a:rPr lang="en" sz="2400">
                <a:latin typeface="Palatino Linotype"/>
                <a:ea typeface="Palatino Linotype"/>
                <a:cs typeface="Palatino Linotype"/>
                <a:sym typeface="Palatino Linotype"/>
              </a:rPr>
              <a:t>H. C. F. of 2</a:t>
            </a:r>
            <a:r>
              <a:rPr baseline="30000" lang="en" sz="2400">
                <a:latin typeface="Palatino Linotype"/>
                <a:ea typeface="Palatino Linotype"/>
                <a:cs typeface="Palatino Linotype"/>
                <a:sym typeface="Palatino Linotype"/>
              </a:rPr>
              <a:t>3</a:t>
            </a:r>
            <a:r>
              <a:rPr lang="en" sz="2400">
                <a:latin typeface="Palatino Linotype"/>
                <a:ea typeface="Palatino Linotype"/>
                <a:cs typeface="Palatino Linotype"/>
                <a:sym typeface="Palatino Linotype"/>
              </a:rPr>
              <a:t>, 3</a:t>
            </a:r>
            <a:r>
              <a:rPr baseline="30000" lang="en" sz="2400">
                <a:latin typeface="Palatino Linotype"/>
                <a:ea typeface="Palatino Linotype"/>
                <a:cs typeface="Palatino Linotype"/>
                <a:sym typeface="Palatino Linotype"/>
              </a:rPr>
              <a:t>2</a:t>
            </a:r>
            <a:r>
              <a:rPr lang="en" sz="2400">
                <a:latin typeface="Palatino Linotype"/>
                <a:ea typeface="Palatino Linotype"/>
                <a:cs typeface="Palatino Linotype"/>
                <a:sym typeface="Palatino Linotype"/>
              </a:rPr>
              <a:t> and 15 is—   (A)  23(B)  32(C)  1  (D)  360</a:t>
            </a:r>
            <a:endParaRPr sz="2400">
              <a:latin typeface="Palatino Linotype"/>
              <a:ea typeface="Palatino Linotype"/>
              <a:cs typeface="Palatino Linotype"/>
              <a:sym typeface="Palatino Linotype"/>
            </a:endParaRPr>
          </a:p>
          <a:p>
            <a:pPr indent="0" lvl="0" marL="0" rtl="0" algn="l">
              <a:spcBef>
                <a:spcPts val="0"/>
              </a:spcBef>
              <a:spcAft>
                <a:spcPts val="0"/>
              </a:spcAft>
              <a:buNone/>
            </a:pPr>
            <a:r>
              <a:t/>
            </a:r>
            <a:endParaRPr sz="2400">
              <a:latin typeface="Palatino Linotype"/>
              <a:ea typeface="Palatino Linotype"/>
              <a:cs typeface="Palatino Linotype"/>
              <a:sym typeface="Palatino Linotype"/>
            </a:endParaRPr>
          </a:p>
          <a:p>
            <a:pPr indent="0" lvl="0" marL="0" rtl="0" algn="l">
              <a:spcBef>
                <a:spcPts val="0"/>
              </a:spcBef>
              <a:spcAft>
                <a:spcPts val="0"/>
              </a:spcAft>
              <a:buNone/>
            </a:pPr>
            <a:r>
              <a:rPr lang="en" sz="2400">
                <a:latin typeface="Palatino Linotype"/>
                <a:ea typeface="Palatino Linotype"/>
                <a:cs typeface="Palatino Linotype"/>
                <a:sym typeface="Palatino Linotype"/>
              </a:rPr>
              <a:t> H. C. F. of 42, 63 and 140 is—(A)  14  (B)  9   (C)  21   (D)  7</a:t>
            </a:r>
            <a:endParaRPr sz="2400">
              <a:latin typeface="Palatino Linotype"/>
              <a:ea typeface="Palatino Linotype"/>
              <a:cs typeface="Palatino Linotype"/>
              <a:sym typeface="Palatino Linotype"/>
            </a:endParaRPr>
          </a:p>
          <a:p>
            <a:pPr indent="0" lvl="0" marL="0" rtl="0" algn="l">
              <a:spcBef>
                <a:spcPts val="0"/>
              </a:spcBef>
              <a:spcAft>
                <a:spcPts val="0"/>
              </a:spcAft>
              <a:buNone/>
            </a:pPr>
            <a:r>
              <a:t/>
            </a:r>
            <a:endParaRPr sz="2400">
              <a:latin typeface="Palatino Linotype"/>
              <a:ea typeface="Palatino Linotype"/>
              <a:cs typeface="Palatino Linotype"/>
              <a:sym typeface="Palatino Linotype"/>
            </a:endParaRPr>
          </a:p>
          <a:p>
            <a:pPr indent="0" lvl="0" marL="0" rtl="0" algn="l">
              <a:spcBef>
                <a:spcPts val="0"/>
              </a:spcBef>
              <a:spcAft>
                <a:spcPts val="0"/>
              </a:spcAft>
              <a:buNone/>
            </a:pPr>
            <a:r>
              <a:rPr lang="en" sz="2400">
                <a:latin typeface="Palatino Linotype"/>
                <a:ea typeface="Palatino Linotype"/>
                <a:cs typeface="Palatino Linotype"/>
                <a:sym typeface="Palatino Linotype"/>
              </a:rPr>
              <a:t>What is the least number by which 2800 should be multiplied so that the product may be a perfect square ?</a:t>
            </a:r>
            <a:endParaRPr sz="2400">
              <a:latin typeface="Palatino Linotype"/>
              <a:ea typeface="Palatino Linotype"/>
              <a:cs typeface="Palatino Linotype"/>
              <a:sym typeface="Palatino Linotype"/>
            </a:endParaRPr>
          </a:p>
          <a:p>
            <a:pPr indent="0" lvl="0" marL="0" rtl="0" algn="l">
              <a:spcBef>
                <a:spcPts val="0"/>
              </a:spcBef>
              <a:spcAft>
                <a:spcPts val="0"/>
              </a:spcAft>
              <a:buNone/>
            </a:pPr>
            <a:r>
              <a:t/>
            </a:r>
            <a:endParaRPr sz="2400">
              <a:latin typeface="Palatino Linotype"/>
              <a:ea typeface="Palatino Linotype"/>
              <a:cs typeface="Palatino Linotype"/>
              <a:sym typeface="Palatino Linotype"/>
            </a:endParaRPr>
          </a:p>
          <a:p>
            <a:pPr indent="0" lvl="0" marL="0" rtl="0" algn="l">
              <a:spcBef>
                <a:spcPts val="0"/>
              </a:spcBef>
              <a:spcAft>
                <a:spcPts val="0"/>
              </a:spcAft>
              <a:buNone/>
            </a:pPr>
            <a:r>
              <a:t/>
            </a:r>
            <a:endParaRPr sz="2400">
              <a:latin typeface="Palatino Linotype"/>
              <a:ea typeface="Palatino Linotype"/>
              <a:cs typeface="Palatino Linotype"/>
              <a:sym typeface="Palatino Linotype"/>
            </a:endParaRPr>
          </a:p>
          <a:p>
            <a:pPr indent="0" lvl="0" marL="0" rtl="0" algn="l">
              <a:spcBef>
                <a:spcPts val="0"/>
              </a:spcBef>
              <a:spcAft>
                <a:spcPts val="0"/>
              </a:spcAft>
              <a:buNone/>
            </a:pPr>
            <a:r>
              <a:t/>
            </a:r>
            <a:endParaRPr sz="2400">
              <a:latin typeface="Palatino Linotype"/>
              <a:ea typeface="Palatino Linotype"/>
              <a:cs typeface="Palatino Linotype"/>
              <a:sym typeface="Palatino Linotype"/>
            </a:endParaRPr>
          </a:p>
          <a:p>
            <a:pPr indent="0" lvl="0" marL="0" rtl="0" algn="l">
              <a:spcBef>
                <a:spcPts val="0"/>
              </a:spcBef>
              <a:spcAft>
                <a:spcPts val="0"/>
              </a:spcAft>
              <a:buNone/>
            </a:pPr>
            <a:r>
              <a:t/>
            </a:r>
            <a:endParaRPr sz="2400">
              <a:latin typeface="Palatino Linotype"/>
              <a:ea typeface="Palatino Linotype"/>
              <a:cs typeface="Palatino Linotype"/>
              <a:sym typeface="Palatino Linotype"/>
            </a:endParaRPr>
          </a:p>
          <a:p>
            <a:pPr indent="0" lvl="0" marL="0" rtl="0" algn="l">
              <a:spcBef>
                <a:spcPts val="0"/>
              </a:spcBef>
              <a:spcAft>
                <a:spcPts val="0"/>
              </a:spcAft>
              <a:buNone/>
            </a:pPr>
            <a:r>
              <a:t/>
            </a:r>
            <a:endParaRPr sz="2400">
              <a:latin typeface="Palatino Linotype"/>
              <a:ea typeface="Palatino Linotype"/>
              <a:cs typeface="Palatino Linotype"/>
              <a:sym typeface="Palatino Linotype"/>
            </a:endParaRPr>
          </a:p>
          <a:p>
            <a:pPr indent="0" lvl="0" marL="0" rtl="0" algn="l">
              <a:spcBef>
                <a:spcPts val="0"/>
              </a:spcBef>
              <a:spcAft>
                <a:spcPts val="0"/>
              </a:spcAft>
              <a:buNone/>
            </a:pPr>
            <a:r>
              <a:t/>
            </a:r>
            <a:endParaRPr sz="2400">
              <a:latin typeface="Palatino Linotype"/>
              <a:ea typeface="Palatino Linotype"/>
              <a:cs typeface="Palatino Linotype"/>
              <a:sym typeface="Palatino Linotype"/>
            </a:endParaRPr>
          </a:p>
        </p:txBody>
      </p:sp>
      <p:sp>
        <p:nvSpPr>
          <p:cNvPr id="421" name="Google Shape;421;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51"/>
          <p:cNvSpPr txBox="1"/>
          <p:nvPr/>
        </p:nvSpPr>
        <p:spPr>
          <a:xfrm>
            <a:off x="440100" y="3223720"/>
            <a:ext cx="8368500" cy="7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alatino Linotype"/>
                <a:ea typeface="Palatino Linotype"/>
                <a:cs typeface="Palatino Linotype"/>
                <a:sym typeface="Palatino Linotype"/>
              </a:rPr>
              <a:t>Find LCM &amp; HCF for </a:t>
            </a:r>
            <a:r>
              <a:rPr lang="en" sz="3000">
                <a:latin typeface="Palatino Linotype"/>
                <a:ea typeface="Palatino Linotype"/>
                <a:cs typeface="Palatino Linotype"/>
                <a:sym typeface="Palatino Linotype"/>
              </a:rPr>
              <a:t>⅔,¾,⅘,⅚.</a:t>
            </a:r>
            <a:endParaRPr sz="3000">
              <a:latin typeface="Palatino Linotype"/>
              <a:ea typeface="Palatino Linotype"/>
              <a:cs typeface="Palatino Linotype"/>
              <a:sym typeface="Palatino Linotype"/>
            </a:endParaRPr>
          </a:p>
          <a:p>
            <a:pPr indent="0" lvl="0" marL="0" rtl="0" algn="l">
              <a:spcBef>
                <a:spcPts val="0"/>
              </a:spcBef>
              <a:spcAft>
                <a:spcPts val="0"/>
              </a:spcAft>
              <a:buNone/>
            </a:pPr>
            <a:r>
              <a:t/>
            </a:r>
            <a:endParaRPr sz="3000">
              <a:latin typeface="Palatino Linotype"/>
              <a:ea typeface="Palatino Linotype"/>
              <a:cs typeface="Palatino Linotype"/>
              <a:sym typeface="Palatino Linotype"/>
            </a:endParaRPr>
          </a:p>
        </p:txBody>
      </p:sp>
      <p:sp>
        <p:nvSpPr>
          <p:cNvPr id="427" name="Google Shape;427;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28" name="Google Shape;428;p51"/>
          <p:cNvPicPr preferRelativeResize="0"/>
          <p:nvPr/>
        </p:nvPicPr>
        <p:blipFill>
          <a:blip r:embed="rId3">
            <a:alphaModFix/>
          </a:blip>
          <a:stretch>
            <a:fillRect/>
          </a:stretch>
        </p:blipFill>
        <p:spPr>
          <a:xfrm>
            <a:off x="440100" y="784825"/>
            <a:ext cx="6187425" cy="2274250"/>
          </a:xfrm>
          <a:prstGeom prst="rect">
            <a:avLst/>
          </a:prstGeom>
          <a:noFill/>
          <a:ln>
            <a:noFill/>
          </a:ln>
        </p:spPr>
      </p:pic>
      <p:sp>
        <p:nvSpPr>
          <p:cNvPr id="429" name="Google Shape;429;p51"/>
          <p:cNvSpPr txBox="1"/>
          <p:nvPr/>
        </p:nvSpPr>
        <p:spPr>
          <a:xfrm>
            <a:off x="756150" y="365750"/>
            <a:ext cx="3094800" cy="7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Palatino Linotype"/>
                <a:ea typeface="Palatino Linotype"/>
                <a:cs typeface="Palatino Linotype"/>
                <a:sym typeface="Palatino Linotype"/>
              </a:rPr>
              <a:t>FRACTIONs:</a:t>
            </a:r>
            <a:endParaRPr b="1" sz="3000">
              <a:latin typeface="Palatino Linotype"/>
              <a:ea typeface="Palatino Linotype"/>
              <a:cs typeface="Palatino Linotype"/>
              <a:sym typeface="Palatino Linotype"/>
            </a:endParaRPr>
          </a:p>
        </p:txBody>
      </p:sp>
      <p:sp>
        <p:nvSpPr>
          <p:cNvPr id="430" name="Google Shape;430;p51"/>
          <p:cNvSpPr txBox="1"/>
          <p:nvPr/>
        </p:nvSpPr>
        <p:spPr>
          <a:xfrm>
            <a:off x="387750" y="4010920"/>
            <a:ext cx="8368500" cy="7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alatino Linotype"/>
                <a:ea typeface="Palatino Linotype"/>
                <a:cs typeface="Palatino Linotype"/>
                <a:sym typeface="Palatino Linotype"/>
              </a:rPr>
              <a:t>Find LCM  for  5/2, 8/9, 11/14</a:t>
            </a:r>
            <a:endParaRPr sz="3000">
              <a:latin typeface="Palatino Linotype"/>
              <a:ea typeface="Palatino Linotype"/>
              <a:cs typeface="Palatino Linotype"/>
              <a:sym typeface="Palatino Linotype"/>
            </a:endParaRPr>
          </a:p>
          <a:p>
            <a:pPr indent="0" lvl="0" marL="0" rtl="0" algn="l">
              <a:spcBef>
                <a:spcPts val="0"/>
              </a:spcBef>
              <a:spcAft>
                <a:spcPts val="0"/>
              </a:spcAft>
              <a:buNone/>
            </a:pPr>
            <a:r>
              <a:t/>
            </a:r>
            <a:endParaRPr sz="3000">
              <a:latin typeface="Palatino Linotype"/>
              <a:ea typeface="Palatino Linotype"/>
              <a:cs typeface="Palatino Linotype"/>
              <a:sym typeface="Palatino Linotyp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28"/>
                                        </p:tgtEl>
                                        <p:attrNameLst>
                                          <p:attrName>style.visibility</p:attrName>
                                        </p:attrNameLst>
                                      </p:cBhvr>
                                      <p:to>
                                        <p:strVal val="visible"/>
                                      </p:to>
                                    </p:set>
                                    <p:anim calcmode="lin" valueType="num">
                                      <p:cBhvr additive="base">
                                        <p:cTn dur="1000"/>
                                        <p:tgtEl>
                                          <p:spTgt spid="42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52"/>
          <p:cNvSpPr txBox="1"/>
          <p:nvPr/>
        </p:nvSpPr>
        <p:spPr>
          <a:xfrm>
            <a:off x="123350" y="530375"/>
            <a:ext cx="8549100" cy="43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FF"/>
                </a:solidFill>
                <a:latin typeface="Palatino Linotype"/>
                <a:ea typeface="Palatino Linotype"/>
                <a:cs typeface="Palatino Linotype"/>
                <a:sym typeface="Palatino Linotype"/>
              </a:rPr>
              <a:t>Note: </a:t>
            </a:r>
            <a:r>
              <a:rPr lang="en" sz="2000">
                <a:latin typeface="Palatino Linotype"/>
                <a:ea typeface="Palatino Linotype"/>
                <a:cs typeface="Palatino Linotype"/>
                <a:sym typeface="Palatino Linotype"/>
              </a:rPr>
              <a:t>Product of two numbers = LCM of two numbers * HCF of two numbers </a:t>
            </a:r>
            <a:endParaRPr sz="2000">
              <a:latin typeface="Palatino Linotype"/>
              <a:ea typeface="Palatino Linotype"/>
              <a:cs typeface="Palatino Linotype"/>
              <a:sym typeface="Palatino Linotype"/>
            </a:endParaRPr>
          </a:p>
          <a:p>
            <a:pPr indent="0" lvl="0" marL="0" rtl="0" algn="l">
              <a:spcBef>
                <a:spcPts val="0"/>
              </a:spcBef>
              <a:spcAft>
                <a:spcPts val="0"/>
              </a:spcAft>
              <a:buNone/>
            </a:pPr>
            <a:r>
              <a:t/>
            </a:r>
            <a:endParaRPr sz="2400">
              <a:latin typeface="Palatino Linotype"/>
              <a:ea typeface="Palatino Linotype"/>
              <a:cs typeface="Palatino Linotype"/>
              <a:sym typeface="Palatino Linotype"/>
            </a:endParaRPr>
          </a:p>
          <a:p>
            <a:pPr indent="0" lvl="0" marL="0" rtl="0" algn="l">
              <a:spcBef>
                <a:spcPts val="0"/>
              </a:spcBef>
              <a:spcAft>
                <a:spcPts val="0"/>
              </a:spcAft>
              <a:buNone/>
            </a:pPr>
            <a:r>
              <a:rPr lang="en" sz="2400">
                <a:latin typeface="Palatino Linotype"/>
                <a:ea typeface="Palatino Linotype"/>
                <a:cs typeface="Palatino Linotype"/>
                <a:sym typeface="Palatino Linotype"/>
              </a:rPr>
              <a:t>LCM of two numbers is 11781 and HCF of two numbers 119.</a:t>
            </a:r>
            <a:endParaRPr sz="2400">
              <a:latin typeface="Palatino Linotype"/>
              <a:ea typeface="Palatino Linotype"/>
              <a:cs typeface="Palatino Linotype"/>
              <a:sym typeface="Palatino Linotype"/>
            </a:endParaRPr>
          </a:p>
          <a:p>
            <a:pPr indent="0" lvl="0" marL="0" rtl="0" algn="l">
              <a:spcBef>
                <a:spcPts val="0"/>
              </a:spcBef>
              <a:spcAft>
                <a:spcPts val="0"/>
              </a:spcAft>
              <a:buNone/>
            </a:pPr>
            <a:r>
              <a:rPr lang="en" sz="2400">
                <a:latin typeface="Palatino Linotype"/>
                <a:ea typeface="Palatino Linotype"/>
                <a:cs typeface="Palatino Linotype"/>
                <a:sym typeface="Palatino Linotype"/>
              </a:rPr>
              <a:t>If one of the number is 1071 then find the other number?</a:t>
            </a:r>
            <a:endParaRPr sz="2400">
              <a:latin typeface="Palatino Linotype"/>
              <a:ea typeface="Palatino Linotype"/>
              <a:cs typeface="Palatino Linotype"/>
              <a:sym typeface="Palatino Linotype"/>
            </a:endParaRPr>
          </a:p>
          <a:p>
            <a:pPr indent="0" lvl="0" marL="0" rtl="0" algn="l">
              <a:spcBef>
                <a:spcPts val="0"/>
              </a:spcBef>
              <a:spcAft>
                <a:spcPts val="0"/>
              </a:spcAft>
              <a:buNone/>
            </a:pPr>
            <a:r>
              <a:t/>
            </a:r>
            <a:endParaRPr sz="2400">
              <a:latin typeface="Palatino Linotype"/>
              <a:ea typeface="Palatino Linotype"/>
              <a:cs typeface="Palatino Linotype"/>
              <a:sym typeface="Palatino Linotype"/>
            </a:endParaRPr>
          </a:p>
          <a:p>
            <a:pPr indent="0" lvl="0" marL="0" rtl="0" algn="l">
              <a:spcBef>
                <a:spcPts val="0"/>
              </a:spcBef>
              <a:spcAft>
                <a:spcPts val="0"/>
              </a:spcAft>
              <a:buNone/>
            </a:pPr>
            <a:r>
              <a:rPr lang="en" sz="2400">
                <a:latin typeface="Palatino Linotype"/>
                <a:ea typeface="Palatino Linotype"/>
                <a:cs typeface="Palatino Linotype"/>
                <a:sym typeface="Palatino Linotype"/>
              </a:rPr>
              <a:t>The H. C. F. of two numbers is 4 and their L. C. M. is 576. If one of the numbers is 64, find the other number.</a:t>
            </a:r>
            <a:endParaRPr sz="2400">
              <a:latin typeface="Palatino Linotype"/>
              <a:ea typeface="Palatino Linotype"/>
              <a:cs typeface="Palatino Linotype"/>
              <a:sym typeface="Palatino Linotype"/>
            </a:endParaRPr>
          </a:p>
        </p:txBody>
      </p:sp>
      <p:sp>
        <p:nvSpPr>
          <p:cNvPr id="436" name="Google Shape;436;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53"/>
          <p:cNvSpPr txBox="1"/>
          <p:nvPr/>
        </p:nvSpPr>
        <p:spPr>
          <a:xfrm>
            <a:off x="101975" y="400075"/>
            <a:ext cx="8574600" cy="10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FF"/>
                </a:solidFill>
                <a:latin typeface="Palatino Linotype"/>
                <a:ea typeface="Palatino Linotype"/>
                <a:cs typeface="Palatino Linotype"/>
                <a:sym typeface="Palatino Linotype"/>
              </a:rPr>
              <a:t>Note: </a:t>
            </a:r>
            <a:endParaRPr sz="2000">
              <a:latin typeface="Palatino Linotype"/>
              <a:ea typeface="Palatino Linotype"/>
              <a:cs typeface="Palatino Linotype"/>
              <a:sym typeface="Palatino Linotype"/>
            </a:endParaRPr>
          </a:p>
          <a:p>
            <a:pPr indent="-355600" lvl="0" marL="457200" rtl="0" algn="l">
              <a:spcBef>
                <a:spcPts val="0"/>
              </a:spcBef>
              <a:spcAft>
                <a:spcPts val="0"/>
              </a:spcAft>
              <a:buSzPts val="2000"/>
              <a:buFont typeface="Palatino Linotype"/>
              <a:buAutoNum type="arabicPeriod"/>
            </a:pPr>
            <a:r>
              <a:rPr lang="en" sz="2000">
                <a:latin typeface="Palatino Linotype"/>
                <a:ea typeface="Palatino Linotype"/>
                <a:cs typeface="Palatino Linotype"/>
                <a:sym typeface="Palatino Linotype"/>
              </a:rPr>
              <a:t>The greatest number which exactly divides x, y, z :  </a:t>
            </a:r>
            <a:endParaRPr sz="2000">
              <a:latin typeface="Palatino Linotype"/>
              <a:ea typeface="Palatino Linotype"/>
              <a:cs typeface="Palatino Linotype"/>
              <a:sym typeface="Palatino Linotype"/>
            </a:endParaRPr>
          </a:p>
        </p:txBody>
      </p:sp>
      <p:sp>
        <p:nvSpPr>
          <p:cNvPr id="442" name="Google Shape;442;p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3" name="Google Shape;443;p53"/>
          <p:cNvSpPr txBox="1"/>
          <p:nvPr/>
        </p:nvSpPr>
        <p:spPr>
          <a:xfrm>
            <a:off x="6511425" y="928375"/>
            <a:ext cx="2326500" cy="4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alatino Linotype"/>
                <a:ea typeface="Palatino Linotype"/>
                <a:cs typeface="Palatino Linotype"/>
                <a:sym typeface="Palatino Linotype"/>
              </a:rPr>
              <a:t>HCF of (x,y,z)</a:t>
            </a:r>
            <a:endParaRPr sz="1800">
              <a:latin typeface="Palatino Linotype"/>
              <a:ea typeface="Palatino Linotype"/>
              <a:cs typeface="Palatino Linotype"/>
              <a:sym typeface="Palatino Linotype"/>
            </a:endParaRPr>
          </a:p>
        </p:txBody>
      </p:sp>
      <p:sp>
        <p:nvSpPr>
          <p:cNvPr id="444" name="Google Shape;444;p53"/>
          <p:cNvSpPr txBox="1"/>
          <p:nvPr/>
        </p:nvSpPr>
        <p:spPr>
          <a:xfrm>
            <a:off x="101963" y="1735675"/>
            <a:ext cx="8574600" cy="10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Palatino Linotype"/>
                <a:ea typeface="Palatino Linotype"/>
                <a:cs typeface="Palatino Linotype"/>
                <a:sym typeface="Palatino Linotype"/>
              </a:rPr>
              <a:t>2. </a:t>
            </a:r>
            <a:r>
              <a:rPr lang="en" sz="2000">
                <a:latin typeface="Palatino Linotype"/>
                <a:ea typeface="Palatino Linotype"/>
                <a:cs typeface="Palatino Linotype"/>
                <a:sym typeface="Palatino Linotype"/>
              </a:rPr>
              <a:t>The least number which exactly divided by / divisible by x, y,z :  </a:t>
            </a:r>
            <a:endParaRPr sz="2000">
              <a:latin typeface="Palatino Linotype"/>
              <a:ea typeface="Palatino Linotype"/>
              <a:cs typeface="Palatino Linotype"/>
              <a:sym typeface="Palatino Linotype"/>
            </a:endParaRPr>
          </a:p>
        </p:txBody>
      </p:sp>
      <p:sp>
        <p:nvSpPr>
          <p:cNvPr id="445" name="Google Shape;445;p53"/>
          <p:cNvSpPr txBox="1"/>
          <p:nvPr/>
        </p:nvSpPr>
        <p:spPr>
          <a:xfrm>
            <a:off x="6817488" y="1999825"/>
            <a:ext cx="2326500" cy="4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alatino Linotype"/>
                <a:ea typeface="Palatino Linotype"/>
                <a:cs typeface="Palatino Linotype"/>
                <a:sym typeface="Palatino Linotype"/>
              </a:rPr>
              <a:t>LCM </a:t>
            </a:r>
            <a:r>
              <a:rPr lang="en" sz="1800">
                <a:latin typeface="Palatino Linotype"/>
                <a:ea typeface="Palatino Linotype"/>
                <a:cs typeface="Palatino Linotype"/>
                <a:sym typeface="Palatino Linotype"/>
              </a:rPr>
              <a:t> of (x,y,z)</a:t>
            </a:r>
            <a:endParaRPr sz="1800">
              <a:latin typeface="Palatino Linotype"/>
              <a:ea typeface="Palatino Linotype"/>
              <a:cs typeface="Palatino Linotype"/>
              <a:sym typeface="Palatino Linotype"/>
            </a:endParaRPr>
          </a:p>
        </p:txBody>
      </p:sp>
      <p:sp>
        <p:nvSpPr>
          <p:cNvPr id="446" name="Google Shape;446;p53"/>
          <p:cNvSpPr txBox="1"/>
          <p:nvPr/>
        </p:nvSpPr>
        <p:spPr>
          <a:xfrm>
            <a:off x="101975" y="2670700"/>
            <a:ext cx="8384100" cy="1233600"/>
          </a:xfrm>
          <a:prstGeom prst="rect">
            <a:avLst/>
          </a:prstGeom>
          <a:noFill/>
          <a:ln>
            <a:noFill/>
          </a:ln>
        </p:spPr>
        <p:txBody>
          <a:bodyPr anchorCtr="0" anchor="t" bIns="91425" lIns="91425" spcFirstLastPara="1" rIns="91425" wrap="square" tIns="91425">
            <a:noAutofit/>
          </a:bodyPr>
          <a:lstStyle/>
          <a:p>
            <a:pPr indent="-381000" lvl="0" marL="457200" rtl="0" algn="just">
              <a:lnSpc>
                <a:spcPct val="150000"/>
              </a:lnSpc>
              <a:spcBef>
                <a:spcPts val="0"/>
              </a:spcBef>
              <a:spcAft>
                <a:spcPts val="0"/>
              </a:spcAft>
              <a:buSzPts val="2400"/>
              <a:buFont typeface="Palatino Linotype"/>
              <a:buChar char="➢"/>
            </a:pPr>
            <a:r>
              <a:rPr lang="en" sz="2400">
                <a:latin typeface="Palatino Linotype"/>
                <a:ea typeface="Palatino Linotype"/>
                <a:cs typeface="Palatino Linotype"/>
                <a:sym typeface="Palatino Linotype"/>
              </a:rPr>
              <a:t>Find the largest number which can exactly divide 96,528,792</a:t>
            </a:r>
            <a:endParaRPr sz="2400">
              <a:latin typeface="Palatino Linotype"/>
              <a:ea typeface="Palatino Linotype"/>
              <a:cs typeface="Palatino Linotype"/>
              <a:sym typeface="Palatino Linotype"/>
            </a:endParaRPr>
          </a:p>
        </p:txBody>
      </p:sp>
      <p:sp>
        <p:nvSpPr>
          <p:cNvPr id="447" name="Google Shape;447;p53"/>
          <p:cNvSpPr txBox="1"/>
          <p:nvPr/>
        </p:nvSpPr>
        <p:spPr>
          <a:xfrm>
            <a:off x="101975" y="3764425"/>
            <a:ext cx="8384100" cy="1233600"/>
          </a:xfrm>
          <a:prstGeom prst="rect">
            <a:avLst/>
          </a:prstGeom>
          <a:noFill/>
          <a:ln>
            <a:noFill/>
          </a:ln>
        </p:spPr>
        <p:txBody>
          <a:bodyPr anchorCtr="0" anchor="t" bIns="91425" lIns="91425" spcFirstLastPara="1" rIns="91425" wrap="square" tIns="91425">
            <a:noAutofit/>
          </a:bodyPr>
          <a:lstStyle/>
          <a:p>
            <a:pPr indent="-381000" lvl="0" marL="457200" rtl="0" algn="just">
              <a:lnSpc>
                <a:spcPct val="150000"/>
              </a:lnSpc>
              <a:spcBef>
                <a:spcPts val="0"/>
              </a:spcBef>
              <a:spcAft>
                <a:spcPts val="0"/>
              </a:spcAft>
              <a:buSzPts val="2400"/>
              <a:buFont typeface="Palatino Linotype"/>
              <a:buChar char="➢"/>
            </a:pPr>
            <a:r>
              <a:rPr lang="en" sz="2400">
                <a:latin typeface="Palatino Linotype"/>
                <a:ea typeface="Palatino Linotype"/>
                <a:cs typeface="Palatino Linotype"/>
                <a:sym typeface="Palatino Linotype"/>
              </a:rPr>
              <a:t>Find the least number which can exactly divisible by  32,40,48.</a:t>
            </a:r>
            <a:endParaRPr sz="2400">
              <a:latin typeface="Palatino Linotype"/>
              <a:ea typeface="Palatino Linotype"/>
              <a:cs typeface="Palatino Linotype"/>
              <a:sym typeface="Palatino Linotyp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41"/>
                                        </p:tgtEl>
                                        <p:attrNameLst>
                                          <p:attrName>style.visibility</p:attrName>
                                        </p:attrNameLst>
                                      </p:cBhvr>
                                      <p:to>
                                        <p:strVal val="visible"/>
                                      </p:to>
                                    </p:set>
                                    <p:anim calcmode="lin" valueType="num">
                                      <p:cBhvr additive="base">
                                        <p:cTn dur="1000"/>
                                        <p:tgtEl>
                                          <p:spTgt spid="44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43"/>
                                        </p:tgtEl>
                                        <p:attrNameLst>
                                          <p:attrName>style.visibility</p:attrName>
                                        </p:attrNameLst>
                                      </p:cBhvr>
                                      <p:to>
                                        <p:strVal val="visible"/>
                                      </p:to>
                                    </p:set>
                                    <p:anim calcmode="lin" valueType="num">
                                      <p:cBhvr additive="base">
                                        <p:cTn dur="1000"/>
                                        <p:tgtEl>
                                          <p:spTgt spid="44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44"/>
                                        </p:tgtEl>
                                        <p:attrNameLst>
                                          <p:attrName>style.visibility</p:attrName>
                                        </p:attrNameLst>
                                      </p:cBhvr>
                                      <p:to>
                                        <p:strVal val="visible"/>
                                      </p:to>
                                    </p:set>
                                    <p:anim calcmode="lin" valueType="num">
                                      <p:cBhvr additive="base">
                                        <p:cTn dur="1000"/>
                                        <p:tgtEl>
                                          <p:spTgt spid="44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5"/>
                                        </p:tgtEl>
                                        <p:attrNameLst>
                                          <p:attrName>style.visibility</p:attrName>
                                        </p:attrNameLst>
                                      </p:cBhvr>
                                      <p:to>
                                        <p:strVal val="visible"/>
                                      </p:to>
                                    </p:set>
                                    <p:anim calcmode="lin" valueType="num">
                                      <p:cBhvr additive="base">
                                        <p:cTn dur="1000"/>
                                        <p:tgtEl>
                                          <p:spTgt spid="44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46"/>
                                        </p:tgtEl>
                                        <p:attrNameLst>
                                          <p:attrName>style.visibility</p:attrName>
                                        </p:attrNameLst>
                                      </p:cBhvr>
                                      <p:to>
                                        <p:strVal val="visible"/>
                                      </p:to>
                                    </p:set>
                                    <p:anim calcmode="lin" valueType="num">
                                      <p:cBhvr additive="base">
                                        <p:cTn dur="1000"/>
                                        <p:tgtEl>
                                          <p:spTgt spid="44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447"/>
                                        </p:tgtEl>
                                        <p:attrNameLst>
                                          <p:attrName>style.visibility</p:attrName>
                                        </p:attrNameLst>
                                      </p:cBhvr>
                                      <p:to>
                                        <p:strVal val="visible"/>
                                      </p:to>
                                    </p:set>
                                    <p:anim calcmode="lin" valueType="num">
                                      <p:cBhvr additive="base">
                                        <p:cTn dur="1000"/>
                                        <p:tgtEl>
                                          <p:spTgt spid="44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54"/>
          <p:cNvSpPr txBox="1"/>
          <p:nvPr/>
        </p:nvSpPr>
        <p:spPr>
          <a:xfrm>
            <a:off x="196975" y="289250"/>
            <a:ext cx="4302900" cy="69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u="sng">
                <a:solidFill>
                  <a:srgbClr val="7030A0"/>
                </a:solidFill>
                <a:latin typeface="Constantia"/>
                <a:ea typeface="Constantia"/>
                <a:cs typeface="Constantia"/>
                <a:sym typeface="Constantia"/>
              </a:rPr>
              <a:t>Divide  Condition :</a:t>
            </a:r>
            <a:endParaRPr b="1" i="1" sz="2400">
              <a:solidFill>
                <a:srgbClr val="4A86E8"/>
              </a:solidFill>
            </a:endParaRPr>
          </a:p>
        </p:txBody>
      </p:sp>
      <p:sp>
        <p:nvSpPr>
          <p:cNvPr id="453" name="Google Shape;453;p54"/>
          <p:cNvSpPr txBox="1"/>
          <p:nvPr/>
        </p:nvSpPr>
        <p:spPr>
          <a:xfrm>
            <a:off x="451975" y="894900"/>
            <a:ext cx="8368500" cy="3100500"/>
          </a:xfrm>
          <a:prstGeom prst="rect">
            <a:avLst/>
          </a:prstGeom>
          <a:noFill/>
          <a:ln>
            <a:noFill/>
          </a:ln>
        </p:spPr>
        <p:txBody>
          <a:bodyPr anchorCtr="0" anchor="t" bIns="91425" lIns="91425" spcFirstLastPara="1" rIns="91425" wrap="square" tIns="91425">
            <a:noAutofit/>
          </a:bodyPr>
          <a:lstStyle/>
          <a:p>
            <a:pPr indent="-152400" lvl="0" marL="0" rtl="0" algn="l">
              <a:spcBef>
                <a:spcPts val="0"/>
              </a:spcBef>
              <a:spcAft>
                <a:spcPts val="0"/>
              </a:spcAft>
              <a:buSzPts val="2400"/>
              <a:buFont typeface="Noto Sans Symbols"/>
              <a:buChar char="➢"/>
            </a:pPr>
            <a:r>
              <a:rPr lang="en" sz="2400">
                <a:latin typeface="Palatino Linotype"/>
                <a:ea typeface="Palatino Linotype"/>
                <a:cs typeface="Palatino Linotype"/>
                <a:sym typeface="Palatino Linotype"/>
              </a:rPr>
              <a:t>Largest number which </a:t>
            </a:r>
            <a:r>
              <a:rPr b="1" lang="en" sz="2400">
                <a:solidFill>
                  <a:srgbClr val="0F6FC6"/>
                </a:solidFill>
                <a:latin typeface="Palatino Linotype"/>
                <a:ea typeface="Palatino Linotype"/>
                <a:cs typeface="Palatino Linotype"/>
                <a:sym typeface="Palatino Linotype"/>
              </a:rPr>
              <a:t>divides </a:t>
            </a:r>
            <a:r>
              <a:rPr lang="en" sz="2400">
                <a:latin typeface="Palatino Linotype"/>
                <a:ea typeface="Palatino Linotype"/>
                <a:cs typeface="Palatino Linotype"/>
                <a:sym typeface="Palatino Linotype"/>
              </a:rPr>
              <a:t>x,y,z to leaves remainder R (i.e. same) = h.c.f of x-R, y-R, z-R.</a:t>
            </a:r>
            <a:endParaRPr sz="2400">
              <a:latin typeface="Palatino Linotype"/>
              <a:ea typeface="Palatino Linotype"/>
              <a:cs typeface="Palatino Linotype"/>
              <a:sym typeface="Palatino Linotype"/>
            </a:endParaRPr>
          </a:p>
          <a:p>
            <a:pPr indent="0" lvl="0" marL="0" rtl="0" algn="l">
              <a:spcBef>
                <a:spcPts val="0"/>
              </a:spcBef>
              <a:spcAft>
                <a:spcPts val="0"/>
              </a:spcAft>
              <a:buClr>
                <a:srgbClr val="000000"/>
              </a:buClr>
              <a:buFont typeface="Arial"/>
              <a:buNone/>
            </a:pPr>
            <a:r>
              <a:t/>
            </a:r>
            <a:endParaRPr sz="2400">
              <a:latin typeface="Palatino Linotype"/>
              <a:ea typeface="Palatino Linotype"/>
              <a:cs typeface="Palatino Linotype"/>
              <a:sym typeface="Palatino Linotype"/>
            </a:endParaRPr>
          </a:p>
          <a:p>
            <a:pPr indent="-152400" lvl="0" marL="0" rtl="0" algn="l">
              <a:spcBef>
                <a:spcPts val="0"/>
              </a:spcBef>
              <a:spcAft>
                <a:spcPts val="0"/>
              </a:spcAft>
              <a:buSzPts val="2400"/>
              <a:buFont typeface="Noto Sans Symbols"/>
              <a:buChar char="➢"/>
            </a:pPr>
            <a:r>
              <a:rPr lang="en" sz="2400">
                <a:latin typeface="Palatino Linotype"/>
                <a:ea typeface="Palatino Linotype"/>
                <a:cs typeface="Palatino Linotype"/>
                <a:sym typeface="Palatino Linotype"/>
              </a:rPr>
              <a:t>Largest number which </a:t>
            </a:r>
            <a:r>
              <a:rPr b="1" lang="en" sz="2400">
                <a:solidFill>
                  <a:srgbClr val="0F6FC6"/>
                </a:solidFill>
                <a:latin typeface="Palatino Linotype"/>
                <a:ea typeface="Palatino Linotype"/>
                <a:cs typeface="Palatino Linotype"/>
                <a:sym typeface="Palatino Linotype"/>
              </a:rPr>
              <a:t>divides</a:t>
            </a:r>
            <a:r>
              <a:rPr lang="en" sz="2400">
                <a:latin typeface="Palatino Linotype"/>
                <a:ea typeface="Palatino Linotype"/>
                <a:cs typeface="Palatino Linotype"/>
                <a:sym typeface="Palatino Linotype"/>
              </a:rPr>
              <a:t> x,y,z to leaves remainders as  a,b,c  = h.c.f. of ( x-a, y-b, z-c.)</a:t>
            </a:r>
            <a:endParaRPr sz="2400">
              <a:latin typeface="Palatino Linotype"/>
              <a:ea typeface="Palatino Linotype"/>
              <a:cs typeface="Palatino Linotype"/>
              <a:sym typeface="Palatino Linotype"/>
            </a:endParaRPr>
          </a:p>
          <a:p>
            <a:pPr indent="0" lvl="0" marL="0" rtl="0" algn="l">
              <a:spcBef>
                <a:spcPts val="0"/>
              </a:spcBef>
              <a:spcAft>
                <a:spcPts val="0"/>
              </a:spcAft>
              <a:buClr>
                <a:srgbClr val="000000"/>
              </a:buClr>
              <a:buSzPts val="2400"/>
              <a:buFont typeface="Noto Sans Symbols"/>
              <a:buNone/>
            </a:pPr>
            <a:r>
              <a:t/>
            </a:r>
            <a:endParaRPr sz="2400">
              <a:latin typeface="Palatino Linotype"/>
              <a:ea typeface="Palatino Linotype"/>
              <a:cs typeface="Palatino Linotype"/>
              <a:sym typeface="Palatino Linotype"/>
            </a:endParaRPr>
          </a:p>
          <a:p>
            <a:pPr indent="-152400" lvl="0" marL="0" rtl="0" algn="l">
              <a:spcBef>
                <a:spcPts val="0"/>
              </a:spcBef>
              <a:spcAft>
                <a:spcPts val="0"/>
              </a:spcAft>
              <a:buSzPts val="2400"/>
              <a:buFont typeface="Noto Sans Symbols"/>
              <a:buChar char="➢"/>
            </a:pPr>
            <a:r>
              <a:rPr lang="en" sz="2400">
                <a:latin typeface="Palatino Linotype"/>
                <a:ea typeface="Palatino Linotype"/>
                <a:cs typeface="Palatino Linotype"/>
                <a:sym typeface="Palatino Linotype"/>
              </a:rPr>
              <a:t>Largest number which </a:t>
            </a:r>
            <a:r>
              <a:rPr b="1" lang="en" sz="2400">
                <a:solidFill>
                  <a:srgbClr val="0F6FC6"/>
                </a:solidFill>
                <a:latin typeface="Palatino Linotype"/>
                <a:ea typeface="Palatino Linotype"/>
                <a:cs typeface="Palatino Linotype"/>
                <a:sym typeface="Palatino Linotype"/>
              </a:rPr>
              <a:t>divides </a:t>
            </a:r>
            <a:r>
              <a:rPr lang="en" sz="2400">
                <a:latin typeface="Palatino Linotype"/>
                <a:ea typeface="Palatino Linotype"/>
                <a:cs typeface="Palatino Linotype"/>
                <a:sym typeface="Palatino Linotype"/>
              </a:rPr>
              <a:t>x,y,z to leave same remainder = h.c.f. of  (|y-x|, |z-y|, |z-x|.) </a:t>
            </a:r>
            <a:br>
              <a:rPr lang="en" sz="2400">
                <a:latin typeface="Palatino Linotype"/>
                <a:ea typeface="Palatino Linotype"/>
                <a:cs typeface="Palatino Linotype"/>
                <a:sym typeface="Palatino Linotype"/>
              </a:rPr>
            </a:br>
            <a:endParaRPr sz="2400">
              <a:latin typeface="Palatino Linotype"/>
              <a:ea typeface="Palatino Linotype"/>
              <a:cs typeface="Palatino Linotype"/>
              <a:sym typeface="Palatino Linotype"/>
            </a:endParaRPr>
          </a:p>
        </p:txBody>
      </p:sp>
      <p:sp>
        <p:nvSpPr>
          <p:cNvPr id="454" name="Google Shape;454;p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8"/>
          <p:cNvSpPr txBox="1"/>
          <p:nvPr/>
        </p:nvSpPr>
        <p:spPr>
          <a:xfrm>
            <a:off x="144150" y="351250"/>
            <a:ext cx="2684700" cy="5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alatino Linotype"/>
                <a:ea typeface="Palatino Linotype"/>
                <a:cs typeface="Palatino Linotype"/>
                <a:sym typeface="Palatino Linotype"/>
              </a:rPr>
              <a:t>Prime Numbers:</a:t>
            </a:r>
            <a:endParaRPr sz="2400">
              <a:latin typeface="Palatino Linotype"/>
              <a:ea typeface="Palatino Linotype"/>
              <a:cs typeface="Palatino Linotype"/>
              <a:sym typeface="Palatino Linotype"/>
            </a:endParaRPr>
          </a:p>
        </p:txBody>
      </p:sp>
      <p:sp>
        <p:nvSpPr>
          <p:cNvPr id="171" name="Google Shape;171;p28"/>
          <p:cNvSpPr txBox="1"/>
          <p:nvPr/>
        </p:nvSpPr>
        <p:spPr>
          <a:xfrm>
            <a:off x="144150" y="2827225"/>
            <a:ext cx="2684700" cy="5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alatino Linotype"/>
                <a:ea typeface="Palatino Linotype"/>
                <a:cs typeface="Palatino Linotype"/>
                <a:sym typeface="Palatino Linotype"/>
              </a:rPr>
              <a:t>Twin</a:t>
            </a:r>
            <a:r>
              <a:rPr lang="en" sz="2400">
                <a:latin typeface="Palatino Linotype"/>
                <a:ea typeface="Palatino Linotype"/>
                <a:cs typeface="Palatino Linotype"/>
                <a:sym typeface="Palatino Linotype"/>
              </a:rPr>
              <a:t>Prime </a:t>
            </a:r>
            <a:endParaRPr sz="2400">
              <a:latin typeface="Palatino Linotype"/>
              <a:ea typeface="Palatino Linotype"/>
              <a:cs typeface="Palatino Linotype"/>
              <a:sym typeface="Palatino Linotype"/>
            </a:endParaRPr>
          </a:p>
        </p:txBody>
      </p:sp>
      <p:sp>
        <p:nvSpPr>
          <p:cNvPr id="172" name="Google Shape;172;p28"/>
          <p:cNvSpPr txBox="1"/>
          <p:nvPr/>
        </p:nvSpPr>
        <p:spPr>
          <a:xfrm>
            <a:off x="109625" y="3681150"/>
            <a:ext cx="2684700" cy="5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alatino Linotype"/>
                <a:ea typeface="Palatino Linotype"/>
                <a:cs typeface="Palatino Linotype"/>
                <a:sym typeface="Palatino Linotype"/>
              </a:rPr>
              <a:t>Co-</a:t>
            </a:r>
            <a:r>
              <a:rPr lang="en" sz="2400">
                <a:latin typeface="Palatino Linotype"/>
                <a:ea typeface="Palatino Linotype"/>
                <a:cs typeface="Palatino Linotype"/>
                <a:sym typeface="Palatino Linotype"/>
              </a:rPr>
              <a:t>Prime </a:t>
            </a:r>
            <a:endParaRPr sz="2400">
              <a:latin typeface="Palatino Linotype"/>
              <a:ea typeface="Palatino Linotype"/>
              <a:cs typeface="Palatino Linotype"/>
              <a:sym typeface="Palatino Linotype"/>
            </a:endParaRPr>
          </a:p>
        </p:txBody>
      </p:sp>
      <p:sp>
        <p:nvSpPr>
          <p:cNvPr id="173" name="Google Shape;173;p28"/>
          <p:cNvSpPr txBox="1"/>
          <p:nvPr>
            <p:ph idx="12" type="sldNum"/>
          </p:nvPr>
        </p:nvSpPr>
        <p:spPr>
          <a:xfrm>
            <a:off x="7924800" y="4767263"/>
            <a:ext cx="762000" cy="273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174" name="Google Shape;174;p28"/>
          <p:cNvSpPr txBox="1"/>
          <p:nvPr/>
        </p:nvSpPr>
        <p:spPr>
          <a:xfrm>
            <a:off x="615250" y="898275"/>
            <a:ext cx="7087800" cy="8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latin typeface="Palatino Linotype"/>
              <a:ea typeface="Palatino Linotype"/>
              <a:cs typeface="Palatino Linotype"/>
              <a:sym typeface="Palatino Linotype"/>
            </a:endParaRPr>
          </a:p>
        </p:txBody>
      </p:sp>
      <p:sp>
        <p:nvSpPr>
          <p:cNvPr id="175" name="Google Shape;175;p28"/>
          <p:cNvSpPr txBox="1"/>
          <p:nvPr/>
        </p:nvSpPr>
        <p:spPr>
          <a:xfrm>
            <a:off x="664475" y="984400"/>
            <a:ext cx="1575000" cy="6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alatino Linotype"/>
                <a:ea typeface="Palatino Linotype"/>
                <a:cs typeface="Palatino Linotype"/>
                <a:sym typeface="Palatino Linotype"/>
              </a:rPr>
              <a:t>D        D</a:t>
            </a:r>
            <a:endParaRPr sz="2400">
              <a:latin typeface="Palatino Linotype"/>
              <a:ea typeface="Palatino Linotype"/>
              <a:cs typeface="Palatino Linotype"/>
              <a:sym typeface="Palatino Linotype"/>
            </a:endParaRPr>
          </a:p>
        </p:txBody>
      </p:sp>
      <p:sp>
        <p:nvSpPr>
          <p:cNvPr id="176" name="Google Shape;176;p28"/>
          <p:cNvSpPr txBox="1"/>
          <p:nvPr/>
        </p:nvSpPr>
        <p:spPr>
          <a:xfrm>
            <a:off x="2239475" y="997875"/>
            <a:ext cx="1809000" cy="6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alatino Linotype"/>
                <a:ea typeface="Palatino Linotype"/>
                <a:cs typeface="Palatino Linotype"/>
                <a:sym typeface="Palatino Linotype"/>
              </a:rPr>
              <a:t>B</a:t>
            </a:r>
            <a:r>
              <a:rPr lang="en" sz="2400">
                <a:latin typeface="Palatino Linotype"/>
                <a:ea typeface="Palatino Linotype"/>
                <a:cs typeface="Palatino Linotype"/>
                <a:sym typeface="Palatino Linotype"/>
              </a:rPr>
              <a:t>        B    C</a:t>
            </a:r>
            <a:endParaRPr sz="2400">
              <a:latin typeface="Palatino Linotype"/>
              <a:ea typeface="Palatino Linotype"/>
              <a:cs typeface="Palatino Linotype"/>
              <a:sym typeface="Palatino Linotype"/>
            </a:endParaRPr>
          </a:p>
        </p:txBody>
      </p:sp>
      <p:sp>
        <p:nvSpPr>
          <p:cNvPr id="177" name="Google Shape;177;p28"/>
          <p:cNvSpPr txBox="1"/>
          <p:nvPr/>
        </p:nvSpPr>
        <p:spPr>
          <a:xfrm>
            <a:off x="4134450" y="984400"/>
            <a:ext cx="1809000" cy="6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alatino Linotype"/>
                <a:ea typeface="Palatino Linotype"/>
                <a:cs typeface="Palatino Linotype"/>
                <a:sym typeface="Palatino Linotype"/>
              </a:rPr>
              <a:t>B        B     C</a:t>
            </a:r>
            <a:endParaRPr sz="2400">
              <a:latin typeface="Palatino Linotype"/>
              <a:ea typeface="Palatino Linotype"/>
              <a:cs typeface="Palatino Linotype"/>
              <a:sym typeface="Palatino Linotype"/>
            </a:endParaRPr>
          </a:p>
        </p:txBody>
      </p:sp>
      <p:sp>
        <p:nvSpPr>
          <p:cNvPr id="178" name="Google Shape;178;p28"/>
          <p:cNvSpPr txBox="1"/>
          <p:nvPr/>
        </p:nvSpPr>
        <p:spPr>
          <a:xfrm>
            <a:off x="6115800" y="984400"/>
            <a:ext cx="1809000" cy="6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alatino Linotype"/>
                <a:ea typeface="Palatino Linotype"/>
                <a:cs typeface="Palatino Linotype"/>
                <a:sym typeface="Palatino Linotype"/>
              </a:rPr>
              <a:t>B        A</a:t>
            </a:r>
            <a:endParaRPr sz="2400">
              <a:latin typeface="Palatino Linotype"/>
              <a:ea typeface="Palatino Linotype"/>
              <a:cs typeface="Palatino Linotype"/>
              <a:sym typeface="Palatino Linotype"/>
            </a:endParaRPr>
          </a:p>
        </p:txBody>
      </p:sp>
      <p:sp>
        <p:nvSpPr>
          <p:cNvPr id="179" name="Google Shape;179;p28"/>
          <p:cNvSpPr txBox="1"/>
          <p:nvPr/>
        </p:nvSpPr>
        <p:spPr>
          <a:xfrm>
            <a:off x="531775" y="857350"/>
            <a:ext cx="5838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1-10</a:t>
            </a:r>
            <a:endParaRPr/>
          </a:p>
        </p:txBody>
      </p:sp>
      <p:sp>
        <p:nvSpPr>
          <p:cNvPr id="180" name="Google Shape;180;p28"/>
          <p:cNvSpPr txBox="1"/>
          <p:nvPr/>
        </p:nvSpPr>
        <p:spPr>
          <a:xfrm>
            <a:off x="1290538" y="898275"/>
            <a:ext cx="6789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r>
              <a:rPr lang="en"/>
              <a:t>1-20</a:t>
            </a:r>
            <a:endParaRPr/>
          </a:p>
        </p:txBody>
      </p:sp>
      <p:sp>
        <p:nvSpPr>
          <p:cNvPr id="181" name="Google Shape;181;p28"/>
          <p:cNvSpPr txBox="1"/>
          <p:nvPr/>
        </p:nvSpPr>
        <p:spPr>
          <a:xfrm>
            <a:off x="2144413" y="857350"/>
            <a:ext cx="6789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r>
              <a:rPr lang="en"/>
              <a:t>1-30</a:t>
            </a:r>
            <a:endParaRPr/>
          </a:p>
        </p:txBody>
      </p:sp>
      <p:sp>
        <p:nvSpPr>
          <p:cNvPr id="182" name="Google Shape;182;p28"/>
          <p:cNvSpPr txBox="1"/>
          <p:nvPr/>
        </p:nvSpPr>
        <p:spPr>
          <a:xfrm>
            <a:off x="2712499" y="792500"/>
            <a:ext cx="6789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r>
              <a:rPr lang="en"/>
              <a:t>1-40</a:t>
            </a:r>
            <a:endParaRPr/>
          </a:p>
        </p:txBody>
      </p:sp>
      <p:sp>
        <p:nvSpPr>
          <p:cNvPr id="183" name="Google Shape;183;p28"/>
          <p:cNvSpPr txBox="1"/>
          <p:nvPr/>
        </p:nvSpPr>
        <p:spPr>
          <a:xfrm>
            <a:off x="3369563" y="857350"/>
            <a:ext cx="6789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a:t>
            </a:r>
            <a:r>
              <a:rPr lang="en"/>
              <a:t>1-50</a:t>
            </a:r>
            <a:endParaRPr/>
          </a:p>
        </p:txBody>
      </p:sp>
      <p:sp>
        <p:nvSpPr>
          <p:cNvPr id="184" name="Google Shape;184;p28"/>
          <p:cNvSpPr txBox="1"/>
          <p:nvPr/>
        </p:nvSpPr>
        <p:spPr>
          <a:xfrm rot="5401340">
            <a:off x="3978725" y="570525"/>
            <a:ext cx="769500" cy="3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51 - 60</a:t>
            </a:r>
            <a:endParaRPr/>
          </a:p>
        </p:txBody>
      </p:sp>
      <p:sp>
        <p:nvSpPr>
          <p:cNvPr id="185" name="Google Shape;185;p28"/>
          <p:cNvSpPr txBox="1"/>
          <p:nvPr/>
        </p:nvSpPr>
        <p:spPr>
          <a:xfrm rot="1277">
            <a:off x="4678483" y="630598"/>
            <a:ext cx="8073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6</a:t>
            </a:r>
            <a:r>
              <a:rPr lang="en"/>
              <a:t>1 -70</a:t>
            </a:r>
            <a:endParaRPr/>
          </a:p>
        </p:txBody>
      </p:sp>
      <p:sp>
        <p:nvSpPr>
          <p:cNvPr id="186" name="Google Shape;186;p28"/>
          <p:cNvSpPr txBox="1"/>
          <p:nvPr/>
        </p:nvSpPr>
        <p:spPr>
          <a:xfrm rot="1277">
            <a:off x="5308500" y="857488"/>
            <a:ext cx="807300" cy="1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a:t>
            </a:r>
            <a:r>
              <a:rPr lang="en"/>
              <a:t>1 -  80</a:t>
            </a:r>
            <a:endParaRPr/>
          </a:p>
        </p:txBody>
      </p:sp>
      <p:sp>
        <p:nvSpPr>
          <p:cNvPr id="187" name="Google Shape;187;p28"/>
          <p:cNvSpPr txBox="1"/>
          <p:nvPr/>
        </p:nvSpPr>
        <p:spPr>
          <a:xfrm rot="5401277">
            <a:off x="5866208" y="583298"/>
            <a:ext cx="8073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8</a:t>
            </a:r>
            <a:r>
              <a:rPr lang="en"/>
              <a:t>1 - 90</a:t>
            </a:r>
            <a:endParaRPr/>
          </a:p>
        </p:txBody>
      </p:sp>
      <p:sp>
        <p:nvSpPr>
          <p:cNvPr id="188" name="Google Shape;188;p28"/>
          <p:cNvSpPr txBox="1"/>
          <p:nvPr/>
        </p:nvSpPr>
        <p:spPr>
          <a:xfrm rot="1054">
            <a:off x="6648100" y="630575"/>
            <a:ext cx="978300" cy="3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a:t>
            </a:r>
            <a:r>
              <a:rPr lang="en"/>
              <a:t>1 - 100</a:t>
            </a:r>
            <a:endParaRPr/>
          </a:p>
        </p:txBody>
      </p:sp>
      <p:sp>
        <p:nvSpPr>
          <p:cNvPr id="189" name="Google Shape;189;p28"/>
          <p:cNvSpPr txBox="1"/>
          <p:nvPr/>
        </p:nvSpPr>
        <p:spPr>
          <a:xfrm>
            <a:off x="674575" y="1284075"/>
            <a:ext cx="441000" cy="4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alatino Linotype"/>
                <a:ea typeface="Palatino Linotype"/>
                <a:cs typeface="Palatino Linotype"/>
                <a:sym typeface="Palatino Linotype"/>
              </a:rPr>
              <a:t>4</a:t>
            </a:r>
            <a:endParaRPr sz="2400">
              <a:latin typeface="Palatino Linotype"/>
              <a:ea typeface="Palatino Linotype"/>
              <a:cs typeface="Palatino Linotype"/>
              <a:sym typeface="Palatino Linotype"/>
            </a:endParaRPr>
          </a:p>
        </p:txBody>
      </p:sp>
      <p:sp>
        <p:nvSpPr>
          <p:cNvPr id="190" name="Google Shape;190;p28"/>
          <p:cNvSpPr txBox="1"/>
          <p:nvPr/>
        </p:nvSpPr>
        <p:spPr>
          <a:xfrm>
            <a:off x="1528450" y="1284075"/>
            <a:ext cx="441000" cy="4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alatino Linotype"/>
                <a:ea typeface="Palatino Linotype"/>
                <a:cs typeface="Palatino Linotype"/>
                <a:sym typeface="Palatino Linotype"/>
              </a:rPr>
              <a:t>4</a:t>
            </a:r>
            <a:endParaRPr sz="2400">
              <a:latin typeface="Palatino Linotype"/>
              <a:ea typeface="Palatino Linotype"/>
              <a:cs typeface="Palatino Linotype"/>
              <a:sym typeface="Palatino Linotype"/>
            </a:endParaRPr>
          </a:p>
        </p:txBody>
      </p:sp>
      <p:sp>
        <p:nvSpPr>
          <p:cNvPr id="191" name="Google Shape;191;p28"/>
          <p:cNvSpPr txBox="1"/>
          <p:nvPr/>
        </p:nvSpPr>
        <p:spPr>
          <a:xfrm>
            <a:off x="2263375" y="1284075"/>
            <a:ext cx="441000" cy="4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alatino Linotype"/>
                <a:ea typeface="Palatino Linotype"/>
                <a:cs typeface="Palatino Linotype"/>
                <a:sym typeface="Palatino Linotype"/>
              </a:rPr>
              <a:t>2</a:t>
            </a:r>
            <a:endParaRPr sz="2400">
              <a:latin typeface="Palatino Linotype"/>
              <a:ea typeface="Palatino Linotype"/>
              <a:cs typeface="Palatino Linotype"/>
              <a:sym typeface="Palatino Linotype"/>
            </a:endParaRPr>
          </a:p>
        </p:txBody>
      </p:sp>
      <p:sp>
        <p:nvSpPr>
          <p:cNvPr id="192" name="Google Shape;192;p28"/>
          <p:cNvSpPr txBox="1"/>
          <p:nvPr/>
        </p:nvSpPr>
        <p:spPr>
          <a:xfrm>
            <a:off x="3042650" y="1367625"/>
            <a:ext cx="4410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alatino Linotype"/>
                <a:ea typeface="Palatino Linotype"/>
                <a:cs typeface="Palatino Linotype"/>
                <a:sym typeface="Palatino Linotype"/>
              </a:rPr>
              <a:t>2</a:t>
            </a:r>
            <a:endParaRPr sz="2400">
              <a:latin typeface="Palatino Linotype"/>
              <a:ea typeface="Palatino Linotype"/>
              <a:cs typeface="Palatino Linotype"/>
              <a:sym typeface="Palatino Linotype"/>
            </a:endParaRPr>
          </a:p>
        </p:txBody>
      </p:sp>
      <p:sp>
        <p:nvSpPr>
          <p:cNvPr id="193" name="Google Shape;193;p28"/>
          <p:cNvSpPr txBox="1"/>
          <p:nvPr/>
        </p:nvSpPr>
        <p:spPr>
          <a:xfrm>
            <a:off x="4164475" y="1374975"/>
            <a:ext cx="441000" cy="5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alatino Linotype"/>
                <a:ea typeface="Palatino Linotype"/>
                <a:cs typeface="Palatino Linotype"/>
                <a:sym typeface="Palatino Linotype"/>
              </a:rPr>
              <a:t>2</a:t>
            </a:r>
            <a:endParaRPr sz="2400">
              <a:latin typeface="Palatino Linotype"/>
              <a:ea typeface="Palatino Linotype"/>
              <a:cs typeface="Palatino Linotype"/>
              <a:sym typeface="Palatino Linotype"/>
            </a:endParaRPr>
          </a:p>
        </p:txBody>
      </p:sp>
      <p:sp>
        <p:nvSpPr>
          <p:cNvPr id="194" name="Google Shape;194;p28"/>
          <p:cNvSpPr txBox="1"/>
          <p:nvPr/>
        </p:nvSpPr>
        <p:spPr>
          <a:xfrm>
            <a:off x="4937850" y="1367625"/>
            <a:ext cx="441000" cy="20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alatino Linotype"/>
                <a:ea typeface="Palatino Linotype"/>
                <a:cs typeface="Palatino Linotype"/>
                <a:sym typeface="Palatino Linotype"/>
              </a:rPr>
              <a:t>2</a:t>
            </a:r>
            <a:endParaRPr sz="2400">
              <a:latin typeface="Palatino Linotype"/>
              <a:ea typeface="Palatino Linotype"/>
              <a:cs typeface="Palatino Linotype"/>
              <a:sym typeface="Palatino Linotype"/>
            </a:endParaRPr>
          </a:p>
        </p:txBody>
      </p:sp>
      <p:sp>
        <p:nvSpPr>
          <p:cNvPr id="195" name="Google Shape;195;p28"/>
          <p:cNvSpPr txBox="1"/>
          <p:nvPr/>
        </p:nvSpPr>
        <p:spPr>
          <a:xfrm>
            <a:off x="6105613" y="1298775"/>
            <a:ext cx="4410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alatino Linotype"/>
                <a:ea typeface="Palatino Linotype"/>
                <a:cs typeface="Palatino Linotype"/>
                <a:sym typeface="Palatino Linotype"/>
              </a:rPr>
              <a:t>2</a:t>
            </a:r>
            <a:endParaRPr sz="2400">
              <a:latin typeface="Palatino Linotype"/>
              <a:ea typeface="Palatino Linotype"/>
              <a:cs typeface="Palatino Linotype"/>
              <a:sym typeface="Palatino Linotype"/>
            </a:endParaRPr>
          </a:p>
        </p:txBody>
      </p:sp>
      <p:sp>
        <p:nvSpPr>
          <p:cNvPr id="196" name="Google Shape;196;p28"/>
          <p:cNvSpPr txBox="1"/>
          <p:nvPr/>
        </p:nvSpPr>
        <p:spPr>
          <a:xfrm>
            <a:off x="3531275" y="1374975"/>
            <a:ext cx="4410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alatino Linotype"/>
                <a:ea typeface="Palatino Linotype"/>
                <a:cs typeface="Palatino Linotype"/>
                <a:sym typeface="Palatino Linotype"/>
              </a:rPr>
              <a:t>3</a:t>
            </a:r>
            <a:endParaRPr sz="2400">
              <a:latin typeface="Palatino Linotype"/>
              <a:ea typeface="Palatino Linotype"/>
              <a:cs typeface="Palatino Linotype"/>
              <a:sym typeface="Palatino Linotype"/>
            </a:endParaRPr>
          </a:p>
        </p:txBody>
      </p:sp>
      <p:sp>
        <p:nvSpPr>
          <p:cNvPr id="197" name="Google Shape;197;p28"/>
          <p:cNvSpPr txBox="1"/>
          <p:nvPr/>
        </p:nvSpPr>
        <p:spPr>
          <a:xfrm>
            <a:off x="5526825" y="1335975"/>
            <a:ext cx="441000" cy="4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alatino Linotype"/>
                <a:ea typeface="Palatino Linotype"/>
                <a:cs typeface="Palatino Linotype"/>
                <a:sym typeface="Palatino Linotype"/>
              </a:rPr>
              <a:t>3</a:t>
            </a:r>
            <a:endParaRPr sz="2400">
              <a:latin typeface="Palatino Linotype"/>
              <a:ea typeface="Palatino Linotype"/>
              <a:cs typeface="Palatino Linotype"/>
              <a:sym typeface="Palatino Linotype"/>
            </a:endParaRPr>
          </a:p>
        </p:txBody>
      </p:sp>
      <p:sp>
        <p:nvSpPr>
          <p:cNvPr id="198" name="Google Shape;198;p28"/>
          <p:cNvSpPr txBox="1"/>
          <p:nvPr/>
        </p:nvSpPr>
        <p:spPr>
          <a:xfrm>
            <a:off x="6965375" y="1503075"/>
            <a:ext cx="4410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alatino Linotype"/>
                <a:ea typeface="Palatino Linotype"/>
                <a:cs typeface="Palatino Linotype"/>
                <a:sym typeface="Palatino Linotype"/>
              </a:rPr>
              <a:t>1</a:t>
            </a:r>
            <a:endParaRPr sz="2400">
              <a:latin typeface="Palatino Linotype"/>
              <a:ea typeface="Palatino Linotype"/>
              <a:cs typeface="Palatino Linotype"/>
              <a:sym typeface="Palatino Linotype"/>
            </a:endParaRPr>
          </a:p>
        </p:txBody>
      </p:sp>
      <p:sp>
        <p:nvSpPr>
          <p:cNvPr id="199" name="Google Shape;199;p28"/>
          <p:cNvSpPr txBox="1"/>
          <p:nvPr/>
        </p:nvSpPr>
        <p:spPr>
          <a:xfrm>
            <a:off x="144150" y="4435475"/>
            <a:ext cx="3339600" cy="5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alatino Linotype"/>
                <a:ea typeface="Palatino Linotype"/>
                <a:cs typeface="Palatino Linotype"/>
                <a:sym typeface="Palatino Linotype"/>
              </a:rPr>
              <a:t>Composite Numbers :</a:t>
            </a:r>
            <a:endParaRPr sz="2400">
              <a:latin typeface="Palatino Linotype"/>
              <a:ea typeface="Palatino Linotype"/>
              <a:cs typeface="Palatino Linotype"/>
              <a:sym typeface="Palatino Linotyp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5"/>
                                        </p:tgtEl>
                                        <p:attrNameLst>
                                          <p:attrName>style.visibility</p:attrName>
                                        </p:attrNameLst>
                                      </p:cBhvr>
                                      <p:to>
                                        <p:strVal val="visible"/>
                                      </p:to>
                                    </p:set>
                                    <p:anim calcmode="lin" valueType="num">
                                      <p:cBhvr additive="base">
                                        <p:cTn dur="1000"/>
                                        <p:tgtEl>
                                          <p:spTgt spid="17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76"/>
                                        </p:tgtEl>
                                        <p:attrNameLst>
                                          <p:attrName>style.visibility</p:attrName>
                                        </p:attrNameLst>
                                      </p:cBhvr>
                                      <p:to>
                                        <p:strVal val="visible"/>
                                      </p:to>
                                    </p:set>
                                    <p:anim calcmode="lin" valueType="num">
                                      <p:cBhvr additive="base">
                                        <p:cTn dur="1000"/>
                                        <p:tgtEl>
                                          <p:spTgt spid="17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7"/>
                                        </p:tgtEl>
                                        <p:attrNameLst>
                                          <p:attrName>style.visibility</p:attrName>
                                        </p:attrNameLst>
                                      </p:cBhvr>
                                      <p:to>
                                        <p:strVal val="visible"/>
                                      </p:to>
                                    </p:set>
                                    <p:anim calcmode="lin" valueType="num">
                                      <p:cBhvr additive="base">
                                        <p:cTn dur="1000"/>
                                        <p:tgtEl>
                                          <p:spTgt spid="17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8"/>
                                        </p:tgtEl>
                                        <p:attrNameLst>
                                          <p:attrName>style.visibility</p:attrName>
                                        </p:attrNameLst>
                                      </p:cBhvr>
                                      <p:to>
                                        <p:strVal val="visible"/>
                                      </p:to>
                                    </p:set>
                                    <p:anim calcmode="lin" valueType="num">
                                      <p:cBhvr additive="base">
                                        <p:cTn dur="1000"/>
                                        <p:tgtEl>
                                          <p:spTgt spid="17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55"/>
          <p:cNvSpPr txBox="1"/>
          <p:nvPr/>
        </p:nvSpPr>
        <p:spPr>
          <a:xfrm>
            <a:off x="196975" y="289250"/>
            <a:ext cx="4302900" cy="69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u="sng">
                <a:solidFill>
                  <a:srgbClr val="7030A0"/>
                </a:solidFill>
                <a:latin typeface="Constantia"/>
                <a:ea typeface="Constantia"/>
                <a:cs typeface="Constantia"/>
                <a:sym typeface="Constantia"/>
              </a:rPr>
              <a:t>Divisible By  Condition :</a:t>
            </a:r>
            <a:endParaRPr b="1" i="1" sz="2400">
              <a:solidFill>
                <a:srgbClr val="4A86E8"/>
              </a:solidFill>
            </a:endParaRPr>
          </a:p>
        </p:txBody>
      </p:sp>
      <p:sp>
        <p:nvSpPr>
          <p:cNvPr id="460" name="Google Shape;460;p55"/>
          <p:cNvSpPr txBox="1"/>
          <p:nvPr/>
        </p:nvSpPr>
        <p:spPr>
          <a:xfrm>
            <a:off x="470050" y="894900"/>
            <a:ext cx="8460900" cy="3100500"/>
          </a:xfrm>
          <a:prstGeom prst="rect">
            <a:avLst/>
          </a:prstGeom>
          <a:noFill/>
          <a:ln>
            <a:noFill/>
          </a:ln>
        </p:spPr>
        <p:txBody>
          <a:bodyPr anchorCtr="0" anchor="t" bIns="91425" lIns="91425" spcFirstLastPara="1" rIns="91425" wrap="square" tIns="91425">
            <a:noAutofit/>
          </a:bodyPr>
          <a:lstStyle/>
          <a:p>
            <a:pPr indent="-152400" lvl="0" marL="0" rtl="0" algn="l">
              <a:spcBef>
                <a:spcPts val="0"/>
              </a:spcBef>
              <a:spcAft>
                <a:spcPts val="0"/>
              </a:spcAft>
              <a:buSzPts val="2400"/>
              <a:buFont typeface="Noto Sans Symbols"/>
              <a:buChar char="➢"/>
            </a:pPr>
            <a:r>
              <a:rPr lang="en" sz="2400">
                <a:latin typeface="Palatino Linotype"/>
                <a:ea typeface="Palatino Linotype"/>
                <a:cs typeface="Palatino Linotype"/>
                <a:sym typeface="Palatino Linotype"/>
              </a:rPr>
              <a:t>Least number which when </a:t>
            </a:r>
            <a:r>
              <a:rPr b="1" lang="en" sz="2400">
                <a:solidFill>
                  <a:srgbClr val="0F6FC6"/>
                </a:solidFill>
                <a:latin typeface="Palatino Linotype"/>
                <a:ea typeface="Palatino Linotype"/>
                <a:cs typeface="Palatino Linotype"/>
                <a:sym typeface="Palatino Linotype"/>
              </a:rPr>
              <a:t>divided by </a:t>
            </a:r>
            <a:r>
              <a:rPr lang="en" sz="2400">
                <a:latin typeface="Palatino Linotype"/>
                <a:ea typeface="Palatino Linotype"/>
                <a:cs typeface="Palatino Linotype"/>
                <a:sym typeface="Palatino Linotype"/>
              </a:rPr>
              <a:t>x,y,z = ( l.c.m. of x,y,z) </a:t>
            </a:r>
            <a:endParaRPr sz="2400">
              <a:latin typeface="Palatino Linotype"/>
              <a:ea typeface="Palatino Linotype"/>
              <a:cs typeface="Palatino Linotype"/>
              <a:sym typeface="Palatino Linotype"/>
            </a:endParaRPr>
          </a:p>
          <a:p>
            <a:pPr indent="0" lvl="0" marL="0" rtl="0" algn="l">
              <a:spcBef>
                <a:spcPts val="0"/>
              </a:spcBef>
              <a:spcAft>
                <a:spcPts val="0"/>
              </a:spcAft>
              <a:buClr>
                <a:srgbClr val="000000"/>
              </a:buClr>
              <a:buSzPts val="1100"/>
              <a:buFont typeface="Arial"/>
              <a:buNone/>
            </a:pPr>
            <a:r>
              <a:t/>
            </a:r>
            <a:endParaRPr sz="2400">
              <a:latin typeface="Palatino Linotype"/>
              <a:ea typeface="Palatino Linotype"/>
              <a:cs typeface="Palatino Linotype"/>
              <a:sym typeface="Palatino Linotype"/>
            </a:endParaRPr>
          </a:p>
          <a:p>
            <a:pPr indent="-152400" lvl="0" marL="0" rtl="0" algn="l">
              <a:spcBef>
                <a:spcPts val="0"/>
              </a:spcBef>
              <a:spcAft>
                <a:spcPts val="0"/>
              </a:spcAft>
              <a:buSzPts val="2400"/>
              <a:buFont typeface="Noto Sans Symbols"/>
              <a:buChar char="➢"/>
            </a:pPr>
            <a:r>
              <a:rPr lang="en" sz="2400">
                <a:latin typeface="Palatino Linotype"/>
                <a:ea typeface="Palatino Linotype"/>
                <a:cs typeface="Palatino Linotype"/>
                <a:sym typeface="Palatino Linotype"/>
              </a:rPr>
              <a:t>Least number which when </a:t>
            </a:r>
            <a:r>
              <a:rPr b="1" lang="en" sz="2400">
                <a:solidFill>
                  <a:srgbClr val="0F6FC6"/>
                </a:solidFill>
                <a:latin typeface="Palatino Linotype"/>
                <a:ea typeface="Palatino Linotype"/>
                <a:cs typeface="Palatino Linotype"/>
                <a:sym typeface="Palatino Linotype"/>
              </a:rPr>
              <a:t>divided by </a:t>
            </a:r>
            <a:r>
              <a:rPr lang="en" sz="2400">
                <a:latin typeface="Palatino Linotype"/>
                <a:ea typeface="Palatino Linotype"/>
                <a:cs typeface="Palatino Linotype"/>
                <a:sym typeface="Palatino Linotype"/>
              </a:rPr>
              <a:t>x,y,z and leaves a remainder R in each case = ( l.c.m. of x,y,z) + R</a:t>
            </a:r>
            <a:endParaRPr sz="2400">
              <a:latin typeface="Palatino Linotype"/>
              <a:ea typeface="Palatino Linotype"/>
              <a:cs typeface="Palatino Linotype"/>
              <a:sym typeface="Palatino Linotype"/>
            </a:endParaRPr>
          </a:p>
          <a:p>
            <a:pPr indent="0" lvl="0" marL="0" rtl="0" algn="l">
              <a:spcBef>
                <a:spcPts val="0"/>
              </a:spcBef>
              <a:spcAft>
                <a:spcPts val="0"/>
              </a:spcAft>
              <a:buClr>
                <a:srgbClr val="000000"/>
              </a:buClr>
              <a:buSzPts val="1100"/>
              <a:buFont typeface="Arial"/>
              <a:buNone/>
            </a:pPr>
            <a:r>
              <a:t/>
            </a:r>
            <a:endParaRPr sz="2400">
              <a:latin typeface="Palatino Linotype"/>
              <a:ea typeface="Palatino Linotype"/>
              <a:cs typeface="Palatino Linotype"/>
              <a:sym typeface="Palatino Linotype"/>
            </a:endParaRPr>
          </a:p>
          <a:p>
            <a:pPr indent="-152400" lvl="0" marL="0" rtl="0" algn="l">
              <a:spcBef>
                <a:spcPts val="0"/>
              </a:spcBef>
              <a:spcAft>
                <a:spcPts val="0"/>
              </a:spcAft>
              <a:buSzPts val="2400"/>
              <a:buFont typeface="Noto Sans Symbols"/>
              <a:buChar char="➢"/>
            </a:pPr>
            <a:r>
              <a:rPr lang="en" sz="2400">
                <a:latin typeface="Palatino Linotype"/>
                <a:ea typeface="Palatino Linotype"/>
                <a:cs typeface="Palatino Linotype"/>
                <a:sym typeface="Palatino Linotype"/>
              </a:rPr>
              <a:t>Least number which when </a:t>
            </a:r>
            <a:r>
              <a:rPr b="1" lang="en" sz="2400">
                <a:solidFill>
                  <a:srgbClr val="0F6FC6"/>
                </a:solidFill>
                <a:latin typeface="Palatino Linotype"/>
                <a:ea typeface="Palatino Linotype"/>
                <a:cs typeface="Palatino Linotype"/>
                <a:sym typeface="Palatino Linotype"/>
              </a:rPr>
              <a:t>divided by </a:t>
            </a:r>
            <a:r>
              <a:rPr lang="en" sz="2400">
                <a:latin typeface="Palatino Linotype"/>
                <a:ea typeface="Palatino Linotype"/>
                <a:cs typeface="Palatino Linotype"/>
                <a:sym typeface="Palatino Linotype"/>
              </a:rPr>
              <a:t>x,y,z and leaves a remainder a, b, c Resp.= ( l.c.m. of x,y,z) - K.</a:t>
            </a:r>
            <a:endParaRPr sz="2400">
              <a:latin typeface="Palatino Linotype"/>
              <a:ea typeface="Palatino Linotype"/>
              <a:cs typeface="Palatino Linotype"/>
              <a:sym typeface="Palatino Linotype"/>
            </a:endParaRPr>
          </a:p>
          <a:p>
            <a:pPr indent="0" lvl="0" marL="0" rtl="0" algn="l">
              <a:spcBef>
                <a:spcPts val="0"/>
              </a:spcBef>
              <a:spcAft>
                <a:spcPts val="0"/>
              </a:spcAft>
              <a:buClr>
                <a:srgbClr val="000000"/>
              </a:buClr>
              <a:buSzPts val="1100"/>
              <a:buFont typeface="Arial"/>
              <a:buNone/>
            </a:pPr>
            <a:r>
              <a:rPr lang="en" sz="2400">
                <a:latin typeface="Palatino Linotype"/>
                <a:ea typeface="Palatino Linotype"/>
                <a:cs typeface="Palatino Linotype"/>
                <a:sym typeface="Palatino Linotype"/>
              </a:rPr>
              <a:t> 		K=X-a= Y-b=Z-c </a:t>
            </a:r>
            <a:br>
              <a:rPr lang="en" sz="2400">
                <a:latin typeface="Palatino Linotype"/>
                <a:ea typeface="Palatino Linotype"/>
                <a:cs typeface="Palatino Linotype"/>
                <a:sym typeface="Palatino Linotype"/>
              </a:rPr>
            </a:br>
            <a:endParaRPr sz="2400">
              <a:latin typeface="Palatino Linotype"/>
              <a:ea typeface="Palatino Linotype"/>
              <a:cs typeface="Palatino Linotype"/>
              <a:sym typeface="Palatino Linotype"/>
            </a:endParaRPr>
          </a:p>
        </p:txBody>
      </p:sp>
      <p:sp>
        <p:nvSpPr>
          <p:cNvPr id="461" name="Google Shape;461;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56"/>
          <p:cNvSpPr txBox="1"/>
          <p:nvPr/>
        </p:nvSpPr>
        <p:spPr>
          <a:xfrm>
            <a:off x="328825" y="705300"/>
            <a:ext cx="8280000" cy="4438200"/>
          </a:xfrm>
          <a:prstGeom prst="rect">
            <a:avLst/>
          </a:prstGeom>
          <a:noFill/>
          <a:ln>
            <a:noFill/>
          </a:ln>
        </p:spPr>
        <p:txBody>
          <a:bodyPr anchorCtr="0" anchor="t" bIns="91425" lIns="91425" spcFirstLastPara="1" rIns="91425" wrap="square" tIns="91425">
            <a:noAutofit/>
          </a:bodyPr>
          <a:lstStyle/>
          <a:p>
            <a:pPr indent="-381000" lvl="0" marL="457200" rtl="0" algn="just">
              <a:spcBef>
                <a:spcPts val="0"/>
              </a:spcBef>
              <a:spcAft>
                <a:spcPts val="0"/>
              </a:spcAft>
              <a:buSzPts val="2400"/>
              <a:buFont typeface="Palatino Linotype"/>
              <a:buChar char="➢"/>
            </a:pPr>
            <a:r>
              <a:rPr lang="en" sz="2400">
                <a:latin typeface="Palatino Linotype"/>
                <a:ea typeface="Palatino Linotype"/>
                <a:cs typeface="Palatino Linotype"/>
                <a:sym typeface="Palatino Linotype"/>
              </a:rPr>
              <a:t>Find the largest number which can divide 728, 900 and leaving remainders as 8 and 4 respectively.?</a:t>
            </a:r>
            <a:endParaRPr sz="2400">
              <a:latin typeface="Palatino Linotype"/>
              <a:ea typeface="Palatino Linotype"/>
              <a:cs typeface="Palatino Linotype"/>
              <a:sym typeface="Palatino Linotype"/>
            </a:endParaRPr>
          </a:p>
          <a:p>
            <a:pPr indent="0" lvl="0" marL="457200" rtl="0" algn="just">
              <a:spcBef>
                <a:spcPts val="0"/>
              </a:spcBef>
              <a:spcAft>
                <a:spcPts val="0"/>
              </a:spcAft>
              <a:buNone/>
            </a:pPr>
            <a:r>
              <a:t/>
            </a:r>
            <a:endParaRPr sz="2400">
              <a:latin typeface="Palatino Linotype"/>
              <a:ea typeface="Palatino Linotype"/>
              <a:cs typeface="Palatino Linotype"/>
              <a:sym typeface="Palatino Linotype"/>
            </a:endParaRPr>
          </a:p>
          <a:p>
            <a:pPr indent="-381000" lvl="0" marL="457200" rtl="0" algn="just">
              <a:spcBef>
                <a:spcPts val="0"/>
              </a:spcBef>
              <a:spcAft>
                <a:spcPts val="0"/>
              </a:spcAft>
              <a:buSzPts val="2400"/>
              <a:buFont typeface="Palatino Linotype"/>
              <a:buChar char="➢"/>
            </a:pPr>
            <a:r>
              <a:rPr lang="en" sz="2400">
                <a:latin typeface="Palatino Linotype"/>
                <a:ea typeface="Palatino Linotype"/>
                <a:cs typeface="Palatino Linotype"/>
                <a:sym typeface="Palatino Linotype"/>
              </a:rPr>
              <a:t>Find the largest number which can divide 410,751,1030 and leaving remainder as 7 in each case?</a:t>
            </a:r>
            <a:endParaRPr sz="2400">
              <a:latin typeface="Palatino Linotype"/>
              <a:ea typeface="Palatino Linotype"/>
              <a:cs typeface="Palatino Linotype"/>
              <a:sym typeface="Palatino Linotype"/>
            </a:endParaRPr>
          </a:p>
          <a:p>
            <a:pPr indent="0" lvl="0" marL="457200" rtl="0" algn="just">
              <a:spcBef>
                <a:spcPts val="0"/>
              </a:spcBef>
              <a:spcAft>
                <a:spcPts val="0"/>
              </a:spcAft>
              <a:buNone/>
            </a:pPr>
            <a:r>
              <a:t/>
            </a:r>
            <a:endParaRPr sz="2400">
              <a:latin typeface="Palatino Linotype"/>
              <a:ea typeface="Palatino Linotype"/>
              <a:cs typeface="Palatino Linotype"/>
              <a:sym typeface="Palatino Linotype"/>
            </a:endParaRPr>
          </a:p>
          <a:p>
            <a:pPr indent="-381000" lvl="0" marL="457200" rtl="0" algn="just">
              <a:spcBef>
                <a:spcPts val="0"/>
              </a:spcBef>
              <a:spcAft>
                <a:spcPts val="0"/>
              </a:spcAft>
              <a:buSzPts val="2400"/>
              <a:buFont typeface="Palatino Linotype"/>
              <a:buChar char="➢"/>
            </a:pPr>
            <a:r>
              <a:rPr lang="en" sz="2400">
                <a:latin typeface="Palatino Linotype"/>
                <a:ea typeface="Palatino Linotype"/>
                <a:cs typeface="Palatino Linotype"/>
                <a:sym typeface="Palatino Linotype"/>
              </a:rPr>
              <a:t>Find the 4-digit greatest number which can exactly divisible by 24,30,36</a:t>
            </a:r>
            <a:endParaRPr sz="2400">
              <a:latin typeface="Palatino Linotype"/>
              <a:ea typeface="Palatino Linotype"/>
              <a:cs typeface="Palatino Linotype"/>
              <a:sym typeface="Palatino Linotype"/>
            </a:endParaRPr>
          </a:p>
          <a:p>
            <a:pPr indent="0" lvl="0" marL="0" rtl="0" algn="just">
              <a:spcBef>
                <a:spcPts val="0"/>
              </a:spcBef>
              <a:spcAft>
                <a:spcPts val="0"/>
              </a:spcAft>
              <a:buClr>
                <a:srgbClr val="000000"/>
              </a:buClr>
              <a:buSzPts val="1100"/>
              <a:buFont typeface="Arial"/>
              <a:buNone/>
            </a:pPr>
            <a:r>
              <a:t/>
            </a:r>
            <a:endParaRPr sz="2400">
              <a:latin typeface="Palatino Linotype"/>
              <a:ea typeface="Palatino Linotype"/>
              <a:cs typeface="Palatino Linotype"/>
              <a:sym typeface="Palatino Linotype"/>
            </a:endParaRPr>
          </a:p>
        </p:txBody>
      </p:sp>
      <p:sp>
        <p:nvSpPr>
          <p:cNvPr id="467" name="Google Shape;467;p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57"/>
          <p:cNvSpPr txBox="1"/>
          <p:nvPr/>
        </p:nvSpPr>
        <p:spPr>
          <a:xfrm>
            <a:off x="328825" y="705300"/>
            <a:ext cx="8280000" cy="4438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rgbClr val="000000"/>
              </a:buClr>
              <a:buSzPts val="1100"/>
              <a:buFont typeface="Arial"/>
              <a:buNone/>
            </a:pPr>
            <a:r>
              <a:rPr lang="en" sz="2400">
                <a:latin typeface="Palatino Linotype"/>
                <a:ea typeface="Palatino Linotype"/>
                <a:cs typeface="Palatino Linotype"/>
                <a:sym typeface="Palatino Linotype"/>
              </a:rPr>
              <a:t>What i sthe greatest number that will divide 8162 and 9123 and leave remainders 2 and 3 respectively.</a:t>
            </a:r>
            <a:endParaRPr sz="2400">
              <a:latin typeface="Palatino Linotype"/>
              <a:ea typeface="Palatino Linotype"/>
              <a:cs typeface="Palatino Linotype"/>
              <a:sym typeface="Palatino Linotype"/>
            </a:endParaRPr>
          </a:p>
          <a:p>
            <a:pPr indent="-381000" lvl="0" marL="6858000" rtl="0" algn="just">
              <a:spcBef>
                <a:spcPts val="0"/>
              </a:spcBef>
              <a:spcAft>
                <a:spcPts val="0"/>
              </a:spcAft>
              <a:buSzPts val="2400"/>
              <a:buFont typeface="Palatino Linotype"/>
              <a:buAutoNum type="alphaUcPeriod"/>
            </a:pPr>
            <a:r>
              <a:rPr lang="en" sz="2400">
                <a:latin typeface="Palatino Linotype"/>
                <a:ea typeface="Palatino Linotype"/>
                <a:cs typeface="Palatino Linotype"/>
                <a:sym typeface="Palatino Linotype"/>
              </a:rPr>
              <a:t>34</a:t>
            </a:r>
            <a:endParaRPr sz="2400">
              <a:latin typeface="Palatino Linotype"/>
              <a:ea typeface="Palatino Linotype"/>
              <a:cs typeface="Palatino Linotype"/>
              <a:sym typeface="Palatino Linotype"/>
            </a:endParaRPr>
          </a:p>
          <a:p>
            <a:pPr indent="-381000" lvl="0" marL="6858000" rtl="0" algn="just">
              <a:spcBef>
                <a:spcPts val="0"/>
              </a:spcBef>
              <a:spcAft>
                <a:spcPts val="0"/>
              </a:spcAft>
              <a:buSzPts val="2400"/>
              <a:buFont typeface="Palatino Linotype"/>
              <a:buAutoNum type="alphaUcPeriod"/>
            </a:pPr>
            <a:r>
              <a:rPr lang="en" sz="2400">
                <a:latin typeface="Palatino Linotype"/>
                <a:ea typeface="Palatino Linotype"/>
                <a:cs typeface="Palatino Linotype"/>
                <a:sym typeface="Palatino Linotype"/>
              </a:rPr>
              <a:t>46</a:t>
            </a:r>
            <a:endParaRPr sz="2400">
              <a:latin typeface="Palatino Linotype"/>
              <a:ea typeface="Palatino Linotype"/>
              <a:cs typeface="Palatino Linotype"/>
              <a:sym typeface="Palatino Linotype"/>
            </a:endParaRPr>
          </a:p>
          <a:p>
            <a:pPr indent="-381000" lvl="0" marL="6858000" rtl="0" algn="just">
              <a:spcBef>
                <a:spcPts val="0"/>
              </a:spcBef>
              <a:spcAft>
                <a:spcPts val="0"/>
              </a:spcAft>
              <a:buSzPts val="2400"/>
              <a:buFont typeface="Palatino Linotype"/>
              <a:buAutoNum type="alphaUcPeriod"/>
            </a:pPr>
            <a:r>
              <a:rPr lang="en" sz="2400">
                <a:latin typeface="Palatino Linotype"/>
                <a:ea typeface="Palatino Linotype"/>
                <a:cs typeface="Palatino Linotype"/>
                <a:sym typeface="Palatino Linotype"/>
              </a:rPr>
              <a:t>48</a:t>
            </a:r>
            <a:endParaRPr sz="2400">
              <a:latin typeface="Palatino Linotype"/>
              <a:ea typeface="Palatino Linotype"/>
              <a:cs typeface="Palatino Linotype"/>
              <a:sym typeface="Palatino Linotype"/>
            </a:endParaRPr>
          </a:p>
          <a:p>
            <a:pPr indent="-381000" lvl="0" marL="6858000" rtl="0" algn="just">
              <a:spcBef>
                <a:spcPts val="0"/>
              </a:spcBef>
              <a:spcAft>
                <a:spcPts val="0"/>
              </a:spcAft>
              <a:buSzPts val="2400"/>
              <a:buFont typeface="Palatino Linotype"/>
              <a:buAutoNum type="alphaUcPeriod"/>
            </a:pPr>
            <a:r>
              <a:rPr lang="en" sz="2400">
                <a:latin typeface="Palatino Linotype"/>
                <a:ea typeface="Palatino Linotype"/>
                <a:cs typeface="Palatino Linotype"/>
                <a:sym typeface="Palatino Linotype"/>
              </a:rPr>
              <a:t>36</a:t>
            </a:r>
            <a:endParaRPr sz="2400">
              <a:latin typeface="Palatino Linotype"/>
              <a:ea typeface="Palatino Linotype"/>
              <a:cs typeface="Palatino Linotype"/>
              <a:sym typeface="Palatino Linotype"/>
            </a:endParaRPr>
          </a:p>
          <a:p>
            <a:pPr indent="0" lvl="0" marL="0" rtl="0" algn="just">
              <a:spcBef>
                <a:spcPts val="0"/>
              </a:spcBef>
              <a:spcAft>
                <a:spcPts val="0"/>
              </a:spcAft>
              <a:buClr>
                <a:srgbClr val="000000"/>
              </a:buClr>
              <a:buSzPts val="1100"/>
              <a:buFont typeface="Arial"/>
              <a:buNone/>
            </a:pPr>
            <a:r>
              <a:t/>
            </a:r>
            <a:endParaRPr sz="2400">
              <a:latin typeface="Palatino Linotype"/>
              <a:ea typeface="Palatino Linotype"/>
              <a:cs typeface="Palatino Linotype"/>
              <a:sym typeface="Palatino Linotype"/>
            </a:endParaRPr>
          </a:p>
        </p:txBody>
      </p:sp>
      <p:sp>
        <p:nvSpPr>
          <p:cNvPr id="473" name="Google Shape;473;p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58"/>
          <p:cNvSpPr txBox="1"/>
          <p:nvPr/>
        </p:nvSpPr>
        <p:spPr>
          <a:xfrm>
            <a:off x="378475" y="427650"/>
            <a:ext cx="8280000" cy="1650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rgbClr val="000000"/>
              </a:buClr>
              <a:buSzPts val="1100"/>
              <a:buFont typeface="Arial"/>
              <a:buNone/>
            </a:pPr>
            <a:r>
              <a:rPr lang="en" sz="2400">
                <a:latin typeface="Palatino Linotype"/>
                <a:ea typeface="Palatino Linotype"/>
                <a:cs typeface="Palatino Linotype"/>
                <a:sym typeface="Palatino Linotype"/>
              </a:rPr>
              <a:t>What is the least number of square tiles of the uniform size required to pave the floor of a rectangular hall of length 20 m and breadth 16 m?  </a:t>
            </a:r>
            <a:endParaRPr sz="2400">
              <a:latin typeface="Palatino Linotype"/>
              <a:ea typeface="Palatino Linotype"/>
              <a:cs typeface="Palatino Linotype"/>
              <a:sym typeface="Palatino Linotype"/>
            </a:endParaRPr>
          </a:p>
          <a:p>
            <a:pPr indent="457200" lvl="0" marL="2286000" rtl="0" algn="just">
              <a:spcBef>
                <a:spcPts val="0"/>
              </a:spcBef>
              <a:spcAft>
                <a:spcPts val="0"/>
              </a:spcAft>
              <a:buClr>
                <a:srgbClr val="000000"/>
              </a:buClr>
              <a:buSzPts val="1100"/>
              <a:buFont typeface="Arial"/>
              <a:buNone/>
            </a:pPr>
            <a:r>
              <a:rPr lang="en" sz="2400">
                <a:latin typeface="Palatino Linotype"/>
                <a:ea typeface="Palatino Linotype"/>
                <a:cs typeface="Palatino Linotype"/>
                <a:sym typeface="Palatino Linotype"/>
              </a:rPr>
              <a:t>1) 15    2) 20 3) 35 4) 8 5) None of these</a:t>
            </a:r>
            <a:endParaRPr sz="2400">
              <a:latin typeface="Palatino Linotype"/>
              <a:ea typeface="Palatino Linotype"/>
              <a:cs typeface="Palatino Linotype"/>
              <a:sym typeface="Palatino Linotype"/>
            </a:endParaRPr>
          </a:p>
          <a:p>
            <a:pPr indent="0" lvl="0" marL="0" rtl="0" algn="just">
              <a:spcBef>
                <a:spcPts val="0"/>
              </a:spcBef>
              <a:spcAft>
                <a:spcPts val="0"/>
              </a:spcAft>
              <a:buClr>
                <a:srgbClr val="000000"/>
              </a:buClr>
              <a:buSzPts val="1100"/>
              <a:buFont typeface="Arial"/>
              <a:buNone/>
            </a:pPr>
            <a:r>
              <a:t/>
            </a:r>
            <a:endParaRPr sz="2400">
              <a:latin typeface="Palatino Linotype"/>
              <a:ea typeface="Palatino Linotype"/>
              <a:cs typeface="Palatino Linotype"/>
              <a:sym typeface="Palatino Linotype"/>
            </a:endParaRPr>
          </a:p>
        </p:txBody>
      </p:sp>
      <p:sp>
        <p:nvSpPr>
          <p:cNvPr id="479" name="Google Shape;479;p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0" name="Google Shape;480;p58"/>
          <p:cNvSpPr txBox="1"/>
          <p:nvPr/>
        </p:nvSpPr>
        <p:spPr>
          <a:xfrm>
            <a:off x="378475" y="2078250"/>
            <a:ext cx="8280000" cy="1416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rgbClr val="000000"/>
              </a:buClr>
              <a:buSzPts val="1100"/>
              <a:buFont typeface="Arial"/>
              <a:buNone/>
            </a:pPr>
            <a:r>
              <a:rPr lang="en" sz="2400">
                <a:latin typeface="Palatino Linotype"/>
                <a:ea typeface="Palatino Linotype"/>
                <a:cs typeface="Palatino Linotype"/>
                <a:sym typeface="Palatino Linotype"/>
              </a:rPr>
              <a:t>Three drums contains 36 litres, 45 litres and 72 litres of oil. What biggest measure can measure</a:t>
            </a:r>
            <a:endParaRPr sz="2400">
              <a:latin typeface="Palatino Linotype"/>
              <a:ea typeface="Palatino Linotype"/>
              <a:cs typeface="Palatino Linotype"/>
              <a:sym typeface="Palatino Linotype"/>
            </a:endParaRPr>
          </a:p>
          <a:p>
            <a:pPr indent="0" lvl="0" marL="0" rtl="0" algn="just">
              <a:spcBef>
                <a:spcPts val="0"/>
              </a:spcBef>
              <a:spcAft>
                <a:spcPts val="0"/>
              </a:spcAft>
              <a:buClr>
                <a:srgbClr val="000000"/>
              </a:buClr>
              <a:buSzPts val="1100"/>
              <a:buFont typeface="Arial"/>
              <a:buNone/>
            </a:pPr>
            <a:r>
              <a:rPr lang="en" sz="2400">
                <a:latin typeface="Palatino Linotype"/>
                <a:ea typeface="Palatino Linotype"/>
                <a:cs typeface="Palatino Linotype"/>
                <a:sym typeface="Palatino Linotype"/>
              </a:rPr>
              <a:t>all the different quantities exactly ?</a:t>
            </a:r>
            <a:endParaRPr sz="2400">
              <a:latin typeface="Palatino Linotype"/>
              <a:ea typeface="Palatino Linotype"/>
              <a:cs typeface="Palatino Linotype"/>
              <a:sym typeface="Palatino Linotype"/>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59"/>
          <p:cNvSpPr txBox="1"/>
          <p:nvPr/>
        </p:nvSpPr>
        <p:spPr>
          <a:xfrm>
            <a:off x="230250" y="428238"/>
            <a:ext cx="8683500" cy="38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2400">
                <a:latin typeface="Palatino Linotype"/>
                <a:ea typeface="Palatino Linotype"/>
                <a:cs typeface="Palatino Linotype"/>
                <a:sym typeface="Palatino Linotype"/>
              </a:rPr>
              <a:t>Three persons A, B, C run along a circular path 12 km long. They start their race from the same point and at the same time with aspeed of 3 km/hr,7 km/hr, and 13   km/hr. </a:t>
            </a:r>
            <a:r>
              <a:rPr lang="en" sz="2400">
                <a:latin typeface="Palatino Linotype"/>
                <a:ea typeface="Palatino Linotype"/>
                <a:cs typeface="Palatino Linotype"/>
                <a:sym typeface="Palatino Linotype"/>
              </a:rPr>
              <a:t>r</a:t>
            </a:r>
            <a:r>
              <a:rPr lang="en" sz="2400">
                <a:latin typeface="Palatino Linotype"/>
                <a:ea typeface="Palatino Linotype"/>
                <a:cs typeface="Palatino Linotype"/>
                <a:sym typeface="Palatino Linotype"/>
              </a:rPr>
              <a:t>espectively.After what time will they meet again ?</a:t>
            </a:r>
            <a:endParaRPr sz="2400">
              <a:latin typeface="Palatino Linotype"/>
              <a:ea typeface="Palatino Linotype"/>
              <a:cs typeface="Palatino Linotype"/>
              <a:sym typeface="Palatino Linotype"/>
            </a:endParaRPr>
          </a:p>
        </p:txBody>
      </p:sp>
      <p:sp>
        <p:nvSpPr>
          <p:cNvPr id="486" name="Google Shape;486;p59"/>
          <p:cNvSpPr txBox="1"/>
          <p:nvPr/>
        </p:nvSpPr>
        <p:spPr>
          <a:xfrm>
            <a:off x="6396150" y="2163788"/>
            <a:ext cx="2517600" cy="19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alatino Linotype"/>
                <a:ea typeface="Palatino Linotype"/>
                <a:cs typeface="Palatino Linotype"/>
                <a:sym typeface="Palatino Linotype"/>
              </a:rPr>
              <a:t>(A)  12 hrs        (B)  9 hrs</a:t>
            </a:r>
            <a:endParaRPr sz="2400">
              <a:latin typeface="Palatino Linotype"/>
              <a:ea typeface="Palatino Linotype"/>
              <a:cs typeface="Palatino Linotype"/>
              <a:sym typeface="Palatino Linotype"/>
            </a:endParaRPr>
          </a:p>
          <a:p>
            <a:pPr indent="0" lvl="0" marL="0" rtl="0" algn="l">
              <a:spcBef>
                <a:spcPts val="0"/>
              </a:spcBef>
              <a:spcAft>
                <a:spcPts val="0"/>
              </a:spcAft>
              <a:buNone/>
            </a:pPr>
            <a:r>
              <a:rPr lang="en" sz="2400">
                <a:latin typeface="Palatino Linotype"/>
                <a:ea typeface="Palatino Linotype"/>
                <a:cs typeface="Palatino Linotype"/>
                <a:sym typeface="Palatino Linotype"/>
              </a:rPr>
              <a:t>(C)  24 hrs       (D)  16 hrs</a:t>
            </a:r>
            <a:endParaRPr sz="2400"/>
          </a:p>
        </p:txBody>
      </p:sp>
      <p:sp>
        <p:nvSpPr>
          <p:cNvPr id="487" name="Google Shape;487;p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60"/>
          <p:cNvSpPr txBox="1"/>
          <p:nvPr/>
        </p:nvSpPr>
        <p:spPr>
          <a:xfrm>
            <a:off x="237425" y="273350"/>
            <a:ext cx="8460900" cy="27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3000">
                <a:latin typeface="Palatino Linotype"/>
                <a:ea typeface="Palatino Linotype"/>
                <a:cs typeface="Palatino Linotype"/>
                <a:sym typeface="Palatino Linotype"/>
              </a:rPr>
              <a:t>In an examination, a student scores 4 marks for every correct answer and loses 1 mark for every wrong answer. A student attempted all the 200 questions and scored. In all 200 marks. The number of questions, he answered correctly was</a:t>
            </a:r>
            <a:endParaRPr sz="3000">
              <a:latin typeface="Palatino Linotype"/>
              <a:ea typeface="Palatino Linotype"/>
              <a:cs typeface="Palatino Linotype"/>
              <a:sym typeface="Palatino Linotype"/>
            </a:endParaRPr>
          </a:p>
          <a:p>
            <a:pPr indent="0" lvl="0" marL="0" rtl="0" algn="l">
              <a:spcBef>
                <a:spcPts val="0"/>
              </a:spcBef>
              <a:spcAft>
                <a:spcPts val="0"/>
              </a:spcAft>
              <a:buClr>
                <a:srgbClr val="000000"/>
              </a:buClr>
              <a:buSzPts val="1100"/>
              <a:buFont typeface="Arial"/>
              <a:buNone/>
            </a:pPr>
            <a:r>
              <a:t/>
            </a:r>
            <a:endParaRPr sz="2400">
              <a:latin typeface="Palatino Linotype"/>
              <a:ea typeface="Palatino Linotype"/>
              <a:cs typeface="Palatino Linotype"/>
              <a:sym typeface="Palatino Linotype"/>
            </a:endParaRPr>
          </a:p>
        </p:txBody>
      </p:sp>
      <p:sp>
        <p:nvSpPr>
          <p:cNvPr id="493" name="Google Shape;493;p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Google Shape;498;p61"/>
          <p:cNvSpPr txBox="1"/>
          <p:nvPr/>
        </p:nvSpPr>
        <p:spPr>
          <a:xfrm>
            <a:off x="341550" y="1252075"/>
            <a:ext cx="8460900" cy="31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3000">
                <a:latin typeface="Palatino Linotype"/>
                <a:ea typeface="Palatino Linotype"/>
                <a:cs typeface="Palatino Linotype"/>
                <a:sym typeface="Palatino Linotype"/>
              </a:rPr>
              <a:t>The sum and product of two numbers are 11</a:t>
            </a:r>
            <a:endParaRPr sz="3000">
              <a:latin typeface="Palatino Linotype"/>
              <a:ea typeface="Palatino Linotype"/>
              <a:cs typeface="Palatino Linotype"/>
              <a:sym typeface="Palatino Linotype"/>
            </a:endParaRPr>
          </a:p>
          <a:p>
            <a:pPr indent="0" lvl="0" marL="0" rtl="0" algn="l">
              <a:spcBef>
                <a:spcPts val="0"/>
              </a:spcBef>
              <a:spcAft>
                <a:spcPts val="0"/>
              </a:spcAft>
              <a:buClr>
                <a:srgbClr val="000000"/>
              </a:buClr>
              <a:buSzPts val="1100"/>
              <a:buFont typeface="Arial"/>
              <a:buNone/>
            </a:pPr>
            <a:r>
              <a:rPr lang="en" sz="3000">
                <a:latin typeface="Palatino Linotype"/>
                <a:ea typeface="Palatino Linotype"/>
                <a:cs typeface="Palatino Linotype"/>
                <a:sym typeface="Palatino Linotype"/>
              </a:rPr>
              <a:t>and 18 respectively. The sum of their reciprocals is ?</a:t>
            </a:r>
            <a:endParaRPr sz="3000">
              <a:latin typeface="Palatino Linotype"/>
              <a:ea typeface="Palatino Linotype"/>
              <a:cs typeface="Palatino Linotype"/>
              <a:sym typeface="Palatino Linotype"/>
            </a:endParaRPr>
          </a:p>
          <a:p>
            <a:pPr indent="0" lvl="0" marL="0" rtl="0" algn="l">
              <a:spcBef>
                <a:spcPts val="0"/>
              </a:spcBef>
              <a:spcAft>
                <a:spcPts val="0"/>
              </a:spcAft>
              <a:buClr>
                <a:srgbClr val="000000"/>
              </a:buClr>
              <a:buSzPts val="1100"/>
              <a:buFont typeface="Arial"/>
              <a:buNone/>
            </a:pPr>
            <a:r>
              <a:t/>
            </a:r>
            <a:endParaRPr sz="3000">
              <a:latin typeface="Palatino Linotype"/>
              <a:ea typeface="Palatino Linotype"/>
              <a:cs typeface="Palatino Linotype"/>
              <a:sym typeface="Palatino Linotype"/>
            </a:endParaRPr>
          </a:p>
        </p:txBody>
      </p:sp>
      <p:sp>
        <p:nvSpPr>
          <p:cNvPr id="499" name="Google Shape;499;p61"/>
          <p:cNvSpPr txBox="1"/>
          <p:nvPr>
            <p:ph idx="12" type="sldNum"/>
          </p:nvPr>
        </p:nvSpPr>
        <p:spPr>
          <a:xfrm>
            <a:off x="8496208" y="45800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2400"/>
              <a:t>‹#›</a:t>
            </a:fld>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Google Shape;504;p62"/>
          <p:cNvSpPr txBox="1"/>
          <p:nvPr>
            <p:ph type="title"/>
          </p:nvPr>
        </p:nvSpPr>
        <p:spPr>
          <a:xfrm>
            <a:off x="2200500" y="1768450"/>
            <a:ext cx="5046600" cy="161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D85C6"/>
                </a:solidFill>
                <a:latin typeface="Ultra"/>
                <a:ea typeface="Ultra"/>
                <a:cs typeface="Ultra"/>
                <a:sym typeface="Ultra"/>
              </a:rPr>
              <a:t>Averages</a:t>
            </a:r>
            <a:endParaRPr>
              <a:solidFill>
                <a:srgbClr val="3D85C6"/>
              </a:solidFill>
              <a:latin typeface="Ultra"/>
              <a:ea typeface="Ultra"/>
              <a:cs typeface="Ultra"/>
              <a:sym typeface="Ultra"/>
            </a:endParaRPr>
          </a:p>
        </p:txBody>
      </p:sp>
      <p:sp>
        <p:nvSpPr>
          <p:cNvPr id="505" name="Google Shape;505;p62"/>
          <p:cNvSpPr txBox="1"/>
          <p:nvPr>
            <p:ph idx="12" type="sldNum"/>
          </p:nvPr>
        </p:nvSpPr>
        <p:spPr>
          <a:xfrm>
            <a:off x="7924800" y="4767263"/>
            <a:ext cx="762000" cy="2739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63"/>
          <p:cNvSpPr txBox="1"/>
          <p:nvPr/>
        </p:nvSpPr>
        <p:spPr>
          <a:xfrm>
            <a:off x="341550" y="1252075"/>
            <a:ext cx="8460900" cy="31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3000">
                <a:latin typeface="Palatino Linotype"/>
                <a:ea typeface="Palatino Linotype"/>
                <a:cs typeface="Palatino Linotype"/>
                <a:sym typeface="Palatino Linotype"/>
              </a:rPr>
              <a:t>T</a:t>
            </a:r>
            <a:r>
              <a:rPr lang="en" sz="3000">
                <a:latin typeface="Palatino Linotype"/>
                <a:ea typeface="Palatino Linotype"/>
                <a:cs typeface="Palatino Linotype"/>
                <a:sym typeface="Palatino Linotype"/>
              </a:rPr>
              <a:t>he average of 8 number is 21.If each of the numbers is multiplied by 8, the average of the</a:t>
            </a:r>
            <a:endParaRPr sz="3000">
              <a:latin typeface="Palatino Linotype"/>
              <a:ea typeface="Palatino Linotype"/>
              <a:cs typeface="Palatino Linotype"/>
              <a:sym typeface="Palatino Linotype"/>
            </a:endParaRPr>
          </a:p>
          <a:p>
            <a:pPr indent="0" lvl="0" marL="0" rtl="0" algn="l">
              <a:spcBef>
                <a:spcPts val="0"/>
              </a:spcBef>
              <a:spcAft>
                <a:spcPts val="0"/>
              </a:spcAft>
              <a:buClr>
                <a:srgbClr val="000000"/>
              </a:buClr>
              <a:buSzPts val="1100"/>
              <a:buFont typeface="Arial"/>
              <a:buNone/>
            </a:pPr>
            <a:r>
              <a:rPr lang="en" sz="3000">
                <a:latin typeface="Palatino Linotype"/>
                <a:ea typeface="Palatino Linotype"/>
                <a:cs typeface="Palatino Linotype"/>
                <a:sym typeface="Palatino Linotype"/>
              </a:rPr>
              <a:t>new set of numbers is :</a:t>
            </a:r>
            <a:endParaRPr sz="3000">
              <a:latin typeface="Palatino Linotype"/>
              <a:ea typeface="Palatino Linotype"/>
              <a:cs typeface="Palatino Linotype"/>
              <a:sym typeface="Palatino Linotype"/>
            </a:endParaRPr>
          </a:p>
          <a:p>
            <a:pPr indent="0" lvl="0" marL="0" rtl="0" algn="l">
              <a:spcBef>
                <a:spcPts val="0"/>
              </a:spcBef>
              <a:spcAft>
                <a:spcPts val="0"/>
              </a:spcAft>
              <a:buClr>
                <a:srgbClr val="000000"/>
              </a:buClr>
              <a:buSzPts val="1100"/>
              <a:buFont typeface="Arial"/>
              <a:buNone/>
            </a:pPr>
            <a:r>
              <a:t/>
            </a:r>
            <a:endParaRPr sz="3000">
              <a:latin typeface="Palatino Linotype"/>
              <a:ea typeface="Palatino Linotype"/>
              <a:cs typeface="Palatino Linotype"/>
              <a:sym typeface="Palatino Linotype"/>
            </a:endParaRPr>
          </a:p>
          <a:p>
            <a:pPr indent="0" lvl="0" marL="0" rtl="0" algn="l">
              <a:spcBef>
                <a:spcPts val="0"/>
              </a:spcBef>
              <a:spcAft>
                <a:spcPts val="0"/>
              </a:spcAft>
              <a:buClr>
                <a:srgbClr val="000000"/>
              </a:buClr>
              <a:buSzPts val="1100"/>
              <a:buFont typeface="Arial"/>
              <a:buNone/>
            </a:pPr>
            <a:r>
              <a:t/>
            </a:r>
            <a:endParaRPr sz="3000">
              <a:latin typeface="Palatino Linotype"/>
              <a:ea typeface="Palatino Linotype"/>
              <a:cs typeface="Palatino Linotype"/>
              <a:sym typeface="Palatino Linotype"/>
            </a:endParaRPr>
          </a:p>
        </p:txBody>
      </p:sp>
      <p:sp>
        <p:nvSpPr>
          <p:cNvPr id="511" name="Google Shape;511;p63"/>
          <p:cNvSpPr txBox="1"/>
          <p:nvPr>
            <p:ph idx="12" type="sldNum"/>
          </p:nvPr>
        </p:nvSpPr>
        <p:spPr>
          <a:xfrm>
            <a:off x="8496208" y="45800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2400"/>
              <a:t>‹#›</a:t>
            </a:fld>
            <a:endParaRPr sz="2400"/>
          </a:p>
        </p:txBody>
      </p:sp>
      <p:sp>
        <p:nvSpPr>
          <p:cNvPr id="512" name="Google Shape;512;p63"/>
          <p:cNvSpPr txBox="1"/>
          <p:nvPr/>
        </p:nvSpPr>
        <p:spPr>
          <a:xfrm>
            <a:off x="250025" y="192875"/>
            <a:ext cx="7343700" cy="8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000FF"/>
                </a:solidFill>
                <a:latin typeface="Palatino Linotype"/>
                <a:ea typeface="Palatino Linotype"/>
                <a:cs typeface="Palatino Linotype"/>
                <a:sym typeface="Palatino Linotype"/>
              </a:rPr>
              <a:t>Averages: </a:t>
            </a:r>
            <a:endParaRPr b="1" sz="3000">
              <a:solidFill>
                <a:srgbClr val="FF9900"/>
              </a:solidFill>
              <a:latin typeface="Palatino Linotype"/>
              <a:ea typeface="Palatino Linotype"/>
              <a:cs typeface="Palatino Linotype"/>
              <a:sym typeface="Palatino Linotype"/>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p64"/>
          <p:cNvSpPr txBox="1"/>
          <p:nvPr/>
        </p:nvSpPr>
        <p:spPr>
          <a:xfrm>
            <a:off x="341550" y="1252075"/>
            <a:ext cx="8460900" cy="31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3000">
                <a:latin typeface="Palatino Linotype"/>
                <a:ea typeface="Palatino Linotype"/>
                <a:cs typeface="Palatino Linotype"/>
                <a:sym typeface="Palatino Linotype"/>
              </a:rPr>
              <a:t>The average weight of A, B, C is 45 kg. If the average weight of A and B be 40 kg and that of B and C be 43 kg, then the weight of B is :</a:t>
            </a:r>
            <a:endParaRPr sz="3000">
              <a:latin typeface="Palatino Linotype"/>
              <a:ea typeface="Palatino Linotype"/>
              <a:cs typeface="Palatino Linotype"/>
              <a:sym typeface="Palatino Linotype"/>
            </a:endParaRPr>
          </a:p>
          <a:p>
            <a:pPr indent="0" lvl="0" marL="0" rtl="0" algn="l">
              <a:spcBef>
                <a:spcPts val="0"/>
              </a:spcBef>
              <a:spcAft>
                <a:spcPts val="0"/>
              </a:spcAft>
              <a:buClr>
                <a:srgbClr val="000000"/>
              </a:buClr>
              <a:buSzPts val="1100"/>
              <a:buFont typeface="Arial"/>
              <a:buNone/>
            </a:pPr>
            <a:r>
              <a:t/>
            </a:r>
            <a:endParaRPr sz="3000">
              <a:latin typeface="Palatino Linotype"/>
              <a:ea typeface="Palatino Linotype"/>
              <a:cs typeface="Palatino Linotype"/>
              <a:sym typeface="Palatino Linotype"/>
            </a:endParaRPr>
          </a:p>
        </p:txBody>
      </p:sp>
      <p:sp>
        <p:nvSpPr>
          <p:cNvPr id="518" name="Google Shape;518;p64"/>
          <p:cNvSpPr txBox="1"/>
          <p:nvPr>
            <p:ph idx="12" type="sldNum"/>
          </p:nvPr>
        </p:nvSpPr>
        <p:spPr>
          <a:xfrm>
            <a:off x="8496200" y="4456003"/>
            <a:ext cx="548700" cy="51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2400"/>
              <a:t>‹#›</a:t>
            </a:fld>
            <a:endParaRPr sz="2400"/>
          </a:p>
        </p:txBody>
      </p:sp>
      <p:sp>
        <p:nvSpPr>
          <p:cNvPr id="519" name="Google Shape;519;p64"/>
          <p:cNvSpPr txBox="1"/>
          <p:nvPr/>
        </p:nvSpPr>
        <p:spPr>
          <a:xfrm>
            <a:off x="250025" y="192875"/>
            <a:ext cx="7343700" cy="8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000FF"/>
                </a:solidFill>
                <a:latin typeface="Palatino Linotype"/>
                <a:ea typeface="Palatino Linotype"/>
                <a:cs typeface="Palatino Linotype"/>
                <a:sym typeface="Palatino Linotype"/>
              </a:rPr>
              <a:t>Averages:</a:t>
            </a:r>
            <a:endParaRPr b="1" sz="3000">
              <a:solidFill>
                <a:srgbClr val="FF9900"/>
              </a:solidFill>
              <a:latin typeface="Palatino Linotype"/>
              <a:ea typeface="Palatino Linotype"/>
              <a:cs typeface="Palatino Linotype"/>
              <a:sym typeface="Palatino Linotyp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9"/>
          <p:cNvSpPr txBox="1"/>
          <p:nvPr/>
        </p:nvSpPr>
        <p:spPr>
          <a:xfrm>
            <a:off x="152400" y="881775"/>
            <a:ext cx="8991600" cy="4317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Palatino Linotype"/>
              <a:ea typeface="Palatino Linotype"/>
              <a:cs typeface="Palatino Linotype"/>
              <a:sym typeface="Palatino Linotype"/>
            </a:endParaRPr>
          </a:p>
        </p:txBody>
      </p:sp>
      <p:graphicFrame>
        <p:nvGraphicFramePr>
          <p:cNvPr id="205" name="Google Shape;205;p29"/>
          <p:cNvGraphicFramePr/>
          <p:nvPr/>
        </p:nvGraphicFramePr>
        <p:xfrm>
          <a:off x="30625" y="0"/>
          <a:ext cx="3000000" cy="3000000"/>
        </p:xfrm>
        <a:graphic>
          <a:graphicData uri="http://schemas.openxmlformats.org/drawingml/2006/table">
            <a:tbl>
              <a:tblPr>
                <a:noFill/>
                <a:tableStyleId>{59884967-F6F3-4F02-A121-EC120670AB2B}</a:tableStyleId>
              </a:tblPr>
              <a:tblGrid>
                <a:gridCol w="924300"/>
                <a:gridCol w="8310825"/>
              </a:tblGrid>
              <a:tr h="395900">
                <a:tc>
                  <a:txBody>
                    <a:bodyPr>
                      <a:noAutofit/>
                    </a:bodyPr>
                    <a:lstStyle/>
                    <a:p>
                      <a:pPr indent="0" lvl="0" marL="0" rtl="0" algn="ctr">
                        <a:spcBef>
                          <a:spcPts val="0"/>
                        </a:spcBef>
                        <a:spcAft>
                          <a:spcPts val="0"/>
                        </a:spcAft>
                        <a:buNone/>
                      </a:pPr>
                      <a:r>
                        <a:rPr lang="en" sz="1350">
                          <a:latin typeface="Palatino Linotype"/>
                          <a:ea typeface="Palatino Linotype"/>
                          <a:cs typeface="Palatino Linotype"/>
                          <a:sym typeface="Palatino Linotype"/>
                        </a:rPr>
                        <a:t>2</a:t>
                      </a:r>
                      <a:endParaRPr sz="1350">
                        <a:latin typeface="Palatino Linotype"/>
                        <a:ea typeface="Palatino Linotype"/>
                        <a:cs typeface="Palatino Linotype"/>
                        <a:sym typeface="Palatino Linotype"/>
                      </a:endParaRPr>
                    </a:p>
                  </a:txBody>
                  <a:tcPr marT="91425" marB="91425" marR="91425" marL="91425"/>
                </a:tc>
                <a:tc>
                  <a:txBody>
                    <a:bodyPr>
                      <a:noAutofit/>
                    </a:bodyPr>
                    <a:lstStyle/>
                    <a:p>
                      <a:pPr indent="0" lvl="0" marL="0" rtl="0" algn="l">
                        <a:spcBef>
                          <a:spcPts val="0"/>
                        </a:spcBef>
                        <a:spcAft>
                          <a:spcPts val="0"/>
                        </a:spcAft>
                        <a:buNone/>
                      </a:pPr>
                      <a:r>
                        <a:rPr lang="en" sz="1350">
                          <a:latin typeface="Palatino Linotype"/>
                          <a:ea typeface="Palatino Linotype"/>
                          <a:cs typeface="Palatino Linotype"/>
                          <a:sym typeface="Palatino Linotype"/>
                        </a:rPr>
                        <a:t>Unit digit of the number should be even number or zero(0,2,4,6,8)</a:t>
                      </a:r>
                      <a:endParaRPr sz="1350">
                        <a:latin typeface="Palatino Linotype"/>
                        <a:ea typeface="Palatino Linotype"/>
                        <a:cs typeface="Palatino Linotype"/>
                        <a:sym typeface="Palatino Linotype"/>
                      </a:endParaRPr>
                    </a:p>
                  </a:txBody>
                  <a:tcPr marT="91425" marB="91425" marR="91425" marL="91425"/>
                </a:tc>
              </a:tr>
              <a:tr h="395900">
                <a:tc>
                  <a:txBody>
                    <a:bodyPr>
                      <a:noAutofit/>
                    </a:bodyPr>
                    <a:lstStyle/>
                    <a:p>
                      <a:pPr indent="0" lvl="0" marL="0" rtl="0" algn="ctr">
                        <a:spcBef>
                          <a:spcPts val="0"/>
                        </a:spcBef>
                        <a:spcAft>
                          <a:spcPts val="0"/>
                        </a:spcAft>
                        <a:buNone/>
                      </a:pPr>
                      <a:r>
                        <a:rPr lang="en" sz="1350">
                          <a:latin typeface="Palatino Linotype"/>
                          <a:ea typeface="Palatino Linotype"/>
                          <a:cs typeface="Palatino Linotype"/>
                          <a:sym typeface="Palatino Linotype"/>
                        </a:rPr>
                        <a:t>3</a:t>
                      </a:r>
                      <a:endParaRPr sz="1350">
                        <a:latin typeface="Palatino Linotype"/>
                        <a:ea typeface="Palatino Linotype"/>
                        <a:cs typeface="Palatino Linotype"/>
                        <a:sym typeface="Palatino Linotype"/>
                      </a:endParaRPr>
                    </a:p>
                  </a:txBody>
                  <a:tcPr marT="91425" marB="91425" marR="91425" marL="91425"/>
                </a:tc>
                <a:tc>
                  <a:txBody>
                    <a:bodyPr>
                      <a:noAutofit/>
                    </a:bodyPr>
                    <a:lstStyle/>
                    <a:p>
                      <a:pPr indent="0" lvl="0" marL="0" rtl="0" algn="l">
                        <a:spcBef>
                          <a:spcPts val="0"/>
                        </a:spcBef>
                        <a:spcAft>
                          <a:spcPts val="0"/>
                        </a:spcAft>
                        <a:buNone/>
                      </a:pPr>
                      <a:r>
                        <a:rPr lang="en" sz="1350">
                          <a:latin typeface="Palatino Linotype"/>
                          <a:ea typeface="Palatino Linotype"/>
                          <a:cs typeface="Palatino Linotype"/>
                          <a:sym typeface="Palatino Linotype"/>
                        </a:rPr>
                        <a:t>Sum of the digits of the number should be </a:t>
                      </a:r>
                      <a:r>
                        <a:rPr lang="en" sz="1350">
                          <a:solidFill>
                            <a:schemeClr val="dk1"/>
                          </a:solidFill>
                          <a:latin typeface="Palatino Linotype"/>
                          <a:ea typeface="Palatino Linotype"/>
                          <a:cs typeface="Palatino Linotype"/>
                          <a:sym typeface="Palatino Linotype"/>
                        </a:rPr>
                        <a:t>divisible by</a:t>
                      </a:r>
                      <a:r>
                        <a:rPr lang="en" sz="1350">
                          <a:latin typeface="Palatino Linotype"/>
                          <a:ea typeface="Palatino Linotype"/>
                          <a:cs typeface="Palatino Linotype"/>
                          <a:sym typeface="Palatino Linotype"/>
                        </a:rPr>
                        <a:t> 3.</a:t>
                      </a:r>
                      <a:endParaRPr sz="1350">
                        <a:latin typeface="Palatino Linotype"/>
                        <a:ea typeface="Palatino Linotype"/>
                        <a:cs typeface="Palatino Linotype"/>
                        <a:sym typeface="Palatino Linotype"/>
                      </a:endParaRPr>
                    </a:p>
                  </a:txBody>
                  <a:tcPr marT="91425" marB="91425" marR="91425" marL="91425"/>
                </a:tc>
              </a:tr>
              <a:tr h="395900">
                <a:tc>
                  <a:txBody>
                    <a:bodyPr>
                      <a:noAutofit/>
                    </a:bodyPr>
                    <a:lstStyle/>
                    <a:p>
                      <a:pPr indent="0" lvl="0" marL="0" rtl="0" algn="ctr">
                        <a:spcBef>
                          <a:spcPts val="0"/>
                        </a:spcBef>
                        <a:spcAft>
                          <a:spcPts val="0"/>
                        </a:spcAft>
                        <a:buNone/>
                      </a:pPr>
                      <a:r>
                        <a:rPr lang="en" sz="1350">
                          <a:latin typeface="Palatino Linotype"/>
                          <a:ea typeface="Palatino Linotype"/>
                          <a:cs typeface="Palatino Linotype"/>
                          <a:sym typeface="Palatino Linotype"/>
                        </a:rPr>
                        <a:t>4</a:t>
                      </a:r>
                      <a:endParaRPr sz="1350">
                        <a:latin typeface="Palatino Linotype"/>
                        <a:ea typeface="Palatino Linotype"/>
                        <a:cs typeface="Palatino Linotype"/>
                        <a:sym typeface="Palatino Linotype"/>
                      </a:endParaRPr>
                    </a:p>
                  </a:txBody>
                  <a:tcPr marT="91425" marB="91425" marR="91425" marL="91425"/>
                </a:tc>
                <a:tc>
                  <a:txBody>
                    <a:bodyPr>
                      <a:noAutofit/>
                    </a:bodyPr>
                    <a:lstStyle/>
                    <a:p>
                      <a:pPr indent="0" lvl="0" marL="0" rtl="0" algn="l">
                        <a:spcBef>
                          <a:spcPts val="0"/>
                        </a:spcBef>
                        <a:spcAft>
                          <a:spcPts val="0"/>
                        </a:spcAft>
                        <a:buNone/>
                      </a:pPr>
                      <a:r>
                        <a:rPr lang="en" sz="1350">
                          <a:latin typeface="Palatino Linotype"/>
                          <a:ea typeface="Palatino Linotype"/>
                          <a:cs typeface="Palatino Linotype"/>
                          <a:sym typeface="Palatino Linotype"/>
                        </a:rPr>
                        <a:t>Last two digits of the number should be divisible by 4.</a:t>
                      </a:r>
                      <a:endParaRPr sz="1350">
                        <a:latin typeface="Palatino Linotype"/>
                        <a:ea typeface="Palatino Linotype"/>
                        <a:cs typeface="Palatino Linotype"/>
                        <a:sym typeface="Palatino Linotype"/>
                      </a:endParaRPr>
                    </a:p>
                  </a:txBody>
                  <a:tcPr marT="91425" marB="91425" marR="91425" marL="91425"/>
                </a:tc>
              </a:tr>
              <a:tr h="395900">
                <a:tc>
                  <a:txBody>
                    <a:bodyPr>
                      <a:noAutofit/>
                    </a:bodyPr>
                    <a:lstStyle/>
                    <a:p>
                      <a:pPr indent="0" lvl="0" marL="0" rtl="0" algn="ctr">
                        <a:spcBef>
                          <a:spcPts val="0"/>
                        </a:spcBef>
                        <a:spcAft>
                          <a:spcPts val="0"/>
                        </a:spcAft>
                        <a:buNone/>
                      </a:pPr>
                      <a:r>
                        <a:rPr lang="en" sz="1350">
                          <a:latin typeface="Palatino Linotype"/>
                          <a:ea typeface="Palatino Linotype"/>
                          <a:cs typeface="Palatino Linotype"/>
                          <a:sym typeface="Palatino Linotype"/>
                        </a:rPr>
                        <a:t>5</a:t>
                      </a:r>
                      <a:endParaRPr sz="1350">
                        <a:latin typeface="Palatino Linotype"/>
                        <a:ea typeface="Palatino Linotype"/>
                        <a:cs typeface="Palatino Linotype"/>
                        <a:sym typeface="Palatino Linotype"/>
                      </a:endParaRPr>
                    </a:p>
                  </a:txBody>
                  <a:tcPr marT="91425" marB="91425" marR="91425" marL="91425"/>
                </a:tc>
                <a:tc>
                  <a:txBody>
                    <a:bodyPr>
                      <a:noAutofit/>
                    </a:bodyPr>
                    <a:lstStyle/>
                    <a:p>
                      <a:pPr indent="0" lvl="0" marL="0" rtl="0" algn="l">
                        <a:spcBef>
                          <a:spcPts val="0"/>
                        </a:spcBef>
                        <a:spcAft>
                          <a:spcPts val="0"/>
                        </a:spcAft>
                        <a:buNone/>
                      </a:pPr>
                      <a:r>
                        <a:rPr lang="en" sz="1350">
                          <a:latin typeface="Palatino Linotype"/>
                          <a:ea typeface="Palatino Linotype"/>
                          <a:cs typeface="Palatino Linotype"/>
                          <a:sym typeface="Palatino Linotype"/>
                        </a:rPr>
                        <a:t>Last digit of the number should be Zero or 5.</a:t>
                      </a:r>
                      <a:endParaRPr sz="1350">
                        <a:latin typeface="Palatino Linotype"/>
                        <a:ea typeface="Palatino Linotype"/>
                        <a:cs typeface="Palatino Linotype"/>
                        <a:sym typeface="Palatino Linotype"/>
                      </a:endParaRPr>
                    </a:p>
                  </a:txBody>
                  <a:tcPr marT="91425" marB="91425" marR="91425" marL="91425"/>
                </a:tc>
              </a:tr>
              <a:tr h="395900">
                <a:tc>
                  <a:txBody>
                    <a:bodyPr>
                      <a:noAutofit/>
                    </a:bodyPr>
                    <a:lstStyle/>
                    <a:p>
                      <a:pPr indent="0" lvl="0" marL="0" rtl="0" algn="ctr">
                        <a:spcBef>
                          <a:spcPts val="0"/>
                        </a:spcBef>
                        <a:spcAft>
                          <a:spcPts val="0"/>
                        </a:spcAft>
                        <a:buNone/>
                      </a:pPr>
                      <a:r>
                        <a:rPr lang="en" sz="1350">
                          <a:latin typeface="Palatino Linotype"/>
                          <a:ea typeface="Palatino Linotype"/>
                          <a:cs typeface="Palatino Linotype"/>
                          <a:sym typeface="Palatino Linotype"/>
                        </a:rPr>
                        <a:t>6</a:t>
                      </a:r>
                      <a:endParaRPr sz="1350">
                        <a:latin typeface="Palatino Linotype"/>
                        <a:ea typeface="Palatino Linotype"/>
                        <a:cs typeface="Palatino Linotype"/>
                        <a:sym typeface="Palatino Linotype"/>
                      </a:endParaRPr>
                    </a:p>
                  </a:txBody>
                  <a:tcPr marT="91425" marB="91425" marR="91425" marL="91425"/>
                </a:tc>
                <a:tc>
                  <a:txBody>
                    <a:bodyPr>
                      <a:noAutofit/>
                    </a:bodyPr>
                    <a:lstStyle/>
                    <a:p>
                      <a:pPr indent="0" lvl="0" marL="0" rtl="0" algn="l">
                        <a:spcBef>
                          <a:spcPts val="0"/>
                        </a:spcBef>
                        <a:spcAft>
                          <a:spcPts val="0"/>
                        </a:spcAft>
                        <a:buNone/>
                      </a:pPr>
                      <a:r>
                        <a:rPr lang="en" sz="1350">
                          <a:latin typeface="Palatino Linotype"/>
                          <a:ea typeface="Palatino Linotype"/>
                          <a:cs typeface="Palatino Linotype"/>
                          <a:sym typeface="Palatino Linotype"/>
                        </a:rPr>
                        <a:t>The number should be divisible by 2 &amp; 3 .</a:t>
                      </a:r>
                      <a:endParaRPr sz="1350">
                        <a:latin typeface="Palatino Linotype"/>
                        <a:ea typeface="Palatino Linotype"/>
                        <a:cs typeface="Palatino Linotype"/>
                        <a:sym typeface="Palatino Linotype"/>
                      </a:endParaRPr>
                    </a:p>
                  </a:txBody>
                  <a:tcPr marT="91425" marB="91425" marR="91425" marL="91425"/>
                </a:tc>
              </a:tr>
              <a:tr h="623650">
                <a:tc>
                  <a:txBody>
                    <a:bodyPr>
                      <a:noAutofit/>
                    </a:bodyPr>
                    <a:lstStyle/>
                    <a:p>
                      <a:pPr indent="0" lvl="0" marL="0" rtl="0" algn="ctr">
                        <a:spcBef>
                          <a:spcPts val="0"/>
                        </a:spcBef>
                        <a:spcAft>
                          <a:spcPts val="0"/>
                        </a:spcAft>
                        <a:buNone/>
                      </a:pPr>
                      <a:r>
                        <a:rPr lang="en" sz="1350">
                          <a:latin typeface="Palatino Linotype"/>
                          <a:ea typeface="Palatino Linotype"/>
                          <a:cs typeface="Palatino Linotype"/>
                          <a:sym typeface="Palatino Linotype"/>
                        </a:rPr>
                        <a:t>7</a:t>
                      </a:r>
                      <a:endParaRPr sz="1350">
                        <a:latin typeface="Palatino Linotype"/>
                        <a:ea typeface="Palatino Linotype"/>
                        <a:cs typeface="Palatino Linotype"/>
                        <a:sym typeface="Palatino Linotype"/>
                      </a:endParaRPr>
                    </a:p>
                  </a:txBody>
                  <a:tcPr marT="91425" marB="91425" marR="91425" marL="91425"/>
                </a:tc>
                <a:tc>
                  <a:txBody>
                    <a:bodyPr>
                      <a:noAutofit/>
                    </a:bodyPr>
                    <a:lstStyle/>
                    <a:p>
                      <a:pPr indent="0" lvl="0" marL="0" rtl="0" algn="l">
                        <a:spcBef>
                          <a:spcPts val="0"/>
                        </a:spcBef>
                        <a:spcAft>
                          <a:spcPts val="0"/>
                        </a:spcAft>
                        <a:buNone/>
                      </a:pPr>
                      <a:r>
                        <a:rPr lang="en" sz="1350">
                          <a:latin typeface="Palatino Linotype"/>
                          <a:ea typeface="Palatino Linotype"/>
                          <a:cs typeface="Palatino Linotype"/>
                          <a:sym typeface="Palatino Linotype"/>
                        </a:rPr>
                        <a:t>Double of the unit digit of the number </a:t>
                      </a:r>
                      <a:r>
                        <a:rPr lang="en" sz="1350">
                          <a:latin typeface="Palatino Linotype"/>
                          <a:ea typeface="Palatino Linotype"/>
                          <a:cs typeface="Palatino Linotype"/>
                          <a:sym typeface="Palatino Linotype"/>
                        </a:rPr>
                        <a:t>subtract</a:t>
                      </a:r>
                      <a:r>
                        <a:rPr lang="en" sz="1350">
                          <a:latin typeface="Palatino Linotype"/>
                          <a:ea typeface="Palatino Linotype"/>
                          <a:cs typeface="Palatino Linotype"/>
                          <a:sym typeface="Palatino Linotype"/>
                        </a:rPr>
                        <a:t> from rest of the digits of the number, the result should be either multiple of 7 or zero.    Ex: 133, 3402, </a:t>
                      </a:r>
                      <a:endParaRPr sz="1350">
                        <a:latin typeface="Palatino Linotype"/>
                        <a:ea typeface="Palatino Linotype"/>
                        <a:cs typeface="Palatino Linotype"/>
                        <a:sym typeface="Palatino Linotype"/>
                      </a:endParaRPr>
                    </a:p>
                  </a:txBody>
                  <a:tcPr marT="91425" marB="91425" marR="91425" marL="91425"/>
                </a:tc>
              </a:tr>
              <a:tr h="395900">
                <a:tc>
                  <a:txBody>
                    <a:bodyPr>
                      <a:noAutofit/>
                    </a:bodyPr>
                    <a:lstStyle/>
                    <a:p>
                      <a:pPr indent="0" lvl="0" marL="0" rtl="0" algn="ctr">
                        <a:spcBef>
                          <a:spcPts val="0"/>
                        </a:spcBef>
                        <a:spcAft>
                          <a:spcPts val="0"/>
                        </a:spcAft>
                        <a:buNone/>
                      </a:pPr>
                      <a:r>
                        <a:rPr lang="en" sz="1350">
                          <a:latin typeface="Palatino Linotype"/>
                          <a:ea typeface="Palatino Linotype"/>
                          <a:cs typeface="Palatino Linotype"/>
                          <a:sym typeface="Palatino Linotype"/>
                        </a:rPr>
                        <a:t>8</a:t>
                      </a:r>
                      <a:endParaRPr sz="1350">
                        <a:latin typeface="Palatino Linotype"/>
                        <a:ea typeface="Palatino Linotype"/>
                        <a:cs typeface="Palatino Linotype"/>
                        <a:sym typeface="Palatino Linotype"/>
                      </a:endParaRPr>
                    </a:p>
                  </a:txBody>
                  <a:tcPr marT="91425" marB="91425" marR="91425" marL="91425"/>
                </a:tc>
                <a:tc>
                  <a:txBody>
                    <a:bodyPr>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Palatino Linotype"/>
                          <a:ea typeface="Palatino Linotype"/>
                          <a:cs typeface="Palatino Linotype"/>
                          <a:sym typeface="Palatino Linotype"/>
                        </a:rPr>
                        <a:t>Last three digits of the number should be divisible by 8.</a:t>
                      </a:r>
                      <a:endParaRPr>
                        <a:latin typeface="Palatino Linotype"/>
                        <a:ea typeface="Palatino Linotype"/>
                        <a:cs typeface="Palatino Linotype"/>
                        <a:sym typeface="Palatino Linotype"/>
                      </a:endParaRPr>
                    </a:p>
                  </a:txBody>
                  <a:tcPr marT="91425" marB="91425" marR="91425" marL="91425"/>
                </a:tc>
              </a:tr>
              <a:tr h="395900">
                <a:tc>
                  <a:txBody>
                    <a:bodyPr>
                      <a:noAutofit/>
                    </a:bodyPr>
                    <a:lstStyle/>
                    <a:p>
                      <a:pPr indent="0" lvl="0" marL="0" rtl="0" algn="ctr">
                        <a:spcBef>
                          <a:spcPts val="0"/>
                        </a:spcBef>
                        <a:spcAft>
                          <a:spcPts val="0"/>
                        </a:spcAft>
                        <a:buNone/>
                      </a:pPr>
                      <a:r>
                        <a:rPr lang="en" sz="1350">
                          <a:latin typeface="Palatino Linotype"/>
                          <a:ea typeface="Palatino Linotype"/>
                          <a:cs typeface="Palatino Linotype"/>
                          <a:sym typeface="Palatino Linotype"/>
                        </a:rPr>
                        <a:t>9</a:t>
                      </a:r>
                      <a:endParaRPr sz="1350">
                        <a:latin typeface="Palatino Linotype"/>
                        <a:ea typeface="Palatino Linotype"/>
                        <a:cs typeface="Palatino Linotype"/>
                        <a:sym typeface="Palatino Linotype"/>
                      </a:endParaRPr>
                    </a:p>
                  </a:txBody>
                  <a:tcPr marT="91425" marB="91425" marR="91425" marL="91425"/>
                </a:tc>
                <a:tc>
                  <a:txBody>
                    <a:bodyPr>
                      <a:noAutofit/>
                    </a:bodyPr>
                    <a:lstStyle/>
                    <a:p>
                      <a:pPr indent="0" lvl="0" marL="0" rtl="0" algn="l">
                        <a:spcBef>
                          <a:spcPts val="0"/>
                        </a:spcBef>
                        <a:spcAft>
                          <a:spcPts val="0"/>
                        </a:spcAft>
                        <a:buClr>
                          <a:schemeClr val="dk1"/>
                        </a:buClr>
                        <a:buSzPts val="1100"/>
                        <a:buFont typeface="Arial"/>
                        <a:buNone/>
                      </a:pPr>
                      <a:r>
                        <a:rPr lang="en" sz="1350">
                          <a:solidFill>
                            <a:schemeClr val="dk1"/>
                          </a:solidFill>
                          <a:latin typeface="Palatino Linotype"/>
                          <a:ea typeface="Palatino Linotype"/>
                          <a:cs typeface="Palatino Linotype"/>
                          <a:sym typeface="Palatino Linotype"/>
                        </a:rPr>
                        <a:t>Sum of the digits of the number should be divisible by 9.</a:t>
                      </a:r>
                      <a:endParaRPr sz="1350">
                        <a:latin typeface="Palatino Linotype"/>
                        <a:ea typeface="Palatino Linotype"/>
                        <a:cs typeface="Palatino Linotype"/>
                        <a:sym typeface="Palatino Linotype"/>
                      </a:endParaRPr>
                    </a:p>
                  </a:txBody>
                  <a:tcPr marT="91425" marB="91425" marR="91425" marL="91425"/>
                </a:tc>
              </a:tr>
              <a:tr h="623650">
                <a:tc>
                  <a:txBody>
                    <a:bodyPr>
                      <a:noAutofit/>
                    </a:bodyPr>
                    <a:lstStyle/>
                    <a:p>
                      <a:pPr indent="0" lvl="0" marL="0" rtl="0" algn="ctr">
                        <a:spcBef>
                          <a:spcPts val="0"/>
                        </a:spcBef>
                        <a:spcAft>
                          <a:spcPts val="0"/>
                        </a:spcAft>
                        <a:buNone/>
                      </a:pPr>
                      <a:r>
                        <a:rPr lang="en" sz="1350">
                          <a:latin typeface="Palatino Linotype"/>
                          <a:ea typeface="Palatino Linotype"/>
                          <a:cs typeface="Palatino Linotype"/>
                          <a:sym typeface="Palatino Linotype"/>
                        </a:rPr>
                        <a:t>11</a:t>
                      </a:r>
                      <a:endParaRPr sz="1350">
                        <a:latin typeface="Palatino Linotype"/>
                        <a:ea typeface="Palatino Linotype"/>
                        <a:cs typeface="Palatino Linotype"/>
                        <a:sym typeface="Palatino Linotype"/>
                      </a:endParaRPr>
                    </a:p>
                  </a:txBody>
                  <a:tcPr marT="91425" marB="91425" marR="91425" marL="91425"/>
                </a:tc>
                <a:tc>
                  <a:txBody>
                    <a:bodyPr>
                      <a:noAutofit/>
                    </a:bodyPr>
                    <a:lstStyle/>
                    <a:p>
                      <a:pPr indent="0" lvl="0" marL="0" rtl="0" algn="l">
                        <a:spcBef>
                          <a:spcPts val="0"/>
                        </a:spcBef>
                        <a:spcAft>
                          <a:spcPts val="0"/>
                        </a:spcAft>
                        <a:buNone/>
                      </a:pPr>
                      <a:r>
                        <a:rPr lang="en" sz="1350">
                          <a:latin typeface="Palatino Linotype"/>
                          <a:ea typeface="Palatino Linotype"/>
                          <a:cs typeface="Palatino Linotype"/>
                          <a:sym typeface="Palatino Linotype"/>
                        </a:rPr>
                        <a:t>The difference between sum of odd place digits and sum of even place digits should be either multiple of 11 or zero.</a:t>
                      </a:r>
                      <a:endParaRPr sz="1350">
                        <a:latin typeface="Palatino Linotype"/>
                        <a:ea typeface="Palatino Linotype"/>
                        <a:cs typeface="Palatino Linotype"/>
                        <a:sym typeface="Palatino Linotype"/>
                      </a:endParaRPr>
                    </a:p>
                  </a:txBody>
                  <a:tcPr marT="91425" marB="91425" marR="91425" marL="91425"/>
                </a:tc>
              </a:tr>
              <a:tr h="395900">
                <a:tc>
                  <a:txBody>
                    <a:bodyPr>
                      <a:noAutofit/>
                    </a:bodyPr>
                    <a:lstStyle/>
                    <a:p>
                      <a:pPr indent="0" lvl="0" marL="0" rtl="0" algn="ctr">
                        <a:spcBef>
                          <a:spcPts val="0"/>
                        </a:spcBef>
                        <a:spcAft>
                          <a:spcPts val="0"/>
                        </a:spcAft>
                        <a:buNone/>
                      </a:pPr>
                      <a:r>
                        <a:rPr lang="en" sz="1350">
                          <a:latin typeface="Palatino Linotype"/>
                          <a:ea typeface="Palatino Linotype"/>
                          <a:cs typeface="Palatino Linotype"/>
                          <a:sym typeface="Palatino Linotype"/>
                        </a:rPr>
                        <a:t>12</a:t>
                      </a:r>
                      <a:endParaRPr sz="1350">
                        <a:latin typeface="Palatino Linotype"/>
                        <a:ea typeface="Palatino Linotype"/>
                        <a:cs typeface="Palatino Linotype"/>
                        <a:sym typeface="Palatino Linotype"/>
                      </a:endParaRPr>
                    </a:p>
                  </a:txBody>
                  <a:tcPr marT="91425" marB="91425" marR="91425" marL="91425"/>
                </a:tc>
                <a:tc>
                  <a:txBody>
                    <a:bodyPr>
                      <a:noAutofit/>
                    </a:bodyPr>
                    <a:lstStyle/>
                    <a:p>
                      <a:pPr indent="0" lvl="0" marL="0" rtl="0" algn="l">
                        <a:spcBef>
                          <a:spcPts val="0"/>
                        </a:spcBef>
                        <a:spcAft>
                          <a:spcPts val="0"/>
                        </a:spcAft>
                        <a:buClr>
                          <a:schemeClr val="dk1"/>
                        </a:buClr>
                        <a:buSzPts val="1100"/>
                        <a:buFont typeface="Arial"/>
                        <a:buNone/>
                      </a:pPr>
                      <a:r>
                        <a:rPr lang="en" sz="1350">
                          <a:solidFill>
                            <a:schemeClr val="dk1"/>
                          </a:solidFill>
                          <a:latin typeface="Palatino Linotype"/>
                          <a:ea typeface="Palatino Linotype"/>
                          <a:cs typeface="Palatino Linotype"/>
                          <a:sym typeface="Palatino Linotype"/>
                        </a:rPr>
                        <a:t>The number should be divisible by 4 &amp; 3 .</a:t>
                      </a:r>
                      <a:endParaRPr sz="1350">
                        <a:latin typeface="Palatino Linotype"/>
                        <a:ea typeface="Palatino Linotype"/>
                        <a:cs typeface="Palatino Linotype"/>
                        <a:sym typeface="Palatino Linotype"/>
                      </a:endParaRPr>
                    </a:p>
                  </a:txBody>
                  <a:tcPr marT="91425" marB="91425" marR="91425" marL="91425"/>
                </a:tc>
              </a:tr>
              <a:tr h="729000">
                <a:tc>
                  <a:txBody>
                    <a:bodyPr>
                      <a:noAutofit/>
                    </a:bodyPr>
                    <a:lstStyle/>
                    <a:p>
                      <a:pPr indent="0" lvl="0" marL="0" rtl="0" algn="ctr">
                        <a:spcBef>
                          <a:spcPts val="0"/>
                        </a:spcBef>
                        <a:spcAft>
                          <a:spcPts val="0"/>
                        </a:spcAft>
                        <a:buNone/>
                      </a:pPr>
                      <a:r>
                        <a:rPr lang="en" sz="1350">
                          <a:latin typeface="Palatino Linotype"/>
                          <a:ea typeface="Palatino Linotype"/>
                          <a:cs typeface="Palatino Linotype"/>
                          <a:sym typeface="Palatino Linotype"/>
                        </a:rPr>
                        <a:t>13</a:t>
                      </a:r>
                      <a:endParaRPr sz="1350">
                        <a:latin typeface="Palatino Linotype"/>
                        <a:ea typeface="Palatino Linotype"/>
                        <a:cs typeface="Palatino Linotype"/>
                        <a:sym typeface="Palatino Linotype"/>
                      </a:endParaRPr>
                    </a:p>
                  </a:txBody>
                  <a:tcPr marT="91425" marB="91425" marR="91425" marL="91425"/>
                </a:tc>
                <a:tc>
                  <a:txBody>
                    <a:bodyPr>
                      <a:noAutofit/>
                    </a:bodyPr>
                    <a:lstStyle/>
                    <a:p>
                      <a:pPr indent="0" lvl="0" marL="0" rtl="0" algn="l">
                        <a:spcBef>
                          <a:spcPts val="0"/>
                        </a:spcBef>
                        <a:spcAft>
                          <a:spcPts val="0"/>
                        </a:spcAft>
                        <a:buNone/>
                      </a:pPr>
                      <a:r>
                        <a:rPr lang="en" sz="1350">
                          <a:latin typeface="Palatino Linotype"/>
                          <a:ea typeface="Palatino Linotype"/>
                          <a:cs typeface="Palatino Linotype"/>
                          <a:sym typeface="Palatino Linotype"/>
                        </a:rPr>
                        <a:t>The sum of four times of unit digit and rest of digits should be multiple of 13.    Ex: 624,</a:t>
                      </a:r>
                      <a:endParaRPr sz="1350">
                        <a:latin typeface="Palatino Linotype"/>
                        <a:ea typeface="Palatino Linotype"/>
                        <a:cs typeface="Palatino Linotype"/>
                        <a:sym typeface="Palatino Linotype"/>
                      </a:endParaRPr>
                    </a:p>
                  </a:txBody>
                  <a:tcPr marT="91425" marB="91425" marR="91425" marL="91425"/>
                </a:tc>
              </a:tr>
            </a:tbl>
          </a:graphicData>
        </a:graphic>
      </p:graphicFrame>
      <p:sp>
        <p:nvSpPr>
          <p:cNvPr id="206" name="Google Shape;206;p29"/>
          <p:cNvSpPr txBox="1"/>
          <p:nvPr>
            <p:ph idx="12" type="sldNum"/>
          </p:nvPr>
        </p:nvSpPr>
        <p:spPr>
          <a:xfrm>
            <a:off x="8151500" y="4869588"/>
            <a:ext cx="762000" cy="273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b="1" lang="en" sz="1350">
                <a:solidFill>
                  <a:srgbClr val="FF0000"/>
                </a:solidFill>
                <a:latin typeface="Palatino Linotype"/>
                <a:ea typeface="Palatino Linotype"/>
                <a:cs typeface="Palatino Linotype"/>
                <a:sym typeface="Palatino Linotype"/>
              </a:rPr>
              <a:t>‹#›</a:t>
            </a:fld>
            <a:endParaRPr b="1" sz="1350">
              <a:solidFill>
                <a:srgbClr val="FF0000"/>
              </a:solidFill>
              <a:latin typeface="Palatino Linotype"/>
              <a:ea typeface="Palatino Linotype"/>
              <a:cs typeface="Palatino Linotype"/>
              <a:sym typeface="Palatino Linotype"/>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65"/>
          <p:cNvSpPr txBox="1"/>
          <p:nvPr/>
        </p:nvSpPr>
        <p:spPr>
          <a:xfrm>
            <a:off x="96850" y="946025"/>
            <a:ext cx="8802600" cy="17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2400">
                <a:latin typeface="Palatino Linotype"/>
                <a:ea typeface="Palatino Linotype"/>
                <a:cs typeface="Palatino Linotype"/>
                <a:sym typeface="Palatino Linotype"/>
              </a:rPr>
              <a:t>The average salary of all the workers in a workshop is Rs.8000. The average salary of 7 technicians is Rs.12000 and the average salary of the rest is Rs.6000. The total number of workers in the workshop is ?</a:t>
            </a:r>
            <a:endParaRPr sz="2400">
              <a:latin typeface="Palatino Linotype"/>
              <a:ea typeface="Palatino Linotype"/>
              <a:cs typeface="Palatino Linotype"/>
              <a:sym typeface="Palatino Linotype"/>
            </a:endParaRPr>
          </a:p>
          <a:p>
            <a:pPr indent="0" lvl="0" marL="0" rtl="0" algn="l">
              <a:spcBef>
                <a:spcPts val="0"/>
              </a:spcBef>
              <a:spcAft>
                <a:spcPts val="0"/>
              </a:spcAft>
              <a:buClr>
                <a:srgbClr val="000000"/>
              </a:buClr>
              <a:buSzPts val="1100"/>
              <a:buFont typeface="Arial"/>
              <a:buNone/>
            </a:pPr>
            <a:r>
              <a:t/>
            </a:r>
            <a:endParaRPr sz="2400">
              <a:latin typeface="Palatino Linotype"/>
              <a:ea typeface="Palatino Linotype"/>
              <a:cs typeface="Palatino Linotype"/>
              <a:sym typeface="Palatino Linotype"/>
            </a:endParaRPr>
          </a:p>
        </p:txBody>
      </p:sp>
      <p:sp>
        <p:nvSpPr>
          <p:cNvPr id="525" name="Google Shape;525;p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6" name="Google Shape;526;p65"/>
          <p:cNvSpPr txBox="1"/>
          <p:nvPr>
            <p:ph idx="12" type="sldNum"/>
          </p:nvPr>
        </p:nvSpPr>
        <p:spPr>
          <a:xfrm>
            <a:off x="8496200" y="4456003"/>
            <a:ext cx="548700" cy="51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2400"/>
              <a:t>‹#›</a:t>
            </a:fld>
            <a:endParaRPr sz="2400"/>
          </a:p>
        </p:txBody>
      </p:sp>
      <p:sp>
        <p:nvSpPr>
          <p:cNvPr id="527" name="Google Shape;527;p65"/>
          <p:cNvSpPr txBox="1"/>
          <p:nvPr/>
        </p:nvSpPr>
        <p:spPr>
          <a:xfrm>
            <a:off x="250025" y="192875"/>
            <a:ext cx="7343700" cy="8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000FF"/>
                </a:solidFill>
                <a:latin typeface="Palatino Linotype"/>
                <a:ea typeface="Palatino Linotype"/>
                <a:cs typeface="Palatino Linotype"/>
                <a:sym typeface="Palatino Linotype"/>
              </a:rPr>
              <a:t>Averages: </a:t>
            </a:r>
            <a:r>
              <a:rPr b="1" lang="en" sz="3000">
                <a:solidFill>
                  <a:srgbClr val="FF9900"/>
                </a:solidFill>
                <a:latin typeface="Palatino Linotype"/>
                <a:ea typeface="Palatino Linotype"/>
                <a:cs typeface="Palatino Linotype"/>
                <a:sym typeface="Palatino Linotype"/>
              </a:rPr>
              <a:t>Combined Group Average</a:t>
            </a:r>
            <a:endParaRPr b="1" sz="3000">
              <a:solidFill>
                <a:srgbClr val="FF9900"/>
              </a:solidFill>
              <a:latin typeface="Palatino Linotype"/>
              <a:ea typeface="Palatino Linotype"/>
              <a:cs typeface="Palatino Linotype"/>
              <a:sym typeface="Palatino Linotype"/>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Google Shape;532;p66"/>
          <p:cNvSpPr txBox="1"/>
          <p:nvPr/>
        </p:nvSpPr>
        <p:spPr>
          <a:xfrm>
            <a:off x="170700" y="996700"/>
            <a:ext cx="8802600" cy="17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2400">
                <a:latin typeface="Palatino Linotype"/>
                <a:ea typeface="Palatino Linotype"/>
                <a:cs typeface="Palatino Linotype"/>
                <a:sym typeface="Palatino Linotype"/>
              </a:rPr>
              <a:t>A family consists of two grandparents, two parents and three grandchildren. The average age of the grandparents is 67 years, that of the parents is 35 years and that of the grandchildren is 8 years. What is the average age of the family?</a:t>
            </a:r>
            <a:endParaRPr sz="2400">
              <a:latin typeface="Palatino Linotype"/>
              <a:ea typeface="Palatino Linotype"/>
              <a:cs typeface="Palatino Linotype"/>
              <a:sym typeface="Palatino Linotype"/>
            </a:endParaRPr>
          </a:p>
        </p:txBody>
      </p:sp>
      <p:sp>
        <p:nvSpPr>
          <p:cNvPr id="533" name="Google Shape;533;p66"/>
          <p:cNvSpPr txBox="1"/>
          <p:nvPr/>
        </p:nvSpPr>
        <p:spPr>
          <a:xfrm>
            <a:off x="250025" y="192875"/>
            <a:ext cx="7343700" cy="8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000FF"/>
                </a:solidFill>
                <a:latin typeface="Palatino Linotype"/>
                <a:ea typeface="Palatino Linotype"/>
                <a:cs typeface="Palatino Linotype"/>
                <a:sym typeface="Palatino Linotype"/>
              </a:rPr>
              <a:t>Averages: </a:t>
            </a:r>
            <a:r>
              <a:rPr b="1" lang="en" sz="3000">
                <a:solidFill>
                  <a:srgbClr val="FF9900"/>
                </a:solidFill>
                <a:latin typeface="Palatino Linotype"/>
                <a:ea typeface="Palatino Linotype"/>
                <a:cs typeface="Palatino Linotype"/>
                <a:sym typeface="Palatino Linotype"/>
              </a:rPr>
              <a:t>Combined Group Average</a:t>
            </a:r>
            <a:endParaRPr b="1" sz="3000">
              <a:solidFill>
                <a:srgbClr val="FF9900"/>
              </a:solidFill>
              <a:latin typeface="Palatino Linotype"/>
              <a:ea typeface="Palatino Linotype"/>
              <a:cs typeface="Palatino Linotype"/>
              <a:sym typeface="Palatino Linotype"/>
            </a:endParaRPr>
          </a:p>
        </p:txBody>
      </p:sp>
      <p:sp>
        <p:nvSpPr>
          <p:cNvPr id="534" name="Google Shape;534;p6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5" name="Google Shape;535;p66"/>
          <p:cNvSpPr txBox="1"/>
          <p:nvPr>
            <p:ph idx="12" type="sldNum"/>
          </p:nvPr>
        </p:nvSpPr>
        <p:spPr>
          <a:xfrm>
            <a:off x="8496200" y="4456003"/>
            <a:ext cx="548700" cy="51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2400"/>
              <a:t>‹#›</a:t>
            </a:fld>
            <a:endParaRPr sz="24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9" name="Shape 539"/>
        <p:cNvGrpSpPr/>
        <p:nvPr/>
      </p:nvGrpSpPr>
      <p:grpSpPr>
        <a:xfrm>
          <a:off x="0" y="0"/>
          <a:ext cx="0" cy="0"/>
          <a:chOff x="0" y="0"/>
          <a:chExt cx="0" cy="0"/>
        </a:xfrm>
      </p:grpSpPr>
      <p:sp>
        <p:nvSpPr>
          <p:cNvPr id="540" name="Google Shape;540;p67"/>
          <p:cNvSpPr txBox="1"/>
          <p:nvPr/>
        </p:nvSpPr>
        <p:spPr>
          <a:xfrm>
            <a:off x="170700" y="919500"/>
            <a:ext cx="8802600" cy="16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2400">
                <a:latin typeface="Palatino Linotype"/>
                <a:ea typeface="Palatino Linotype"/>
                <a:cs typeface="Palatino Linotype"/>
                <a:sym typeface="Palatino Linotype"/>
              </a:rPr>
              <a:t>9 people went to a hotel for combined dinner. 8 people out of 9 spend Rs. 30 each on dinner . 9th person spend Rs. 20 more than then average of all 9 persons. Find the total expenditure on </a:t>
            </a:r>
            <a:r>
              <a:rPr lang="en" sz="2400">
                <a:latin typeface="Palatino Linotype"/>
                <a:ea typeface="Palatino Linotype"/>
                <a:cs typeface="Palatino Linotype"/>
                <a:sym typeface="Palatino Linotype"/>
              </a:rPr>
              <a:t>d</a:t>
            </a:r>
            <a:r>
              <a:rPr lang="en" sz="2400">
                <a:latin typeface="Palatino Linotype"/>
                <a:ea typeface="Palatino Linotype"/>
                <a:cs typeface="Palatino Linotype"/>
                <a:sym typeface="Palatino Linotype"/>
              </a:rPr>
              <a:t>inner.</a:t>
            </a:r>
            <a:endParaRPr sz="2400">
              <a:latin typeface="Palatino Linotype"/>
              <a:ea typeface="Palatino Linotype"/>
              <a:cs typeface="Palatino Linotype"/>
              <a:sym typeface="Palatino Linotype"/>
            </a:endParaRPr>
          </a:p>
          <a:p>
            <a:pPr indent="0" lvl="0" marL="0" rtl="0" algn="l">
              <a:spcBef>
                <a:spcPts val="0"/>
              </a:spcBef>
              <a:spcAft>
                <a:spcPts val="0"/>
              </a:spcAft>
              <a:buClr>
                <a:srgbClr val="000000"/>
              </a:buClr>
              <a:buSzPts val="1100"/>
              <a:buFont typeface="Arial"/>
              <a:buNone/>
            </a:pPr>
            <a:r>
              <a:t/>
            </a:r>
            <a:endParaRPr sz="2400">
              <a:latin typeface="Palatino Linotype"/>
              <a:ea typeface="Palatino Linotype"/>
              <a:cs typeface="Palatino Linotype"/>
              <a:sym typeface="Palatino Linotype"/>
            </a:endParaRPr>
          </a:p>
        </p:txBody>
      </p:sp>
      <p:sp>
        <p:nvSpPr>
          <p:cNvPr id="541" name="Google Shape;541;p67"/>
          <p:cNvSpPr txBox="1"/>
          <p:nvPr/>
        </p:nvSpPr>
        <p:spPr>
          <a:xfrm>
            <a:off x="250025" y="192875"/>
            <a:ext cx="7343700" cy="8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000FF"/>
                </a:solidFill>
                <a:latin typeface="Palatino Linotype"/>
                <a:ea typeface="Palatino Linotype"/>
                <a:cs typeface="Palatino Linotype"/>
                <a:sym typeface="Palatino Linotype"/>
              </a:rPr>
              <a:t>Averages: </a:t>
            </a:r>
            <a:r>
              <a:rPr b="1" lang="en" sz="3000">
                <a:solidFill>
                  <a:srgbClr val="CC4125"/>
                </a:solidFill>
                <a:latin typeface="Palatino Linotype"/>
                <a:ea typeface="Palatino Linotype"/>
                <a:cs typeface="Palatino Linotype"/>
                <a:sym typeface="Palatino Linotype"/>
              </a:rPr>
              <a:t>Combined Group Avg</a:t>
            </a:r>
            <a:endParaRPr b="1" sz="3000">
              <a:solidFill>
                <a:srgbClr val="0000FF"/>
              </a:solidFill>
              <a:latin typeface="Palatino Linotype"/>
              <a:ea typeface="Palatino Linotype"/>
              <a:cs typeface="Palatino Linotype"/>
              <a:sym typeface="Palatino Linotype"/>
            </a:endParaRPr>
          </a:p>
        </p:txBody>
      </p:sp>
      <p:sp>
        <p:nvSpPr>
          <p:cNvPr id="542" name="Google Shape;542;p6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3" name="Google Shape;543;p67"/>
          <p:cNvSpPr txBox="1"/>
          <p:nvPr>
            <p:ph idx="12" type="sldNum"/>
          </p:nvPr>
        </p:nvSpPr>
        <p:spPr>
          <a:xfrm>
            <a:off x="8496200" y="4456003"/>
            <a:ext cx="548700" cy="51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2400"/>
              <a:t>‹#›</a:t>
            </a:fld>
            <a:endParaRPr sz="24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Google Shape;548;p68"/>
          <p:cNvSpPr txBox="1"/>
          <p:nvPr/>
        </p:nvSpPr>
        <p:spPr>
          <a:xfrm>
            <a:off x="170700" y="919500"/>
            <a:ext cx="8802600" cy="16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2400">
                <a:latin typeface="Palatino Linotype"/>
                <a:ea typeface="Palatino Linotype"/>
                <a:cs typeface="Palatino Linotype"/>
                <a:sym typeface="Palatino Linotype"/>
              </a:rPr>
              <a:t>In an exam, the average marks for 80 students of Class V is 35. The average of marks in section A of the class is 55 while the average of marks in section B is 30. Find the number of students in Class V B.</a:t>
            </a:r>
            <a:endParaRPr sz="2400">
              <a:latin typeface="Palatino Linotype"/>
              <a:ea typeface="Palatino Linotype"/>
              <a:cs typeface="Palatino Linotype"/>
              <a:sym typeface="Palatino Linotype"/>
            </a:endParaRPr>
          </a:p>
          <a:p>
            <a:pPr indent="0" lvl="0" marL="0" rtl="0" algn="l">
              <a:spcBef>
                <a:spcPts val="0"/>
              </a:spcBef>
              <a:spcAft>
                <a:spcPts val="0"/>
              </a:spcAft>
              <a:buClr>
                <a:srgbClr val="000000"/>
              </a:buClr>
              <a:buSzPts val="1100"/>
              <a:buFont typeface="Arial"/>
              <a:buNone/>
            </a:pPr>
            <a:r>
              <a:t/>
            </a:r>
            <a:endParaRPr sz="2400">
              <a:latin typeface="Palatino Linotype"/>
              <a:ea typeface="Palatino Linotype"/>
              <a:cs typeface="Palatino Linotype"/>
              <a:sym typeface="Palatino Linotype"/>
            </a:endParaRPr>
          </a:p>
          <a:p>
            <a:pPr indent="0" lvl="0" marL="7315200" rtl="0" algn="l">
              <a:spcBef>
                <a:spcPts val="0"/>
              </a:spcBef>
              <a:spcAft>
                <a:spcPts val="0"/>
              </a:spcAft>
              <a:buClr>
                <a:srgbClr val="000000"/>
              </a:buClr>
              <a:buSzPts val="1100"/>
              <a:buFont typeface="Arial"/>
              <a:buNone/>
            </a:pPr>
            <a:r>
              <a:rPr lang="en" sz="2400">
                <a:latin typeface="Palatino Linotype"/>
                <a:ea typeface="Palatino Linotype"/>
                <a:cs typeface="Palatino Linotype"/>
                <a:sym typeface="Palatino Linotype"/>
              </a:rPr>
              <a:t>a. 45</a:t>
            </a:r>
            <a:endParaRPr sz="2400">
              <a:latin typeface="Palatino Linotype"/>
              <a:ea typeface="Palatino Linotype"/>
              <a:cs typeface="Palatino Linotype"/>
              <a:sym typeface="Palatino Linotype"/>
            </a:endParaRPr>
          </a:p>
          <a:p>
            <a:pPr indent="0" lvl="0" marL="7315200" rtl="0" algn="l">
              <a:spcBef>
                <a:spcPts val="0"/>
              </a:spcBef>
              <a:spcAft>
                <a:spcPts val="0"/>
              </a:spcAft>
              <a:buClr>
                <a:srgbClr val="000000"/>
              </a:buClr>
              <a:buSzPts val="1100"/>
              <a:buFont typeface="Arial"/>
              <a:buNone/>
            </a:pPr>
            <a:r>
              <a:rPr lang="en" sz="2400">
                <a:latin typeface="Palatino Linotype"/>
                <a:ea typeface="Palatino Linotype"/>
                <a:cs typeface="Palatino Linotype"/>
                <a:sym typeface="Palatino Linotype"/>
              </a:rPr>
              <a:t>b. 50</a:t>
            </a:r>
            <a:endParaRPr sz="2400">
              <a:latin typeface="Palatino Linotype"/>
              <a:ea typeface="Palatino Linotype"/>
              <a:cs typeface="Palatino Linotype"/>
              <a:sym typeface="Palatino Linotype"/>
            </a:endParaRPr>
          </a:p>
          <a:p>
            <a:pPr indent="0" lvl="0" marL="7315200" rtl="0" algn="l">
              <a:spcBef>
                <a:spcPts val="0"/>
              </a:spcBef>
              <a:spcAft>
                <a:spcPts val="0"/>
              </a:spcAft>
              <a:buClr>
                <a:srgbClr val="000000"/>
              </a:buClr>
              <a:buSzPts val="1100"/>
              <a:buFont typeface="Arial"/>
              <a:buNone/>
            </a:pPr>
            <a:r>
              <a:rPr lang="en" sz="2400">
                <a:latin typeface="Palatino Linotype"/>
                <a:ea typeface="Palatino Linotype"/>
                <a:cs typeface="Palatino Linotype"/>
                <a:sym typeface="Palatino Linotype"/>
              </a:rPr>
              <a:t>c. 64</a:t>
            </a:r>
            <a:endParaRPr sz="2400">
              <a:latin typeface="Palatino Linotype"/>
              <a:ea typeface="Palatino Linotype"/>
              <a:cs typeface="Palatino Linotype"/>
              <a:sym typeface="Palatino Linotype"/>
            </a:endParaRPr>
          </a:p>
          <a:p>
            <a:pPr indent="0" lvl="0" marL="7315200" rtl="0" algn="l">
              <a:spcBef>
                <a:spcPts val="0"/>
              </a:spcBef>
              <a:spcAft>
                <a:spcPts val="0"/>
              </a:spcAft>
              <a:buClr>
                <a:srgbClr val="000000"/>
              </a:buClr>
              <a:buSzPts val="1100"/>
              <a:buFont typeface="Arial"/>
              <a:buNone/>
            </a:pPr>
            <a:r>
              <a:rPr lang="en" sz="2400">
                <a:latin typeface="Palatino Linotype"/>
                <a:ea typeface="Palatino Linotype"/>
                <a:cs typeface="Palatino Linotype"/>
                <a:sym typeface="Palatino Linotype"/>
              </a:rPr>
              <a:t>d. 70</a:t>
            </a:r>
            <a:endParaRPr sz="2400">
              <a:latin typeface="Palatino Linotype"/>
              <a:ea typeface="Palatino Linotype"/>
              <a:cs typeface="Palatino Linotype"/>
              <a:sym typeface="Palatino Linotype"/>
            </a:endParaRPr>
          </a:p>
          <a:p>
            <a:pPr indent="0" lvl="0" marL="0" rtl="0" algn="l">
              <a:spcBef>
                <a:spcPts val="0"/>
              </a:spcBef>
              <a:spcAft>
                <a:spcPts val="0"/>
              </a:spcAft>
              <a:buClr>
                <a:srgbClr val="000000"/>
              </a:buClr>
              <a:buSzPts val="1100"/>
              <a:buFont typeface="Arial"/>
              <a:buNone/>
            </a:pPr>
            <a:r>
              <a:t/>
            </a:r>
            <a:endParaRPr sz="2400">
              <a:latin typeface="Palatino Linotype"/>
              <a:ea typeface="Palatino Linotype"/>
              <a:cs typeface="Palatino Linotype"/>
              <a:sym typeface="Palatino Linotype"/>
            </a:endParaRPr>
          </a:p>
        </p:txBody>
      </p:sp>
      <p:sp>
        <p:nvSpPr>
          <p:cNvPr id="549" name="Google Shape;549;p68"/>
          <p:cNvSpPr txBox="1"/>
          <p:nvPr/>
        </p:nvSpPr>
        <p:spPr>
          <a:xfrm>
            <a:off x="250025" y="192875"/>
            <a:ext cx="7343700" cy="8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000FF"/>
                </a:solidFill>
                <a:latin typeface="Palatino Linotype"/>
                <a:ea typeface="Palatino Linotype"/>
                <a:cs typeface="Palatino Linotype"/>
                <a:sym typeface="Palatino Linotype"/>
              </a:rPr>
              <a:t>Averages: </a:t>
            </a:r>
            <a:r>
              <a:rPr b="1" lang="en" sz="3000">
                <a:solidFill>
                  <a:srgbClr val="CC4125"/>
                </a:solidFill>
                <a:latin typeface="Palatino Linotype"/>
                <a:ea typeface="Palatino Linotype"/>
                <a:cs typeface="Palatino Linotype"/>
                <a:sym typeface="Palatino Linotype"/>
              </a:rPr>
              <a:t>Combined Group Avg</a:t>
            </a:r>
            <a:endParaRPr b="1" sz="3000">
              <a:solidFill>
                <a:srgbClr val="0000FF"/>
              </a:solidFill>
              <a:latin typeface="Palatino Linotype"/>
              <a:ea typeface="Palatino Linotype"/>
              <a:cs typeface="Palatino Linotype"/>
              <a:sym typeface="Palatino Linotype"/>
            </a:endParaRPr>
          </a:p>
        </p:txBody>
      </p:sp>
      <p:sp>
        <p:nvSpPr>
          <p:cNvPr id="550" name="Google Shape;550;p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51" name="Google Shape;551;p68"/>
          <p:cNvSpPr txBox="1"/>
          <p:nvPr>
            <p:ph idx="12" type="sldNum"/>
          </p:nvPr>
        </p:nvSpPr>
        <p:spPr>
          <a:xfrm>
            <a:off x="8496200" y="4456003"/>
            <a:ext cx="548700" cy="51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2400"/>
              <a:t>‹#›</a:t>
            </a:fld>
            <a:endParaRPr sz="24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Google Shape;556;p69"/>
          <p:cNvSpPr txBox="1"/>
          <p:nvPr/>
        </p:nvSpPr>
        <p:spPr>
          <a:xfrm>
            <a:off x="170700" y="996700"/>
            <a:ext cx="8802600" cy="13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2400">
                <a:latin typeface="Palatino Linotype"/>
                <a:ea typeface="Palatino Linotype"/>
                <a:cs typeface="Palatino Linotype"/>
                <a:sym typeface="Palatino Linotype"/>
              </a:rPr>
              <a:t>The average age of 12 students in a group is 14 years. When teacher's age is included to it, the average increases by 2. What is the teacher's age in years ?</a:t>
            </a:r>
            <a:endParaRPr sz="2400">
              <a:latin typeface="Palatino Linotype"/>
              <a:ea typeface="Palatino Linotype"/>
              <a:cs typeface="Palatino Linotype"/>
              <a:sym typeface="Palatino Linotype"/>
            </a:endParaRPr>
          </a:p>
        </p:txBody>
      </p:sp>
      <p:sp>
        <p:nvSpPr>
          <p:cNvPr id="557" name="Google Shape;557;p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58" name="Google Shape;558;p69"/>
          <p:cNvSpPr txBox="1"/>
          <p:nvPr>
            <p:ph idx="12" type="sldNum"/>
          </p:nvPr>
        </p:nvSpPr>
        <p:spPr>
          <a:xfrm>
            <a:off x="8496200" y="4456003"/>
            <a:ext cx="548700" cy="51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2400"/>
              <a:t>‹#›</a:t>
            </a:fld>
            <a:endParaRPr sz="2400"/>
          </a:p>
        </p:txBody>
      </p:sp>
      <p:sp>
        <p:nvSpPr>
          <p:cNvPr id="559" name="Google Shape;559;p69"/>
          <p:cNvSpPr txBox="1"/>
          <p:nvPr/>
        </p:nvSpPr>
        <p:spPr>
          <a:xfrm>
            <a:off x="330675" y="139900"/>
            <a:ext cx="7343700" cy="8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000FF"/>
                </a:solidFill>
                <a:latin typeface="Palatino Linotype"/>
                <a:ea typeface="Palatino Linotype"/>
                <a:cs typeface="Palatino Linotype"/>
                <a:sym typeface="Palatino Linotype"/>
              </a:rPr>
              <a:t>Averages: </a:t>
            </a:r>
            <a:r>
              <a:rPr b="1" lang="en" sz="3000">
                <a:solidFill>
                  <a:srgbClr val="CC4125"/>
                </a:solidFill>
                <a:latin typeface="Palatino Linotype"/>
                <a:ea typeface="Palatino Linotype"/>
                <a:cs typeface="Palatino Linotype"/>
                <a:sym typeface="Palatino Linotype"/>
              </a:rPr>
              <a:t>Include/exclude case</a:t>
            </a:r>
            <a:endParaRPr b="1" sz="3000">
              <a:solidFill>
                <a:srgbClr val="0000FF"/>
              </a:solidFill>
              <a:latin typeface="Palatino Linotype"/>
              <a:ea typeface="Palatino Linotype"/>
              <a:cs typeface="Palatino Linotype"/>
              <a:sym typeface="Palatino Linotype"/>
            </a:endParaRPr>
          </a:p>
        </p:txBody>
      </p:sp>
      <p:sp>
        <p:nvSpPr>
          <p:cNvPr id="560" name="Google Shape;560;p69"/>
          <p:cNvSpPr txBox="1"/>
          <p:nvPr/>
        </p:nvSpPr>
        <p:spPr>
          <a:xfrm>
            <a:off x="170700" y="2571750"/>
            <a:ext cx="8802600" cy="13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2400">
                <a:latin typeface="Palatino Linotype"/>
                <a:ea typeface="Palatino Linotype"/>
                <a:cs typeface="Palatino Linotype"/>
                <a:sym typeface="Palatino Linotype"/>
              </a:rPr>
              <a:t>The average age of 4 brothers and their father in a family is 11 years. When father's age is excluded, the average decreases by 5. What is the father's age in years ?</a:t>
            </a:r>
            <a:endParaRPr sz="2400">
              <a:latin typeface="Palatino Linotype"/>
              <a:ea typeface="Palatino Linotype"/>
              <a:cs typeface="Palatino Linotype"/>
              <a:sym typeface="Palatino Linotype"/>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4" name="Shape 564"/>
        <p:cNvGrpSpPr/>
        <p:nvPr/>
      </p:nvGrpSpPr>
      <p:grpSpPr>
        <a:xfrm>
          <a:off x="0" y="0"/>
          <a:ext cx="0" cy="0"/>
          <a:chOff x="0" y="0"/>
          <a:chExt cx="0" cy="0"/>
        </a:xfrm>
      </p:grpSpPr>
      <p:sp>
        <p:nvSpPr>
          <p:cNvPr id="565" name="Google Shape;565;p70"/>
          <p:cNvSpPr txBox="1"/>
          <p:nvPr/>
        </p:nvSpPr>
        <p:spPr>
          <a:xfrm>
            <a:off x="170700" y="996700"/>
            <a:ext cx="8802600" cy="13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2400">
                <a:latin typeface="Palatino Linotype"/>
                <a:ea typeface="Palatino Linotype"/>
                <a:cs typeface="Palatino Linotype"/>
                <a:sym typeface="Palatino Linotype"/>
              </a:rPr>
              <a:t>The average age of 18 students in a group is 15 years. When two teacher's age is included to it, the average increases by 3. What is the average age of </a:t>
            </a:r>
            <a:r>
              <a:rPr lang="en" sz="2400">
                <a:latin typeface="Palatino Linotype"/>
                <a:ea typeface="Palatino Linotype"/>
                <a:cs typeface="Palatino Linotype"/>
                <a:sym typeface="Palatino Linotype"/>
              </a:rPr>
              <a:t>teacher’s</a:t>
            </a:r>
            <a:r>
              <a:rPr lang="en" sz="2400">
                <a:latin typeface="Palatino Linotype"/>
                <a:ea typeface="Palatino Linotype"/>
                <a:cs typeface="Palatino Linotype"/>
                <a:sym typeface="Palatino Linotype"/>
              </a:rPr>
              <a:t> in years ?</a:t>
            </a:r>
            <a:endParaRPr sz="2400">
              <a:latin typeface="Palatino Linotype"/>
              <a:ea typeface="Palatino Linotype"/>
              <a:cs typeface="Palatino Linotype"/>
              <a:sym typeface="Palatino Linotype"/>
            </a:endParaRPr>
          </a:p>
        </p:txBody>
      </p:sp>
      <p:sp>
        <p:nvSpPr>
          <p:cNvPr id="566" name="Google Shape;566;p70"/>
          <p:cNvSpPr txBox="1"/>
          <p:nvPr/>
        </p:nvSpPr>
        <p:spPr>
          <a:xfrm>
            <a:off x="250025" y="192875"/>
            <a:ext cx="7343700" cy="8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000FF"/>
                </a:solidFill>
                <a:latin typeface="Palatino Linotype"/>
                <a:ea typeface="Palatino Linotype"/>
                <a:cs typeface="Palatino Linotype"/>
                <a:sym typeface="Palatino Linotype"/>
              </a:rPr>
              <a:t>Averages: </a:t>
            </a:r>
            <a:r>
              <a:rPr b="1" lang="en" sz="3000">
                <a:solidFill>
                  <a:srgbClr val="CC4125"/>
                </a:solidFill>
                <a:latin typeface="Palatino Linotype"/>
                <a:ea typeface="Palatino Linotype"/>
                <a:cs typeface="Palatino Linotype"/>
                <a:sym typeface="Palatino Linotype"/>
              </a:rPr>
              <a:t>Include/exclude case</a:t>
            </a:r>
            <a:endParaRPr b="1" sz="3000">
              <a:solidFill>
                <a:srgbClr val="0000FF"/>
              </a:solidFill>
              <a:latin typeface="Palatino Linotype"/>
              <a:ea typeface="Palatino Linotype"/>
              <a:cs typeface="Palatino Linotype"/>
              <a:sym typeface="Palatino Linotype"/>
            </a:endParaRPr>
          </a:p>
        </p:txBody>
      </p:sp>
      <p:sp>
        <p:nvSpPr>
          <p:cNvPr id="567" name="Google Shape;567;p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8" name="Google Shape;568;p70"/>
          <p:cNvSpPr txBox="1"/>
          <p:nvPr>
            <p:ph idx="12" type="sldNum"/>
          </p:nvPr>
        </p:nvSpPr>
        <p:spPr>
          <a:xfrm>
            <a:off x="8496200" y="4456003"/>
            <a:ext cx="548700" cy="51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2400"/>
              <a:t>‹#›</a:t>
            </a:fld>
            <a:endParaRPr sz="2400"/>
          </a:p>
        </p:txBody>
      </p:sp>
      <p:sp>
        <p:nvSpPr>
          <p:cNvPr id="569" name="Google Shape;569;p70"/>
          <p:cNvSpPr txBox="1"/>
          <p:nvPr/>
        </p:nvSpPr>
        <p:spPr>
          <a:xfrm>
            <a:off x="170700" y="2571750"/>
            <a:ext cx="8802600" cy="13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2400">
                <a:latin typeface="Palatino Linotype"/>
                <a:ea typeface="Palatino Linotype"/>
                <a:cs typeface="Palatino Linotype"/>
                <a:sym typeface="Palatino Linotype"/>
              </a:rPr>
              <a:t>In an examination 15 students average marks noted as 240. Whenever 5 students marks excluded then average decreases to 200. Then find the average marks of those excluded students ?</a:t>
            </a:r>
            <a:endParaRPr sz="2400">
              <a:latin typeface="Palatino Linotype"/>
              <a:ea typeface="Palatino Linotype"/>
              <a:cs typeface="Palatino Linotype"/>
              <a:sym typeface="Palatino Linotyp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9"/>
                                        </p:tgtEl>
                                        <p:attrNameLst>
                                          <p:attrName>style.visibility</p:attrName>
                                        </p:attrNameLst>
                                      </p:cBhvr>
                                      <p:to>
                                        <p:strVal val="visible"/>
                                      </p:to>
                                    </p:set>
                                    <p:animEffect filter="fade" transition="in">
                                      <p:cBhvr>
                                        <p:cTn dur="1000"/>
                                        <p:tgtEl>
                                          <p:spTgt spid="5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3" name="Shape 573"/>
        <p:cNvGrpSpPr/>
        <p:nvPr/>
      </p:nvGrpSpPr>
      <p:grpSpPr>
        <a:xfrm>
          <a:off x="0" y="0"/>
          <a:ext cx="0" cy="0"/>
          <a:chOff x="0" y="0"/>
          <a:chExt cx="0" cy="0"/>
        </a:xfrm>
      </p:grpSpPr>
      <p:sp>
        <p:nvSpPr>
          <p:cNvPr id="574" name="Google Shape;574;p71"/>
          <p:cNvSpPr txBox="1"/>
          <p:nvPr/>
        </p:nvSpPr>
        <p:spPr>
          <a:xfrm>
            <a:off x="121475" y="2236150"/>
            <a:ext cx="8802600" cy="14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2400">
                <a:latin typeface="Palatino Linotype"/>
                <a:ea typeface="Palatino Linotype"/>
                <a:cs typeface="Palatino Linotype"/>
                <a:sym typeface="Palatino Linotype"/>
              </a:rPr>
              <a:t>The average weight of 8 persons increases by 1.5 kg. If a person weighing 65 kg is replaced by a new person, what could be the weight of the new person?</a:t>
            </a:r>
            <a:endParaRPr sz="2400">
              <a:latin typeface="Palatino Linotype"/>
              <a:ea typeface="Palatino Linotype"/>
              <a:cs typeface="Palatino Linotype"/>
              <a:sym typeface="Palatino Linotype"/>
            </a:endParaRPr>
          </a:p>
          <a:p>
            <a:pPr indent="0" lvl="0" marL="0" rtl="0" algn="l">
              <a:spcBef>
                <a:spcPts val="0"/>
              </a:spcBef>
              <a:spcAft>
                <a:spcPts val="0"/>
              </a:spcAft>
              <a:buClr>
                <a:srgbClr val="000000"/>
              </a:buClr>
              <a:buSzPts val="1100"/>
              <a:buFont typeface="Arial"/>
              <a:buNone/>
            </a:pPr>
            <a:r>
              <a:t/>
            </a:r>
            <a:endParaRPr sz="2400">
              <a:latin typeface="Palatino Linotype"/>
              <a:ea typeface="Palatino Linotype"/>
              <a:cs typeface="Palatino Linotype"/>
              <a:sym typeface="Palatino Linotype"/>
            </a:endParaRPr>
          </a:p>
        </p:txBody>
      </p:sp>
      <p:sp>
        <p:nvSpPr>
          <p:cNvPr id="575" name="Google Shape;575;p71"/>
          <p:cNvSpPr txBox="1"/>
          <p:nvPr/>
        </p:nvSpPr>
        <p:spPr>
          <a:xfrm>
            <a:off x="262325" y="131350"/>
            <a:ext cx="7343700" cy="72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000FF"/>
                </a:solidFill>
                <a:latin typeface="Palatino Linotype"/>
                <a:ea typeface="Palatino Linotype"/>
                <a:cs typeface="Palatino Linotype"/>
                <a:sym typeface="Palatino Linotype"/>
              </a:rPr>
              <a:t>Averages:</a:t>
            </a:r>
            <a:r>
              <a:rPr b="1" lang="en" sz="3000">
                <a:solidFill>
                  <a:srgbClr val="CC4125"/>
                </a:solidFill>
                <a:latin typeface="Palatino Linotype"/>
                <a:ea typeface="Palatino Linotype"/>
                <a:cs typeface="Palatino Linotype"/>
                <a:sym typeface="Palatino Linotype"/>
              </a:rPr>
              <a:t> Replacement case</a:t>
            </a:r>
            <a:endParaRPr b="1" sz="3000">
              <a:solidFill>
                <a:srgbClr val="CC4125"/>
              </a:solidFill>
              <a:latin typeface="Palatino Linotype"/>
              <a:ea typeface="Palatino Linotype"/>
              <a:cs typeface="Palatino Linotype"/>
              <a:sym typeface="Palatino Linotype"/>
            </a:endParaRPr>
          </a:p>
        </p:txBody>
      </p:sp>
      <p:sp>
        <p:nvSpPr>
          <p:cNvPr id="576" name="Google Shape;576;p7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7" name="Google Shape;577;p71"/>
          <p:cNvSpPr txBox="1"/>
          <p:nvPr>
            <p:ph idx="12" type="sldNum"/>
          </p:nvPr>
        </p:nvSpPr>
        <p:spPr>
          <a:xfrm>
            <a:off x="8496200" y="4456003"/>
            <a:ext cx="548700" cy="51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2400"/>
              <a:t>‹#›</a:t>
            </a:fld>
            <a:endParaRPr sz="2400"/>
          </a:p>
        </p:txBody>
      </p:sp>
      <p:sp>
        <p:nvSpPr>
          <p:cNvPr id="578" name="Google Shape;578;p71"/>
          <p:cNvSpPr txBox="1"/>
          <p:nvPr/>
        </p:nvSpPr>
        <p:spPr>
          <a:xfrm>
            <a:off x="170700" y="1140950"/>
            <a:ext cx="8802600" cy="576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800">
                <a:solidFill>
                  <a:srgbClr val="980000"/>
                </a:solidFill>
                <a:latin typeface="Palatino Linotype"/>
                <a:ea typeface="Palatino Linotype"/>
                <a:cs typeface="Palatino Linotype"/>
                <a:sym typeface="Palatino Linotype"/>
              </a:rPr>
              <a:t>New person value - Removed person value  = no.of person’s * change in Average</a:t>
            </a:r>
            <a:endParaRPr b="1" sz="1800">
              <a:solidFill>
                <a:srgbClr val="980000"/>
              </a:solidFill>
              <a:latin typeface="Palatino Linotype"/>
              <a:ea typeface="Palatino Linotype"/>
              <a:cs typeface="Palatino Linotype"/>
              <a:sym typeface="Palatino Linotype"/>
            </a:endParaRPr>
          </a:p>
          <a:p>
            <a:pPr indent="0" lvl="0" marL="0" rtl="0" algn="l">
              <a:spcBef>
                <a:spcPts val="0"/>
              </a:spcBef>
              <a:spcAft>
                <a:spcPts val="0"/>
              </a:spcAft>
              <a:buClr>
                <a:srgbClr val="000000"/>
              </a:buClr>
              <a:buSzPts val="1100"/>
              <a:buFont typeface="Arial"/>
              <a:buNone/>
            </a:pPr>
            <a:r>
              <a:t/>
            </a:r>
            <a:endParaRPr b="1" sz="1800">
              <a:solidFill>
                <a:srgbClr val="980000"/>
              </a:solidFill>
              <a:latin typeface="Palatino Linotype"/>
              <a:ea typeface="Palatino Linotype"/>
              <a:cs typeface="Palatino Linotype"/>
              <a:sym typeface="Palatino Linotyp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578"/>
                                        </p:tgtEl>
                                        <p:attrNameLst>
                                          <p:attrName>style.visibility</p:attrName>
                                        </p:attrNameLst>
                                      </p:cBhvr>
                                      <p:to>
                                        <p:strVal val="visible"/>
                                      </p:to>
                                    </p:set>
                                    <p:anim calcmode="lin" valueType="num">
                                      <p:cBhvr additive="base">
                                        <p:cTn dur="1000"/>
                                        <p:tgtEl>
                                          <p:spTgt spid="578"/>
                                        </p:tgtEl>
                                        <p:attrNameLst>
                                          <p:attrName>ppt_w</p:attrName>
                                        </p:attrNameLst>
                                      </p:cBhvr>
                                      <p:tavLst>
                                        <p:tav fmla="" tm="0">
                                          <p:val>
                                            <p:strVal val="0"/>
                                          </p:val>
                                        </p:tav>
                                        <p:tav fmla="" tm="100000">
                                          <p:val>
                                            <p:strVal val="#ppt_w"/>
                                          </p:val>
                                        </p:tav>
                                      </p:tavLst>
                                    </p:anim>
                                    <p:anim calcmode="lin" valueType="num">
                                      <p:cBhvr additive="base">
                                        <p:cTn dur="1000"/>
                                        <p:tgtEl>
                                          <p:spTgt spid="578"/>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2" name="Shape 582"/>
        <p:cNvGrpSpPr/>
        <p:nvPr/>
      </p:nvGrpSpPr>
      <p:grpSpPr>
        <a:xfrm>
          <a:off x="0" y="0"/>
          <a:ext cx="0" cy="0"/>
          <a:chOff x="0" y="0"/>
          <a:chExt cx="0" cy="0"/>
        </a:xfrm>
      </p:grpSpPr>
      <p:sp>
        <p:nvSpPr>
          <p:cNvPr id="583" name="Google Shape;583;p72"/>
          <p:cNvSpPr txBox="1"/>
          <p:nvPr/>
        </p:nvSpPr>
        <p:spPr>
          <a:xfrm>
            <a:off x="170700" y="894875"/>
            <a:ext cx="8802600" cy="152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lang="en" sz="2400">
                <a:latin typeface="Palatino Linotype"/>
                <a:ea typeface="Palatino Linotype"/>
                <a:cs typeface="Palatino Linotype"/>
                <a:sym typeface="Palatino Linotype"/>
              </a:rPr>
              <a:t>In a class, there are 20 boys whose average age is decreased by 2 months, when one boy aged 18 years is replaced by a new boy. Find the age of new boy.</a:t>
            </a:r>
            <a:endParaRPr sz="2400">
              <a:latin typeface="Palatino Linotype"/>
              <a:ea typeface="Palatino Linotype"/>
              <a:cs typeface="Palatino Linotype"/>
              <a:sym typeface="Palatino Linotype"/>
            </a:endParaRPr>
          </a:p>
          <a:p>
            <a:pPr indent="0" lvl="0" marL="0" rtl="0" algn="l">
              <a:spcBef>
                <a:spcPts val="0"/>
              </a:spcBef>
              <a:spcAft>
                <a:spcPts val="0"/>
              </a:spcAft>
              <a:buClr>
                <a:srgbClr val="000000"/>
              </a:buClr>
              <a:buSzPts val="1100"/>
              <a:buFont typeface="Arial"/>
              <a:buNone/>
            </a:pPr>
            <a:r>
              <a:t/>
            </a:r>
            <a:endParaRPr sz="2400">
              <a:latin typeface="Palatino Linotype"/>
              <a:ea typeface="Palatino Linotype"/>
              <a:cs typeface="Palatino Linotype"/>
              <a:sym typeface="Palatino Linotype"/>
            </a:endParaRPr>
          </a:p>
        </p:txBody>
      </p:sp>
      <p:sp>
        <p:nvSpPr>
          <p:cNvPr id="584" name="Google Shape;584;p72"/>
          <p:cNvSpPr txBox="1"/>
          <p:nvPr/>
        </p:nvSpPr>
        <p:spPr>
          <a:xfrm>
            <a:off x="250025" y="192875"/>
            <a:ext cx="7343700" cy="8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000FF"/>
                </a:solidFill>
                <a:latin typeface="Palatino Linotype"/>
                <a:ea typeface="Palatino Linotype"/>
                <a:cs typeface="Palatino Linotype"/>
                <a:sym typeface="Palatino Linotype"/>
              </a:rPr>
              <a:t>Averages: </a:t>
            </a:r>
            <a:r>
              <a:rPr b="1" lang="en" sz="3000">
                <a:solidFill>
                  <a:srgbClr val="CC4125"/>
                </a:solidFill>
                <a:latin typeface="Palatino Linotype"/>
                <a:ea typeface="Palatino Linotype"/>
                <a:cs typeface="Palatino Linotype"/>
                <a:sym typeface="Palatino Linotype"/>
              </a:rPr>
              <a:t>Replacement case</a:t>
            </a:r>
            <a:endParaRPr b="1" sz="3000">
              <a:solidFill>
                <a:srgbClr val="0000FF"/>
              </a:solidFill>
              <a:latin typeface="Palatino Linotype"/>
              <a:ea typeface="Palatino Linotype"/>
              <a:cs typeface="Palatino Linotype"/>
              <a:sym typeface="Palatino Linotype"/>
            </a:endParaRPr>
          </a:p>
        </p:txBody>
      </p:sp>
      <p:sp>
        <p:nvSpPr>
          <p:cNvPr id="585" name="Google Shape;585;p72"/>
          <p:cNvSpPr txBox="1"/>
          <p:nvPr>
            <p:ph idx="12" type="sldNum"/>
          </p:nvPr>
        </p:nvSpPr>
        <p:spPr>
          <a:xfrm>
            <a:off x="8472450" y="4506928"/>
            <a:ext cx="548700" cy="549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2400"/>
              <a:t>‹#›</a:t>
            </a:fld>
            <a:endParaRPr sz="2400"/>
          </a:p>
        </p:txBody>
      </p:sp>
      <p:sp>
        <p:nvSpPr>
          <p:cNvPr id="586" name="Google Shape;586;p72"/>
          <p:cNvSpPr txBox="1"/>
          <p:nvPr/>
        </p:nvSpPr>
        <p:spPr>
          <a:xfrm>
            <a:off x="170700" y="2571750"/>
            <a:ext cx="8802600" cy="181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lang="en" sz="2400">
                <a:latin typeface="Palatino Linotype"/>
                <a:ea typeface="Palatino Linotype"/>
                <a:cs typeface="Palatino Linotype"/>
                <a:sym typeface="Palatino Linotype"/>
              </a:rPr>
              <a:t>The average age of 8 persons in a committee is increased by 2 years when two men aged 35 years and 45 years are substituted by two women. Find the average age of these two women.</a:t>
            </a:r>
            <a:endParaRPr sz="2400">
              <a:latin typeface="Palatino Linotype"/>
              <a:ea typeface="Palatino Linotype"/>
              <a:cs typeface="Palatino Linotype"/>
              <a:sym typeface="Palatino Linotype"/>
            </a:endParaRPr>
          </a:p>
          <a:p>
            <a:pPr indent="0" lvl="0" marL="0" rtl="0" algn="l">
              <a:spcBef>
                <a:spcPts val="0"/>
              </a:spcBef>
              <a:spcAft>
                <a:spcPts val="0"/>
              </a:spcAft>
              <a:buClr>
                <a:srgbClr val="000000"/>
              </a:buClr>
              <a:buSzPts val="1100"/>
              <a:buFont typeface="Arial"/>
              <a:buNone/>
            </a:pPr>
            <a:r>
              <a:t/>
            </a:r>
            <a:endParaRPr sz="2400">
              <a:latin typeface="Palatino Linotype"/>
              <a:ea typeface="Palatino Linotype"/>
              <a:cs typeface="Palatino Linotype"/>
              <a:sym typeface="Palatino Linotype"/>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0" name="Shape 590"/>
        <p:cNvGrpSpPr/>
        <p:nvPr/>
      </p:nvGrpSpPr>
      <p:grpSpPr>
        <a:xfrm>
          <a:off x="0" y="0"/>
          <a:ext cx="0" cy="0"/>
          <a:chOff x="0" y="0"/>
          <a:chExt cx="0" cy="0"/>
        </a:xfrm>
      </p:grpSpPr>
      <p:sp>
        <p:nvSpPr>
          <p:cNvPr id="591" name="Google Shape;591;p73"/>
          <p:cNvSpPr txBox="1"/>
          <p:nvPr/>
        </p:nvSpPr>
        <p:spPr>
          <a:xfrm>
            <a:off x="170700" y="610700"/>
            <a:ext cx="8802600" cy="17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2400">
                <a:latin typeface="Palatino Linotype"/>
                <a:ea typeface="Palatino Linotype"/>
                <a:cs typeface="Palatino Linotype"/>
                <a:sym typeface="Palatino Linotype"/>
              </a:rPr>
              <a:t>A mathematics teacher tabulated the marks secured by 35 students of 8th class. The average of their marks was 72. If the marks secured by Reema was written as 36 instead of 86 then find the correct average marks upto two decimal places.</a:t>
            </a:r>
            <a:endParaRPr sz="2400">
              <a:latin typeface="Palatino Linotype"/>
              <a:ea typeface="Palatino Linotype"/>
              <a:cs typeface="Palatino Linotype"/>
              <a:sym typeface="Palatino Linotype"/>
            </a:endParaRPr>
          </a:p>
          <a:p>
            <a:pPr indent="457200" lvl="0" marL="1828800" rtl="0" algn="l">
              <a:spcBef>
                <a:spcPts val="0"/>
              </a:spcBef>
              <a:spcAft>
                <a:spcPts val="0"/>
              </a:spcAft>
              <a:buClr>
                <a:srgbClr val="000000"/>
              </a:buClr>
              <a:buSzPts val="1100"/>
              <a:buFont typeface="Arial"/>
              <a:buNone/>
            </a:pPr>
            <a:r>
              <a:t/>
            </a:r>
            <a:endParaRPr sz="2400">
              <a:latin typeface="Palatino Linotype"/>
              <a:ea typeface="Palatino Linotype"/>
              <a:cs typeface="Palatino Linotype"/>
              <a:sym typeface="Palatino Linotype"/>
            </a:endParaRPr>
          </a:p>
          <a:p>
            <a:pPr indent="0" lvl="0" marL="0" rtl="0" algn="l">
              <a:spcBef>
                <a:spcPts val="0"/>
              </a:spcBef>
              <a:spcAft>
                <a:spcPts val="0"/>
              </a:spcAft>
              <a:buClr>
                <a:srgbClr val="000000"/>
              </a:buClr>
              <a:buSzPts val="1100"/>
              <a:buFont typeface="Arial"/>
              <a:buNone/>
            </a:pPr>
            <a:r>
              <a:t/>
            </a:r>
            <a:endParaRPr sz="2400">
              <a:latin typeface="Palatino Linotype"/>
              <a:ea typeface="Palatino Linotype"/>
              <a:cs typeface="Palatino Linotype"/>
              <a:sym typeface="Palatino Linotype"/>
            </a:endParaRPr>
          </a:p>
          <a:p>
            <a:pPr indent="0" lvl="0" marL="0" rtl="0" algn="l">
              <a:spcBef>
                <a:spcPts val="0"/>
              </a:spcBef>
              <a:spcAft>
                <a:spcPts val="0"/>
              </a:spcAft>
              <a:buClr>
                <a:srgbClr val="000000"/>
              </a:buClr>
              <a:buSzPts val="1100"/>
              <a:buFont typeface="Arial"/>
              <a:buNone/>
            </a:pPr>
            <a:r>
              <a:t/>
            </a:r>
            <a:endParaRPr sz="2400">
              <a:latin typeface="Palatino Linotype"/>
              <a:ea typeface="Palatino Linotype"/>
              <a:cs typeface="Palatino Linotype"/>
              <a:sym typeface="Palatino Linotype"/>
            </a:endParaRPr>
          </a:p>
        </p:txBody>
      </p:sp>
      <p:sp>
        <p:nvSpPr>
          <p:cNvPr id="592" name="Google Shape;592;p73"/>
          <p:cNvSpPr txBox="1"/>
          <p:nvPr/>
        </p:nvSpPr>
        <p:spPr>
          <a:xfrm>
            <a:off x="225425" y="-184575"/>
            <a:ext cx="7343700" cy="8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000FF"/>
                </a:solidFill>
                <a:latin typeface="Palatino Linotype"/>
                <a:ea typeface="Palatino Linotype"/>
                <a:cs typeface="Palatino Linotype"/>
                <a:sym typeface="Palatino Linotype"/>
              </a:rPr>
              <a:t>Averages:</a:t>
            </a:r>
            <a:endParaRPr b="1" sz="3000">
              <a:solidFill>
                <a:srgbClr val="0000FF"/>
              </a:solidFill>
              <a:latin typeface="Palatino Linotype"/>
              <a:ea typeface="Palatino Linotype"/>
              <a:cs typeface="Palatino Linotype"/>
              <a:sym typeface="Palatino Linotype"/>
            </a:endParaRPr>
          </a:p>
        </p:txBody>
      </p:sp>
      <p:sp>
        <p:nvSpPr>
          <p:cNvPr id="593" name="Google Shape;593;p7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94" name="Google Shape;594;p73"/>
          <p:cNvSpPr txBox="1"/>
          <p:nvPr>
            <p:ph idx="12" type="sldNum"/>
          </p:nvPr>
        </p:nvSpPr>
        <p:spPr>
          <a:xfrm>
            <a:off x="8496200" y="4456003"/>
            <a:ext cx="548700" cy="51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2400"/>
              <a:t>‹#›</a:t>
            </a:fld>
            <a:endParaRPr sz="2400"/>
          </a:p>
        </p:txBody>
      </p:sp>
      <p:sp>
        <p:nvSpPr>
          <p:cNvPr id="595" name="Google Shape;595;p73"/>
          <p:cNvSpPr txBox="1"/>
          <p:nvPr/>
        </p:nvSpPr>
        <p:spPr>
          <a:xfrm>
            <a:off x="6192300" y="2191900"/>
            <a:ext cx="2781000" cy="22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alatino Linotype"/>
                <a:ea typeface="Palatino Linotype"/>
                <a:cs typeface="Palatino Linotype"/>
                <a:sym typeface="Palatino Linotype"/>
              </a:rPr>
              <a:t>(a) 73.41      </a:t>
            </a:r>
            <a:endParaRPr sz="1800">
              <a:latin typeface="Palatino Linotype"/>
              <a:ea typeface="Palatino Linotype"/>
              <a:cs typeface="Palatino Linotype"/>
              <a:sym typeface="Palatino Linotype"/>
            </a:endParaRPr>
          </a:p>
          <a:p>
            <a:pPr indent="0" lvl="0" marL="0" rtl="0" algn="l">
              <a:spcBef>
                <a:spcPts val="0"/>
              </a:spcBef>
              <a:spcAft>
                <a:spcPts val="0"/>
              </a:spcAft>
              <a:buNone/>
            </a:pPr>
            <a:r>
              <a:rPr lang="en" sz="1800">
                <a:latin typeface="Palatino Linotype"/>
                <a:ea typeface="Palatino Linotype"/>
                <a:cs typeface="Palatino Linotype"/>
                <a:sym typeface="Palatino Linotype"/>
              </a:rPr>
              <a:t>(b) 74.31</a:t>
            </a:r>
            <a:endParaRPr sz="1800">
              <a:latin typeface="Palatino Linotype"/>
              <a:ea typeface="Palatino Linotype"/>
              <a:cs typeface="Palatino Linotype"/>
              <a:sym typeface="Palatino Linotype"/>
            </a:endParaRPr>
          </a:p>
          <a:p>
            <a:pPr indent="0" lvl="0" marL="0" rtl="0" algn="l">
              <a:spcBef>
                <a:spcPts val="0"/>
              </a:spcBef>
              <a:spcAft>
                <a:spcPts val="0"/>
              </a:spcAft>
              <a:buNone/>
            </a:pPr>
            <a:r>
              <a:rPr lang="en" sz="1800">
                <a:latin typeface="Palatino Linotype"/>
                <a:ea typeface="Palatino Linotype"/>
                <a:cs typeface="Palatino Linotype"/>
                <a:sym typeface="Palatino Linotype"/>
              </a:rPr>
              <a:t>(c) 72.43  </a:t>
            </a:r>
            <a:endParaRPr sz="1800">
              <a:latin typeface="Palatino Linotype"/>
              <a:ea typeface="Palatino Linotype"/>
              <a:cs typeface="Palatino Linotype"/>
              <a:sym typeface="Palatino Linotype"/>
            </a:endParaRPr>
          </a:p>
          <a:p>
            <a:pPr indent="0" lvl="0" marL="0" rtl="0" algn="l">
              <a:spcBef>
                <a:spcPts val="0"/>
              </a:spcBef>
              <a:spcAft>
                <a:spcPts val="0"/>
              </a:spcAft>
              <a:buNone/>
            </a:pPr>
            <a:r>
              <a:rPr lang="en" sz="1800">
                <a:latin typeface="Palatino Linotype"/>
                <a:ea typeface="Palatino Linotype"/>
                <a:cs typeface="Palatino Linotype"/>
                <a:sym typeface="Palatino Linotype"/>
              </a:rPr>
              <a:t>(d) 73.43</a:t>
            </a:r>
            <a:endParaRPr sz="1800">
              <a:latin typeface="Palatino Linotype"/>
              <a:ea typeface="Palatino Linotype"/>
              <a:cs typeface="Palatino Linotype"/>
              <a:sym typeface="Palatino Linotype"/>
            </a:endParaRPr>
          </a:p>
          <a:p>
            <a:pPr indent="0" lvl="0" marL="0" rtl="0" algn="l">
              <a:spcBef>
                <a:spcPts val="0"/>
              </a:spcBef>
              <a:spcAft>
                <a:spcPts val="0"/>
              </a:spcAft>
              <a:buNone/>
            </a:pPr>
            <a:r>
              <a:rPr lang="en" sz="1800">
                <a:latin typeface="Palatino Linotype"/>
                <a:ea typeface="Palatino Linotype"/>
                <a:cs typeface="Palatino Linotype"/>
                <a:sym typeface="Palatino Linotype"/>
              </a:rPr>
              <a:t>(e) Cannot be determined</a:t>
            </a:r>
            <a:endParaRPr sz="18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9" name="Shape 599"/>
        <p:cNvGrpSpPr/>
        <p:nvPr/>
      </p:nvGrpSpPr>
      <p:grpSpPr>
        <a:xfrm>
          <a:off x="0" y="0"/>
          <a:ext cx="0" cy="0"/>
          <a:chOff x="0" y="0"/>
          <a:chExt cx="0" cy="0"/>
        </a:xfrm>
      </p:grpSpPr>
      <p:sp>
        <p:nvSpPr>
          <p:cNvPr id="600" name="Google Shape;600;p74"/>
          <p:cNvSpPr txBox="1"/>
          <p:nvPr/>
        </p:nvSpPr>
        <p:spPr>
          <a:xfrm>
            <a:off x="69500" y="856800"/>
            <a:ext cx="8802600" cy="13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800">
                <a:latin typeface="Palatino Linotype"/>
                <a:ea typeface="Palatino Linotype"/>
                <a:cs typeface="Palatino Linotype"/>
                <a:sym typeface="Palatino Linotype"/>
              </a:rPr>
              <a:t>The average of 10 numbers is 40.2. Later it is found that two numbers have been wrongly copied. The first is 18 greater than the actual number and the second number added is 13 instead of 31. Find the correct average.?</a:t>
            </a:r>
            <a:endParaRPr sz="1800">
              <a:latin typeface="Palatino Linotype"/>
              <a:ea typeface="Palatino Linotype"/>
              <a:cs typeface="Palatino Linotype"/>
              <a:sym typeface="Palatino Linotype"/>
            </a:endParaRPr>
          </a:p>
          <a:p>
            <a:pPr indent="457200" lvl="0" marL="2743200" rtl="0" algn="l">
              <a:spcBef>
                <a:spcPts val="0"/>
              </a:spcBef>
              <a:spcAft>
                <a:spcPts val="0"/>
              </a:spcAft>
              <a:buClr>
                <a:srgbClr val="000000"/>
              </a:buClr>
              <a:buSzPts val="1100"/>
              <a:buFont typeface="Arial"/>
              <a:buNone/>
            </a:pPr>
            <a:r>
              <a:t/>
            </a:r>
            <a:endParaRPr sz="1800">
              <a:latin typeface="Palatino Linotype"/>
              <a:ea typeface="Palatino Linotype"/>
              <a:cs typeface="Palatino Linotype"/>
              <a:sym typeface="Palatino Linotype"/>
            </a:endParaRPr>
          </a:p>
          <a:p>
            <a:pPr indent="0" lvl="0" marL="0" rtl="0" algn="l">
              <a:spcBef>
                <a:spcPts val="0"/>
              </a:spcBef>
              <a:spcAft>
                <a:spcPts val="0"/>
              </a:spcAft>
              <a:buClr>
                <a:srgbClr val="000000"/>
              </a:buClr>
              <a:buSzPts val="1100"/>
              <a:buFont typeface="Arial"/>
              <a:buNone/>
            </a:pPr>
            <a:r>
              <a:t/>
            </a:r>
            <a:endParaRPr sz="1800">
              <a:latin typeface="Palatino Linotype"/>
              <a:ea typeface="Palatino Linotype"/>
              <a:cs typeface="Palatino Linotype"/>
              <a:sym typeface="Palatino Linotype"/>
            </a:endParaRPr>
          </a:p>
          <a:p>
            <a:pPr indent="0" lvl="0" marL="0" rtl="0" algn="l">
              <a:spcBef>
                <a:spcPts val="0"/>
              </a:spcBef>
              <a:spcAft>
                <a:spcPts val="0"/>
              </a:spcAft>
              <a:buClr>
                <a:srgbClr val="000000"/>
              </a:buClr>
              <a:buSzPts val="1100"/>
              <a:buFont typeface="Arial"/>
              <a:buNone/>
            </a:pPr>
            <a:r>
              <a:t/>
            </a:r>
            <a:endParaRPr sz="1800">
              <a:latin typeface="Palatino Linotype"/>
              <a:ea typeface="Palatino Linotype"/>
              <a:cs typeface="Palatino Linotype"/>
              <a:sym typeface="Palatino Linotype"/>
            </a:endParaRPr>
          </a:p>
        </p:txBody>
      </p:sp>
      <p:sp>
        <p:nvSpPr>
          <p:cNvPr id="601" name="Google Shape;601;p74"/>
          <p:cNvSpPr txBox="1"/>
          <p:nvPr/>
        </p:nvSpPr>
        <p:spPr>
          <a:xfrm>
            <a:off x="283750" y="0"/>
            <a:ext cx="7343700" cy="8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000FF"/>
                </a:solidFill>
                <a:latin typeface="Palatino Linotype"/>
                <a:ea typeface="Palatino Linotype"/>
                <a:cs typeface="Palatino Linotype"/>
                <a:sym typeface="Palatino Linotype"/>
              </a:rPr>
              <a:t>Averages:</a:t>
            </a:r>
            <a:endParaRPr b="1" sz="3000">
              <a:solidFill>
                <a:srgbClr val="0000FF"/>
              </a:solidFill>
              <a:latin typeface="Palatino Linotype"/>
              <a:ea typeface="Palatino Linotype"/>
              <a:cs typeface="Palatino Linotype"/>
              <a:sym typeface="Palatino Linotype"/>
            </a:endParaRPr>
          </a:p>
        </p:txBody>
      </p:sp>
      <p:sp>
        <p:nvSpPr>
          <p:cNvPr id="602" name="Google Shape;602;p7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03" name="Google Shape;603;p74"/>
          <p:cNvSpPr txBox="1"/>
          <p:nvPr>
            <p:ph idx="12" type="sldNum"/>
          </p:nvPr>
        </p:nvSpPr>
        <p:spPr>
          <a:xfrm>
            <a:off x="8496200" y="4456003"/>
            <a:ext cx="548700" cy="51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2400"/>
              <a:t>‹#›</a:t>
            </a:fld>
            <a:endParaRPr sz="2400"/>
          </a:p>
        </p:txBody>
      </p:sp>
      <p:sp>
        <p:nvSpPr>
          <p:cNvPr id="604" name="Google Shape;604;p74"/>
          <p:cNvSpPr txBox="1"/>
          <p:nvPr/>
        </p:nvSpPr>
        <p:spPr>
          <a:xfrm>
            <a:off x="6128600" y="1924250"/>
            <a:ext cx="2916300" cy="14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alatino Linotype"/>
                <a:ea typeface="Palatino Linotype"/>
                <a:cs typeface="Palatino Linotype"/>
                <a:sym typeface="Palatino Linotype"/>
              </a:rPr>
              <a:t>(a) 40.2</a:t>
            </a:r>
            <a:endParaRPr sz="1800">
              <a:latin typeface="Palatino Linotype"/>
              <a:ea typeface="Palatino Linotype"/>
              <a:cs typeface="Palatino Linotype"/>
              <a:sym typeface="Palatino Linotype"/>
            </a:endParaRPr>
          </a:p>
          <a:p>
            <a:pPr indent="0" lvl="0" marL="0" rtl="0" algn="l">
              <a:spcBef>
                <a:spcPts val="0"/>
              </a:spcBef>
              <a:spcAft>
                <a:spcPts val="0"/>
              </a:spcAft>
              <a:buNone/>
            </a:pPr>
            <a:r>
              <a:rPr lang="en" sz="1800">
                <a:latin typeface="Palatino Linotype"/>
                <a:ea typeface="Palatino Linotype"/>
                <a:cs typeface="Palatino Linotype"/>
                <a:sym typeface="Palatino Linotype"/>
              </a:rPr>
              <a:t>(b) 40.4</a:t>
            </a:r>
            <a:endParaRPr sz="1800">
              <a:latin typeface="Palatino Linotype"/>
              <a:ea typeface="Palatino Linotype"/>
              <a:cs typeface="Palatino Linotype"/>
              <a:sym typeface="Palatino Linotype"/>
            </a:endParaRPr>
          </a:p>
          <a:p>
            <a:pPr indent="0" lvl="0" marL="0" rtl="0" algn="l">
              <a:spcBef>
                <a:spcPts val="0"/>
              </a:spcBef>
              <a:spcAft>
                <a:spcPts val="0"/>
              </a:spcAft>
              <a:buNone/>
            </a:pPr>
            <a:r>
              <a:rPr lang="en" sz="1800">
                <a:latin typeface="Palatino Linotype"/>
                <a:ea typeface="Palatino Linotype"/>
                <a:cs typeface="Palatino Linotype"/>
                <a:sym typeface="Palatino Linotype"/>
              </a:rPr>
              <a:t>(c) 40.6 				</a:t>
            </a:r>
            <a:endParaRPr sz="1800">
              <a:latin typeface="Palatino Linotype"/>
              <a:ea typeface="Palatino Linotype"/>
              <a:cs typeface="Palatino Linotype"/>
              <a:sym typeface="Palatino Linotype"/>
            </a:endParaRPr>
          </a:p>
          <a:p>
            <a:pPr indent="0" lvl="0" marL="0" rtl="0" algn="l">
              <a:spcBef>
                <a:spcPts val="0"/>
              </a:spcBef>
              <a:spcAft>
                <a:spcPts val="0"/>
              </a:spcAft>
              <a:buNone/>
            </a:pPr>
            <a:r>
              <a:rPr lang="en" sz="1800">
                <a:latin typeface="Palatino Linotype"/>
                <a:ea typeface="Palatino Linotype"/>
                <a:cs typeface="Palatino Linotype"/>
                <a:sym typeface="Palatino Linotype"/>
              </a:rPr>
              <a:t>(d) 40.8</a:t>
            </a:r>
            <a:endParaRPr sz="1800">
              <a:latin typeface="Palatino Linotype"/>
              <a:ea typeface="Palatino Linotype"/>
              <a:cs typeface="Palatino Linotype"/>
              <a:sym typeface="Palatino Linotype"/>
            </a:endParaRPr>
          </a:p>
          <a:p>
            <a:pPr indent="0" lvl="0" marL="0" rtl="0" algn="l">
              <a:spcBef>
                <a:spcPts val="0"/>
              </a:spcBef>
              <a:spcAft>
                <a:spcPts val="0"/>
              </a:spcAft>
              <a:buNone/>
            </a:pPr>
            <a:r>
              <a:rPr lang="en" sz="1800">
                <a:latin typeface="Palatino Linotype"/>
                <a:ea typeface="Palatino Linotype"/>
                <a:cs typeface="Palatino Linotype"/>
                <a:sym typeface="Palatino Linotype"/>
              </a:rPr>
              <a:t>(e) None of the above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0"/>
          <p:cNvSpPr txBox="1"/>
          <p:nvPr>
            <p:ph idx="1" type="body"/>
          </p:nvPr>
        </p:nvSpPr>
        <p:spPr>
          <a:xfrm>
            <a:off x="108475" y="271175"/>
            <a:ext cx="8958300" cy="2919900"/>
          </a:xfrm>
          <a:prstGeom prst="rect">
            <a:avLst/>
          </a:prstGeom>
        </p:spPr>
        <p:txBody>
          <a:bodyPr anchorCtr="0" anchor="t" bIns="91425" lIns="91425" spcFirstLastPara="1" rIns="91425" wrap="square" tIns="91425">
            <a:noAutofit/>
          </a:bodyPr>
          <a:lstStyle/>
          <a:p>
            <a:pPr indent="0" lvl="0" marL="0" rtl="0" algn="l">
              <a:spcBef>
                <a:spcPts val="520"/>
              </a:spcBef>
              <a:spcAft>
                <a:spcPts val="0"/>
              </a:spcAft>
              <a:buNone/>
            </a:pPr>
            <a:r>
              <a:rPr lang="en"/>
              <a:t>Sum of first n natural numbers = n*(n+1)/2</a:t>
            </a:r>
            <a:endParaRPr/>
          </a:p>
          <a:p>
            <a:pPr indent="0" lvl="0" marL="0" rtl="0" algn="l">
              <a:spcBef>
                <a:spcPts val="520"/>
              </a:spcBef>
              <a:spcAft>
                <a:spcPts val="0"/>
              </a:spcAft>
              <a:buNone/>
            </a:pPr>
            <a:r>
              <a:rPr lang="en"/>
              <a:t>Average</a:t>
            </a:r>
            <a:r>
              <a:rPr lang="en"/>
              <a:t> of first n natural numbers = (n+1)/2</a:t>
            </a:r>
            <a:endParaRPr/>
          </a:p>
          <a:p>
            <a:pPr indent="0" lvl="0" marL="0" rtl="0" algn="l">
              <a:spcBef>
                <a:spcPts val="520"/>
              </a:spcBef>
              <a:spcAft>
                <a:spcPts val="0"/>
              </a:spcAft>
              <a:buNone/>
            </a:pPr>
            <a:r>
              <a:rPr lang="en"/>
              <a:t>Sum of squares of first n natural numbers = n*(n+1)*(2n+1)/6</a:t>
            </a:r>
            <a:endParaRPr/>
          </a:p>
          <a:p>
            <a:pPr indent="0" lvl="0" marL="0" rtl="0" algn="l">
              <a:spcBef>
                <a:spcPts val="520"/>
              </a:spcBef>
              <a:spcAft>
                <a:spcPts val="0"/>
              </a:spcAft>
              <a:buClr>
                <a:schemeClr val="dk1"/>
              </a:buClr>
              <a:buSzPts val="1100"/>
              <a:buFont typeface="Arial"/>
              <a:buNone/>
            </a:pPr>
            <a:r>
              <a:rPr lang="en"/>
              <a:t>Avg of squares of first n natural numbers = (n+1)*(2n+1)/6</a:t>
            </a:r>
            <a:endParaRPr/>
          </a:p>
          <a:p>
            <a:pPr indent="0" lvl="0" marL="0" rtl="0" algn="l">
              <a:spcBef>
                <a:spcPts val="520"/>
              </a:spcBef>
              <a:spcAft>
                <a:spcPts val="0"/>
              </a:spcAft>
              <a:buNone/>
            </a:pPr>
            <a:r>
              <a:rPr lang="en"/>
              <a:t>Sum of cubes of first n natural numbers = n</a:t>
            </a:r>
            <a:r>
              <a:rPr baseline="30000" lang="en"/>
              <a:t>2</a:t>
            </a:r>
            <a:r>
              <a:rPr lang="en"/>
              <a:t>(n+1)</a:t>
            </a:r>
            <a:r>
              <a:rPr baseline="30000" lang="en"/>
              <a:t>2</a:t>
            </a:r>
            <a:r>
              <a:rPr lang="en"/>
              <a:t>/4</a:t>
            </a:r>
            <a:endParaRPr/>
          </a:p>
          <a:p>
            <a:pPr indent="0" lvl="0" marL="0" rtl="0" algn="l">
              <a:spcBef>
                <a:spcPts val="520"/>
              </a:spcBef>
              <a:spcAft>
                <a:spcPts val="0"/>
              </a:spcAft>
              <a:buNone/>
            </a:pPr>
            <a:r>
              <a:rPr lang="en"/>
              <a:t>Avg of cubes of first n natural numbers = n(n+1)</a:t>
            </a:r>
            <a:r>
              <a:rPr baseline="30000" lang="en"/>
              <a:t>2</a:t>
            </a:r>
            <a:r>
              <a:rPr lang="en"/>
              <a:t>/4</a:t>
            </a:r>
            <a:endParaRPr/>
          </a:p>
          <a:p>
            <a:pPr indent="0" lvl="0" marL="0" rtl="0" algn="l">
              <a:spcBef>
                <a:spcPts val="520"/>
              </a:spcBef>
              <a:spcAft>
                <a:spcPts val="0"/>
              </a:spcAft>
              <a:buNone/>
            </a:pPr>
            <a:r>
              <a:t/>
            </a:r>
            <a:endParaRPr/>
          </a:p>
          <a:p>
            <a:pPr indent="0" lvl="0" marL="0" rtl="0" algn="l">
              <a:spcBef>
                <a:spcPts val="520"/>
              </a:spcBef>
              <a:spcAft>
                <a:spcPts val="0"/>
              </a:spcAft>
              <a:buClr>
                <a:schemeClr val="dk1"/>
              </a:buClr>
              <a:buSzPts val="1100"/>
              <a:buFont typeface="Arial"/>
              <a:buNone/>
            </a:pPr>
            <a:r>
              <a:t/>
            </a:r>
            <a:endParaRPr/>
          </a:p>
        </p:txBody>
      </p:sp>
      <p:sp>
        <p:nvSpPr>
          <p:cNvPr id="212" name="Google Shape;212;p30"/>
          <p:cNvSpPr txBox="1"/>
          <p:nvPr/>
        </p:nvSpPr>
        <p:spPr>
          <a:xfrm>
            <a:off x="171750" y="3019200"/>
            <a:ext cx="8777400" cy="1997700"/>
          </a:xfrm>
          <a:prstGeom prst="rect">
            <a:avLst/>
          </a:prstGeom>
          <a:noFill/>
          <a:ln>
            <a:noFill/>
          </a:ln>
        </p:spPr>
        <p:txBody>
          <a:bodyPr anchorCtr="0" anchor="t" bIns="91425" lIns="91425" spcFirstLastPara="1" rIns="91425" wrap="square" tIns="91425">
            <a:noAutofit/>
          </a:bodyPr>
          <a:lstStyle/>
          <a:p>
            <a:pPr indent="0" lvl="0" marL="0" rtl="0" algn="l">
              <a:spcBef>
                <a:spcPts val="520"/>
              </a:spcBef>
              <a:spcAft>
                <a:spcPts val="0"/>
              </a:spcAft>
              <a:buClr>
                <a:schemeClr val="dk1"/>
              </a:buClr>
              <a:buSzPts val="1100"/>
              <a:buFont typeface="Arial"/>
              <a:buNone/>
            </a:pPr>
            <a:r>
              <a:rPr lang="en" sz="2600">
                <a:solidFill>
                  <a:schemeClr val="dk1"/>
                </a:solidFill>
                <a:latin typeface="Constantia"/>
                <a:ea typeface="Constantia"/>
                <a:cs typeface="Constantia"/>
                <a:sym typeface="Constantia"/>
              </a:rPr>
              <a:t>Sum of first n even numbers = n*(n+1)</a:t>
            </a:r>
            <a:endParaRPr sz="2600">
              <a:solidFill>
                <a:schemeClr val="dk1"/>
              </a:solidFill>
              <a:latin typeface="Constantia"/>
              <a:ea typeface="Constantia"/>
              <a:cs typeface="Constantia"/>
              <a:sym typeface="Constantia"/>
            </a:endParaRPr>
          </a:p>
          <a:p>
            <a:pPr indent="0" lvl="0" marL="0" rtl="0" algn="l">
              <a:spcBef>
                <a:spcPts val="520"/>
              </a:spcBef>
              <a:spcAft>
                <a:spcPts val="0"/>
              </a:spcAft>
              <a:buClr>
                <a:schemeClr val="dk1"/>
              </a:buClr>
              <a:buSzPts val="1100"/>
              <a:buFont typeface="Arial"/>
              <a:buNone/>
            </a:pPr>
            <a:r>
              <a:rPr lang="en" sz="2600">
                <a:solidFill>
                  <a:schemeClr val="dk1"/>
                </a:solidFill>
                <a:latin typeface="Constantia"/>
                <a:ea typeface="Constantia"/>
                <a:cs typeface="Constantia"/>
                <a:sym typeface="Constantia"/>
              </a:rPr>
              <a:t>Avg of first n even numbers = n+1</a:t>
            </a:r>
            <a:endParaRPr sz="2600">
              <a:solidFill>
                <a:schemeClr val="dk1"/>
              </a:solidFill>
              <a:latin typeface="Constantia"/>
              <a:ea typeface="Constantia"/>
              <a:cs typeface="Constantia"/>
              <a:sym typeface="Constantia"/>
            </a:endParaRPr>
          </a:p>
          <a:p>
            <a:pPr indent="0" lvl="0" marL="0" rtl="0" algn="l">
              <a:spcBef>
                <a:spcPts val="520"/>
              </a:spcBef>
              <a:spcAft>
                <a:spcPts val="0"/>
              </a:spcAft>
              <a:buClr>
                <a:schemeClr val="dk1"/>
              </a:buClr>
              <a:buSzPts val="1100"/>
              <a:buFont typeface="Arial"/>
              <a:buNone/>
            </a:pPr>
            <a:r>
              <a:rPr lang="en" sz="2600">
                <a:solidFill>
                  <a:schemeClr val="dk1"/>
                </a:solidFill>
                <a:latin typeface="Constantia"/>
                <a:ea typeface="Constantia"/>
                <a:cs typeface="Constantia"/>
                <a:sym typeface="Constantia"/>
              </a:rPr>
              <a:t>Sum of first n odd numbers = n</a:t>
            </a:r>
            <a:r>
              <a:rPr baseline="30000" lang="en" sz="2600">
                <a:solidFill>
                  <a:schemeClr val="dk1"/>
                </a:solidFill>
                <a:latin typeface="Constantia"/>
                <a:ea typeface="Constantia"/>
                <a:cs typeface="Constantia"/>
                <a:sym typeface="Constantia"/>
              </a:rPr>
              <a:t>2</a:t>
            </a:r>
            <a:endParaRPr baseline="30000" sz="2600">
              <a:solidFill>
                <a:schemeClr val="dk1"/>
              </a:solidFill>
              <a:latin typeface="Constantia"/>
              <a:ea typeface="Constantia"/>
              <a:cs typeface="Constantia"/>
              <a:sym typeface="Constantia"/>
            </a:endParaRPr>
          </a:p>
          <a:p>
            <a:pPr indent="0" lvl="0" marL="0" rtl="0" algn="l">
              <a:spcBef>
                <a:spcPts val="520"/>
              </a:spcBef>
              <a:spcAft>
                <a:spcPts val="0"/>
              </a:spcAft>
              <a:buClr>
                <a:schemeClr val="dk1"/>
              </a:buClr>
              <a:buSzPts val="1100"/>
              <a:buFont typeface="Arial"/>
              <a:buNone/>
            </a:pPr>
            <a:r>
              <a:rPr lang="en" sz="2600">
                <a:solidFill>
                  <a:schemeClr val="dk1"/>
                </a:solidFill>
                <a:latin typeface="Constantia"/>
                <a:ea typeface="Constantia"/>
                <a:cs typeface="Constantia"/>
                <a:sym typeface="Constantia"/>
              </a:rPr>
              <a:t>Avg of first n odd numbers = n</a:t>
            </a:r>
            <a:endParaRPr/>
          </a:p>
        </p:txBody>
      </p:sp>
      <p:sp>
        <p:nvSpPr>
          <p:cNvPr id="213" name="Google Shape;213;p30"/>
          <p:cNvSpPr txBox="1"/>
          <p:nvPr>
            <p:ph idx="12" type="sldNum"/>
          </p:nvPr>
        </p:nvSpPr>
        <p:spPr>
          <a:xfrm>
            <a:off x="7924800" y="4767263"/>
            <a:ext cx="762000" cy="273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2"/>
                                        </p:tgtEl>
                                        <p:attrNameLst>
                                          <p:attrName>style.visibility</p:attrName>
                                        </p:attrNameLst>
                                      </p:cBhvr>
                                      <p:to>
                                        <p:strVal val="visible"/>
                                      </p:to>
                                    </p:set>
                                    <p:anim calcmode="lin" valueType="num">
                                      <p:cBhvr additive="base">
                                        <p:cTn dur="1000"/>
                                        <p:tgtEl>
                                          <p:spTgt spid="21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8" name="Shape 608"/>
        <p:cNvGrpSpPr/>
        <p:nvPr/>
      </p:nvGrpSpPr>
      <p:grpSpPr>
        <a:xfrm>
          <a:off x="0" y="0"/>
          <a:ext cx="0" cy="0"/>
          <a:chOff x="0" y="0"/>
          <a:chExt cx="0" cy="0"/>
        </a:xfrm>
      </p:grpSpPr>
      <p:sp>
        <p:nvSpPr>
          <p:cNvPr id="609" name="Google Shape;609;p75"/>
          <p:cNvSpPr txBox="1"/>
          <p:nvPr/>
        </p:nvSpPr>
        <p:spPr>
          <a:xfrm>
            <a:off x="363425" y="2571750"/>
            <a:ext cx="8572800" cy="10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800">
                <a:latin typeface="Palatino Linotype"/>
                <a:ea typeface="Palatino Linotype"/>
                <a:cs typeface="Palatino Linotype"/>
                <a:sym typeface="Palatino Linotype"/>
              </a:rPr>
              <a:t>The average age of 40 students in a class is 15 years. When 10 new students are admitted, the average is increased by 0.2 year. Find the average age of the new students. ? </a:t>
            </a:r>
            <a:endParaRPr sz="1800">
              <a:latin typeface="Palatino Linotype"/>
              <a:ea typeface="Palatino Linotype"/>
              <a:cs typeface="Palatino Linotype"/>
              <a:sym typeface="Palatino Linotype"/>
            </a:endParaRPr>
          </a:p>
          <a:p>
            <a:pPr indent="0" lvl="0" marL="0" rtl="0" algn="l">
              <a:spcBef>
                <a:spcPts val="0"/>
              </a:spcBef>
              <a:spcAft>
                <a:spcPts val="0"/>
              </a:spcAft>
              <a:buClr>
                <a:srgbClr val="000000"/>
              </a:buClr>
              <a:buSzPts val="1100"/>
              <a:buFont typeface="Arial"/>
              <a:buNone/>
            </a:pPr>
            <a:r>
              <a:t/>
            </a:r>
            <a:endParaRPr sz="1800">
              <a:latin typeface="Palatino Linotype"/>
              <a:ea typeface="Palatino Linotype"/>
              <a:cs typeface="Palatino Linotype"/>
              <a:sym typeface="Palatino Linotype"/>
            </a:endParaRPr>
          </a:p>
        </p:txBody>
      </p:sp>
      <p:sp>
        <p:nvSpPr>
          <p:cNvPr id="610" name="Google Shape;610;p75"/>
          <p:cNvSpPr txBox="1"/>
          <p:nvPr/>
        </p:nvSpPr>
        <p:spPr>
          <a:xfrm>
            <a:off x="250025" y="192875"/>
            <a:ext cx="7343700" cy="8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000FF"/>
                </a:solidFill>
                <a:latin typeface="Palatino Linotype"/>
                <a:ea typeface="Palatino Linotype"/>
                <a:cs typeface="Palatino Linotype"/>
                <a:sym typeface="Palatino Linotype"/>
              </a:rPr>
              <a:t>Averages:</a:t>
            </a:r>
            <a:endParaRPr b="1" sz="3000">
              <a:solidFill>
                <a:srgbClr val="0000FF"/>
              </a:solidFill>
              <a:latin typeface="Palatino Linotype"/>
              <a:ea typeface="Palatino Linotype"/>
              <a:cs typeface="Palatino Linotype"/>
              <a:sym typeface="Palatino Linotype"/>
            </a:endParaRPr>
          </a:p>
        </p:txBody>
      </p:sp>
      <p:sp>
        <p:nvSpPr>
          <p:cNvPr id="611" name="Google Shape;611;p7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12" name="Google Shape;612;p75"/>
          <p:cNvSpPr txBox="1"/>
          <p:nvPr>
            <p:ph idx="12" type="sldNum"/>
          </p:nvPr>
        </p:nvSpPr>
        <p:spPr>
          <a:xfrm>
            <a:off x="8496200" y="4456003"/>
            <a:ext cx="548700" cy="51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2400"/>
              <a:t>‹#›</a:t>
            </a:fld>
            <a:endParaRPr sz="2400"/>
          </a:p>
        </p:txBody>
      </p:sp>
      <p:sp>
        <p:nvSpPr>
          <p:cNvPr id="613" name="Google Shape;613;p75"/>
          <p:cNvSpPr txBox="1"/>
          <p:nvPr/>
        </p:nvSpPr>
        <p:spPr>
          <a:xfrm>
            <a:off x="250025" y="1049675"/>
            <a:ext cx="8799600" cy="11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800">
                <a:latin typeface="Palatino Linotype"/>
                <a:ea typeface="Palatino Linotype"/>
                <a:cs typeface="Palatino Linotype"/>
                <a:sym typeface="Palatino Linotype"/>
              </a:rPr>
              <a:t>Three years ago, the average age of a family of 5 members was 17 years. A baby having been born the average age of the family is the same as three years ago. The present age of the baby (in years) is:</a:t>
            </a:r>
            <a:endParaRPr sz="1800">
              <a:latin typeface="Palatino Linotype"/>
              <a:ea typeface="Palatino Linotype"/>
              <a:cs typeface="Palatino Linotype"/>
              <a:sym typeface="Palatino Linotype"/>
            </a:endParaRPr>
          </a:p>
          <a:p>
            <a:pPr indent="0" lvl="0" marL="0" rtl="0" algn="l">
              <a:spcBef>
                <a:spcPts val="0"/>
              </a:spcBef>
              <a:spcAft>
                <a:spcPts val="0"/>
              </a:spcAft>
              <a:buClr>
                <a:srgbClr val="000000"/>
              </a:buClr>
              <a:buSzPts val="1100"/>
              <a:buFont typeface="Arial"/>
              <a:buNone/>
            </a:pPr>
            <a:r>
              <a:t/>
            </a:r>
            <a:endParaRPr sz="1800">
              <a:latin typeface="Palatino Linotype"/>
              <a:ea typeface="Palatino Linotype"/>
              <a:cs typeface="Palatino Linotype"/>
              <a:sym typeface="Palatino Linotype"/>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7" name="Shape 617"/>
        <p:cNvGrpSpPr/>
        <p:nvPr/>
      </p:nvGrpSpPr>
      <p:grpSpPr>
        <a:xfrm>
          <a:off x="0" y="0"/>
          <a:ext cx="0" cy="0"/>
          <a:chOff x="0" y="0"/>
          <a:chExt cx="0" cy="0"/>
        </a:xfrm>
      </p:grpSpPr>
      <p:sp>
        <p:nvSpPr>
          <p:cNvPr id="618" name="Google Shape;618;p76"/>
          <p:cNvSpPr txBox="1"/>
          <p:nvPr/>
        </p:nvSpPr>
        <p:spPr>
          <a:xfrm>
            <a:off x="170700" y="931800"/>
            <a:ext cx="8802600" cy="11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800">
                <a:latin typeface="Palatino Linotype"/>
                <a:ea typeface="Palatino Linotype"/>
                <a:cs typeface="Palatino Linotype"/>
                <a:sym typeface="Palatino Linotype"/>
              </a:rPr>
              <a:t>10 years ago, the average age of a family of 4 members was 24 years. Two children having been born (with age difference of 2 years), the present average age of the family is the same. The present age of the youngest child is : </a:t>
            </a:r>
            <a:endParaRPr sz="1800">
              <a:latin typeface="Palatino Linotype"/>
              <a:ea typeface="Palatino Linotype"/>
              <a:cs typeface="Palatino Linotype"/>
              <a:sym typeface="Palatino Linotype"/>
            </a:endParaRPr>
          </a:p>
        </p:txBody>
      </p:sp>
      <p:sp>
        <p:nvSpPr>
          <p:cNvPr id="619" name="Google Shape;619;p76"/>
          <p:cNvSpPr txBox="1"/>
          <p:nvPr/>
        </p:nvSpPr>
        <p:spPr>
          <a:xfrm>
            <a:off x="250025" y="192875"/>
            <a:ext cx="7343700" cy="8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000FF"/>
                </a:solidFill>
                <a:latin typeface="Palatino Linotype"/>
                <a:ea typeface="Palatino Linotype"/>
                <a:cs typeface="Palatino Linotype"/>
                <a:sym typeface="Palatino Linotype"/>
              </a:rPr>
              <a:t>Averages:</a:t>
            </a:r>
            <a:endParaRPr b="1" sz="3000">
              <a:solidFill>
                <a:srgbClr val="0000FF"/>
              </a:solidFill>
              <a:latin typeface="Palatino Linotype"/>
              <a:ea typeface="Palatino Linotype"/>
              <a:cs typeface="Palatino Linotype"/>
              <a:sym typeface="Palatino Linotype"/>
            </a:endParaRPr>
          </a:p>
        </p:txBody>
      </p:sp>
      <p:sp>
        <p:nvSpPr>
          <p:cNvPr id="620" name="Google Shape;620;p76"/>
          <p:cNvSpPr txBox="1"/>
          <p:nvPr>
            <p:ph idx="12" type="sldNum"/>
          </p:nvPr>
        </p:nvSpPr>
        <p:spPr>
          <a:xfrm>
            <a:off x="8472450" y="4328707"/>
            <a:ext cx="548700" cy="728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sz="2400"/>
              <a:t>‹#›</a:t>
            </a:fld>
            <a:endParaRPr b="1" sz="24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4" name="Shape 624"/>
        <p:cNvGrpSpPr/>
        <p:nvPr/>
      </p:nvGrpSpPr>
      <p:grpSpPr>
        <a:xfrm>
          <a:off x="0" y="0"/>
          <a:ext cx="0" cy="0"/>
          <a:chOff x="0" y="0"/>
          <a:chExt cx="0" cy="0"/>
        </a:xfrm>
      </p:grpSpPr>
      <p:sp>
        <p:nvSpPr>
          <p:cNvPr id="625" name="Google Shape;625;p77"/>
          <p:cNvSpPr txBox="1"/>
          <p:nvPr/>
        </p:nvSpPr>
        <p:spPr>
          <a:xfrm>
            <a:off x="170700" y="857950"/>
            <a:ext cx="8802600" cy="15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800">
                <a:latin typeface="Palatino Linotype"/>
                <a:ea typeface="Palatino Linotype"/>
                <a:cs typeface="Palatino Linotype"/>
                <a:sym typeface="Palatino Linotype"/>
              </a:rPr>
              <a:t>The average temperature of the town in the first four days of a month was 58 degrees. The average for the second, third, fourth and fifth days was 60 degrees. If the temperatures of the first and fifth days were in the ratio 7 : 8, then what is the temperature on the fifth day ?</a:t>
            </a:r>
            <a:endParaRPr sz="1800">
              <a:latin typeface="Palatino Linotype"/>
              <a:ea typeface="Palatino Linotype"/>
              <a:cs typeface="Palatino Linotype"/>
              <a:sym typeface="Palatino Linotype"/>
            </a:endParaRPr>
          </a:p>
          <a:p>
            <a:pPr indent="0" lvl="0" marL="1371600" rtl="0" algn="l">
              <a:spcBef>
                <a:spcPts val="0"/>
              </a:spcBef>
              <a:spcAft>
                <a:spcPts val="0"/>
              </a:spcAft>
              <a:buClr>
                <a:srgbClr val="000000"/>
              </a:buClr>
              <a:buSzPts val="1100"/>
              <a:buFont typeface="Arial"/>
              <a:buNone/>
            </a:pPr>
            <a:r>
              <a:t/>
            </a:r>
            <a:endParaRPr sz="1800">
              <a:latin typeface="Palatino Linotype"/>
              <a:ea typeface="Palatino Linotype"/>
              <a:cs typeface="Palatino Linotype"/>
              <a:sym typeface="Palatino Linotype"/>
            </a:endParaRPr>
          </a:p>
          <a:p>
            <a:pPr indent="0" lvl="0" marL="6858000" rtl="0" algn="l">
              <a:spcBef>
                <a:spcPts val="0"/>
              </a:spcBef>
              <a:spcAft>
                <a:spcPts val="0"/>
              </a:spcAft>
              <a:buClr>
                <a:srgbClr val="000000"/>
              </a:buClr>
              <a:buSzPts val="1100"/>
              <a:buFont typeface="Arial"/>
              <a:buNone/>
            </a:pPr>
            <a:r>
              <a:t/>
            </a:r>
            <a:endParaRPr sz="1800">
              <a:latin typeface="Palatino Linotype"/>
              <a:ea typeface="Palatino Linotype"/>
              <a:cs typeface="Palatino Linotype"/>
              <a:sym typeface="Palatino Linotype"/>
            </a:endParaRPr>
          </a:p>
          <a:p>
            <a:pPr indent="0" lvl="0" marL="1371600" rtl="0" algn="l">
              <a:spcBef>
                <a:spcPts val="0"/>
              </a:spcBef>
              <a:spcAft>
                <a:spcPts val="0"/>
              </a:spcAft>
              <a:buClr>
                <a:srgbClr val="000000"/>
              </a:buClr>
              <a:buSzPts val="1100"/>
              <a:buFont typeface="Arial"/>
              <a:buNone/>
            </a:pPr>
            <a:r>
              <a:t/>
            </a:r>
            <a:endParaRPr sz="1800">
              <a:latin typeface="Palatino Linotype"/>
              <a:ea typeface="Palatino Linotype"/>
              <a:cs typeface="Palatino Linotype"/>
              <a:sym typeface="Palatino Linotype"/>
            </a:endParaRPr>
          </a:p>
        </p:txBody>
      </p:sp>
      <p:sp>
        <p:nvSpPr>
          <p:cNvPr id="626" name="Google Shape;626;p77"/>
          <p:cNvSpPr txBox="1"/>
          <p:nvPr/>
        </p:nvSpPr>
        <p:spPr>
          <a:xfrm>
            <a:off x="250025" y="192875"/>
            <a:ext cx="7343700" cy="8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000FF"/>
                </a:solidFill>
                <a:latin typeface="Palatino Linotype"/>
                <a:ea typeface="Palatino Linotype"/>
                <a:cs typeface="Palatino Linotype"/>
                <a:sym typeface="Palatino Linotype"/>
              </a:rPr>
              <a:t>Averages:</a:t>
            </a:r>
            <a:endParaRPr b="1" sz="3000">
              <a:solidFill>
                <a:srgbClr val="0000FF"/>
              </a:solidFill>
              <a:latin typeface="Palatino Linotype"/>
              <a:ea typeface="Palatino Linotype"/>
              <a:cs typeface="Palatino Linotype"/>
              <a:sym typeface="Palatino Linotype"/>
            </a:endParaRPr>
          </a:p>
        </p:txBody>
      </p:sp>
      <p:sp>
        <p:nvSpPr>
          <p:cNvPr id="627" name="Google Shape;627;p77"/>
          <p:cNvSpPr txBox="1"/>
          <p:nvPr>
            <p:ph idx="12" type="sldNum"/>
          </p:nvPr>
        </p:nvSpPr>
        <p:spPr>
          <a:xfrm>
            <a:off x="8466400" y="4226825"/>
            <a:ext cx="554700" cy="505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2400"/>
              <a:t>‹#›</a:t>
            </a:fld>
            <a:endParaRPr sz="2400"/>
          </a:p>
        </p:txBody>
      </p:sp>
      <p:sp>
        <p:nvSpPr>
          <p:cNvPr id="628" name="Google Shape;628;p77"/>
          <p:cNvSpPr txBox="1"/>
          <p:nvPr/>
        </p:nvSpPr>
        <p:spPr>
          <a:xfrm>
            <a:off x="7223050" y="1951950"/>
            <a:ext cx="1673400" cy="12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alatino Linotype"/>
                <a:ea typeface="Palatino Linotype"/>
                <a:cs typeface="Palatino Linotype"/>
                <a:sym typeface="Palatino Linotype"/>
              </a:rPr>
              <a:t>A) 62 degrees</a:t>
            </a:r>
            <a:endParaRPr sz="1800">
              <a:latin typeface="Palatino Linotype"/>
              <a:ea typeface="Palatino Linotype"/>
              <a:cs typeface="Palatino Linotype"/>
              <a:sym typeface="Palatino Linotype"/>
            </a:endParaRPr>
          </a:p>
          <a:p>
            <a:pPr indent="0" lvl="0" marL="0" rtl="0" algn="l">
              <a:spcBef>
                <a:spcPts val="0"/>
              </a:spcBef>
              <a:spcAft>
                <a:spcPts val="0"/>
              </a:spcAft>
              <a:buNone/>
            </a:pPr>
            <a:r>
              <a:rPr lang="en" sz="1800">
                <a:latin typeface="Palatino Linotype"/>
                <a:ea typeface="Palatino Linotype"/>
                <a:cs typeface="Palatino Linotype"/>
                <a:sym typeface="Palatino Linotype"/>
              </a:rPr>
              <a:t>B) 64 degrees</a:t>
            </a:r>
            <a:endParaRPr sz="1800">
              <a:latin typeface="Palatino Linotype"/>
              <a:ea typeface="Palatino Linotype"/>
              <a:cs typeface="Palatino Linotype"/>
              <a:sym typeface="Palatino Linotype"/>
            </a:endParaRPr>
          </a:p>
          <a:p>
            <a:pPr indent="0" lvl="0" marL="0" rtl="0" algn="l">
              <a:spcBef>
                <a:spcPts val="0"/>
              </a:spcBef>
              <a:spcAft>
                <a:spcPts val="0"/>
              </a:spcAft>
              <a:buNone/>
            </a:pPr>
            <a:r>
              <a:rPr lang="en" sz="1800">
                <a:latin typeface="Palatino Linotype"/>
                <a:ea typeface="Palatino Linotype"/>
                <a:cs typeface="Palatino Linotype"/>
                <a:sym typeface="Palatino Linotype"/>
              </a:rPr>
              <a:t>C) 65 degrees	</a:t>
            </a:r>
            <a:endParaRPr sz="1800">
              <a:latin typeface="Palatino Linotype"/>
              <a:ea typeface="Palatino Linotype"/>
              <a:cs typeface="Palatino Linotype"/>
              <a:sym typeface="Palatino Linotype"/>
            </a:endParaRPr>
          </a:p>
          <a:p>
            <a:pPr indent="0" lvl="0" marL="0" rtl="0" algn="l">
              <a:spcBef>
                <a:spcPts val="0"/>
              </a:spcBef>
              <a:spcAft>
                <a:spcPts val="0"/>
              </a:spcAft>
              <a:buNone/>
            </a:pPr>
            <a:r>
              <a:rPr lang="en" sz="1800">
                <a:latin typeface="Palatino Linotype"/>
                <a:ea typeface="Palatino Linotype"/>
                <a:cs typeface="Palatino Linotype"/>
                <a:sym typeface="Palatino Linotype"/>
              </a:rPr>
              <a:t>D) 66 degrees</a:t>
            </a:r>
            <a:endParaRPr sz="1800">
              <a:latin typeface="Palatino Linotype"/>
              <a:ea typeface="Palatino Linotype"/>
              <a:cs typeface="Palatino Linotype"/>
              <a:sym typeface="Palatino Linotype"/>
            </a:endParaRPr>
          </a:p>
          <a:p>
            <a:pPr indent="0" lvl="0" marL="0" rtl="0" algn="l">
              <a:spcBef>
                <a:spcPts val="0"/>
              </a:spcBef>
              <a:spcAft>
                <a:spcPts val="0"/>
              </a:spcAft>
              <a:buNone/>
            </a:pPr>
            <a:r>
              <a:t/>
            </a:r>
            <a:endParaRPr sz="1800">
              <a:latin typeface="Palatino Linotype"/>
              <a:ea typeface="Palatino Linotype"/>
              <a:cs typeface="Palatino Linotype"/>
              <a:sym typeface="Palatino Linotype"/>
            </a:endParaRPr>
          </a:p>
          <a:p>
            <a:pPr indent="0" lvl="0" marL="0" rtl="0" algn="l">
              <a:spcBef>
                <a:spcPts val="0"/>
              </a:spcBef>
              <a:spcAft>
                <a:spcPts val="0"/>
              </a:spcAft>
              <a:buNone/>
            </a:pPr>
            <a:r>
              <a:t/>
            </a:r>
            <a:endParaRPr sz="1800">
              <a:latin typeface="Palatino Linotype"/>
              <a:ea typeface="Palatino Linotype"/>
              <a:cs typeface="Palatino Linotype"/>
              <a:sym typeface="Palatino Linotyp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1"/>
          <p:cNvSpPr txBox="1"/>
          <p:nvPr>
            <p:ph idx="12" type="sldNum"/>
          </p:nvPr>
        </p:nvSpPr>
        <p:spPr>
          <a:xfrm>
            <a:off x="7924800" y="4767263"/>
            <a:ext cx="762000" cy="273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2"/>
          <p:cNvSpPr txBox="1"/>
          <p:nvPr/>
        </p:nvSpPr>
        <p:spPr>
          <a:xfrm>
            <a:off x="381000" y="1077275"/>
            <a:ext cx="8510400" cy="343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3000">
                <a:solidFill>
                  <a:schemeClr val="dk1"/>
                </a:solidFill>
                <a:latin typeface="Palatino Linotype"/>
                <a:ea typeface="Palatino Linotype"/>
                <a:cs typeface="Palatino Linotype"/>
                <a:sym typeface="Palatino Linotype"/>
              </a:rPr>
              <a:t>56 * 89 * 78 * 46 * 84 * 26 * 73 * 94 * 79  </a:t>
            </a:r>
            <a:endParaRPr sz="30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br>
              <a:rPr lang="en" sz="3000">
                <a:solidFill>
                  <a:schemeClr val="dk1"/>
                </a:solidFill>
                <a:latin typeface="Palatino Linotype"/>
                <a:ea typeface="Palatino Linotype"/>
                <a:cs typeface="Palatino Linotype"/>
                <a:sym typeface="Palatino Linotype"/>
              </a:rPr>
            </a:br>
            <a:r>
              <a:rPr lang="en" sz="3000">
                <a:solidFill>
                  <a:schemeClr val="dk1"/>
                </a:solidFill>
                <a:latin typeface="Palatino Linotype"/>
                <a:ea typeface="Palatino Linotype"/>
                <a:cs typeface="Palatino Linotype"/>
                <a:sym typeface="Palatino Linotype"/>
              </a:rPr>
              <a:t>79*77*93*17 * 19 * 23  * 27 * 15 * 37 * 57  </a:t>
            </a:r>
            <a:endParaRPr sz="30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r>
              <a:t/>
            </a:r>
            <a:endParaRPr sz="30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r>
              <a:rPr lang="en" sz="3000">
                <a:solidFill>
                  <a:schemeClr val="dk1"/>
                </a:solidFill>
                <a:latin typeface="Palatino Linotype"/>
                <a:ea typeface="Palatino Linotype"/>
                <a:cs typeface="Palatino Linotype"/>
                <a:sym typeface="Palatino Linotype"/>
              </a:rPr>
              <a:t>45 * 64 * 53 * 15 * 24 * 32 * 39 * 54 * 85 </a:t>
            </a:r>
            <a:endParaRPr sz="30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r>
              <a:t/>
            </a:r>
            <a:endParaRPr sz="30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r>
              <a:rPr lang="en" sz="3000">
                <a:solidFill>
                  <a:schemeClr val="dk1"/>
                </a:solidFill>
                <a:latin typeface="Palatino Linotype"/>
                <a:ea typeface="Palatino Linotype"/>
                <a:cs typeface="Palatino Linotype"/>
                <a:sym typeface="Palatino Linotype"/>
              </a:rPr>
              <a:t>25 * 16* 89 * 78 * 64  * 56 * 125 * 50   </a:t>
            </a:r>
            <a:endParaRPr sz="3000">
              <a:solidFill>
                <a:schemeClr val="dk1"/>
              </a:solidFill>
              <a:latin typeface="Palatino Linotype"/>
              <a:ea typeface="Palatino Linotype"/>
              <a:cs typeface="Palatino Linotype"/>
              <a:sym typeface="Palatino Linotype"/>
            </a:endParaRPr>
          </a:p>
        </p:txBody>
      </p:sp>
      <p:sp>
        <p:nvSpPr>
          <p:cNvPr id="224" name="Google Shape;224;p32"/>
          <p:cNvSpPr txBox="1"/>
          <p:nvPr>
            <p:ph idx="12" type="sldNum"/>
          </p:nvPr>
        </p:nvSpPr>
        <p:spPr>
          <a:xfrm>
            <a:off x="7924800" y="4767263"/>
            <a:ext cx="762000" cy="273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225" name="Google Shape;225;p32"/>
          <p:cNvSpPr txBox="1"/>
          <p:nvPr/>
        </p:nvSpPr>
        <p:spPr>
          <a:xfrm>
            <a:off x="304800" y="452675"/>
            <a:ext cx="8652300" cy="62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B45F06"/>
                </a:solidFill>
                <a:latin typeface="Palatino Linotype"/>
                <a:ea typeface="Palatino Linotype"/>
                <a:cs typeface="Palatino Linotype"/>
                <a:sym typeface="Palatino Linotype"/>
              </a:rPr>
              <a:t>Unit Digit &amp; No.of zero’s for the following Questions</a:t>
            </a:r>
            <a:endParaRPr b="1" sz="2400">
              <a:solidFill>
                <a:srgbClr val="B45F06"/>
              </a:solidFill>
              <a:latin typeface="Palatino Linotype"/>
              <a:ea typeface="Palatino Linotype"/>
              <a:cs typeface="Palatino Linotype"/>
              <a:sym typeface="Palatino Linotyp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3"/>
          <p:cNvSpPr txBox="1"/>
          <p:nvPr/>
        </p:nvSpPr>
        <p:spPr>
          <a:xfrm>
            <a:off x="152400" y="1236025"/>
            <a:ext cx="8382000" cy="3623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3000">
                <a:solidFill>
                  <a:schemeClr val="dk1"/>
                </a:solidFill>
                <a:latin typeface="Palatino Linotype"/>
                <a:ea typeface="Palatino Linotype"/>
                <a:cs typeface="Palatino Linotype"/>
                <a:sym typeface="Palatino Linotype"/>
              </a:rPr>
              <a:t>56 * 85 * 75 * 48 * 83 * 25 * 64 * 76 * 172</a:t>
            </a:r>
            <a:endParaRPr sz="30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br>
              <a:rPr lang="en" sz="3000">
                <a:solidFill>
                  <a:schemeClr val="dk1"/>
                </a:solidFill>
                <a:latin typeface="Palatino Linotype"/>
                <a:ea typeface="Palatino Linotype"/>
                <a:cs typeface="Palatino Linotype"/>
                <a:sym typeface="Palatino Linotype"/>
              </a:rPr>
            </a:br>
            <a:r>
              <a:rPr lang="en" sz="3000">
                <a:solidFill>
                  <a:schemeClr val="dk1"/>
                </a:solidFill>
                <a:latin typeface="Palatino Linotype"/>
                <a:ea typeface="Palatino Linotype"/>
                <a:cs typeface="Palatino Linotype"/>
                <a:sym typeface="Palatino Linotype"/>
              </a:rPr>
              <a:t>18*25*95*15 * 19 * 22  * 25 * 15* 35 * 59</a:t>
            </a:r>
            <a:endParaRPr sz="30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r>
              <a:t/>
            </a:r>
            <a:endParaRPr sz="30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r>
              <a:rPr lang="en" sz="3000">
                <a:latin typeface="Palatino Linotype"/>
                <a:ea typeface="Palatino Linotype"/>
                <a:cs typeface="Palatino Linotype"/>
                <a:sym typeface="Palatino Linotype"/>
              </a:rPr>
              <a:t>29</a:t>
            </a:r>
            <a:r>
              <a:rPr lang="en" sz="3000">
                <a:latin typeface="Palatino Linotype"/>
                <a:ea typeface="Palatino Linotype"/>
                <a:cs typeface="Palatino Linotype"/>
                <a:sym typeface="Palatino Linotype"/>
              </a:rPr>
              <a:t> * 65 * 55 * 38* 24 * 36 * 39 * 25 * 73</a:t>
            </a:r>
            <a:endParaRPr sz="3000">
              <a:latin typeface="Palatino Linotype"/>
              <a:ea typeface="Palatino Linotype"/>
              <a:cs typeface="Palatino Linotype"/>
              <a:sym typeface="Palatino Linotype"/>
            </a:endParaRPr>
          </a:p>
          <a:p>
            <a:pPr indent="0" lvl="0" marL="0" marR="0" rtl="0" algn="l">
              <a:spcBef>
                <a:spcPts val="0"/>
              </a:spcBef>
              <a:spcAft>
                <a:spcPts val="0"/>
              </a:spcAft>
              <a:buNone/>
            </a:pPr>
            <a:r>
              <a:t/>
            </a:r>
            <a:endParaRPr sz="3000">
              <a:solidFill>
                <a:srgbClr val="FF0000"/>
              </a:solidFill>
              <a:latin typeface="Palatino Linotype"/>
              <a:ea typeface="Palatino Linotype"/>
              <a:cs typeface="Palatino Linotype"/>
              <a:sym typeface="Palatino Linotype"/>
            </a:endParaRPr>
          </a:p>
          <a:p>
            <a:pPr indent="0" lvl="0" marL="0" marR="0" rtl="0" algn="l">
              <a:spcBef>
                <a:spcPts val="0"/>
              </a:spcBef>
              <a:spcAft>
                <a:spcPts val="0"/>
              </a:spcAft>
              <a:buNone/>
            </a:pPr>
            <a:r>
              <a:rPr lang="en" sz="3000">
                <a:latin typeface="Palatino Linotype"/>
                <a:ea typeface="Palatino Linotype"/>
                <a:cs typeface="Palatino Linotype"/>
                <a:sym typeface="Palatino Linotype"/>
              </a:rPr>
              <a:t>125 * 164* 225 * 75 * 64  * 96 * 12 * 58  </a:t>
            </a:r>
            <a:endParaRPr sz="3000">
              <a:latin typeface="Palatino Linotype"/>
              <a:ea typeface="Palatino Linotype"/>
              <a:cs typeface="Palatino Linotype"/>
              <a:sym typeface="Palatino Linotype"/>
            </a:endParaRPr>
          </a:p>
        </p:txBody>
      </p:sp>
      <p:sp>
        <p:nvSpPr>
          <p:cNvPr id="231" name="Google Shape;231;p33"/>
          <p:cNvSpPr txBox="1"/>
          <p:nvPr>
            <p:ph idx="12" type="sldNum"/>
          </p:nvPr>
        </p:nvSpPr>
        <p:spPr>
          <a:xfrm>
            <a:off x="7924800" y="4767263"/>
            <a:ext cx="762000" cy="273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232" name="Google Shape;232;p33"/>
          <p:cNvSpPr txBox="1"/>
          <p:nvPr/>
        </p:nvSpPr>
        <p:spPr>
          <a:xfrm>
            <a:off x="318075" y="465950"/>
            <a:ext cx="8652300" cy="62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B45F06"/>
                </a:solidFill>
                <a:latin typeface="Palatino Linotype"/>
                <a:ea typeface="Palatino Linotype"/>
                <a:cs typeface="Palatino Linotype"/>
                <a:sym typeface="Palatino Linotype"/>
              </a:rPr>
              <a:t>Unit Digit &amp; No.of zero’s for the following Questions</a:t>
            </a:r>
            <a:endParaRPr b="1" sz="2400">
              <a:solidFill>
                <a:srgbClr val="B45F06"/>
              </a:solidFill>
              <a:latin typeface="Palatino Linotype"/>
              <a:ea typeface="Palatino Linotype"/>
              <a:cs typeface="Palatino Linotype"/>
              <a:sym typeface="Palatino Linotyp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4"/>
          <p:cNvSpPr txBox="1"/>
          <p:nvPr/>
        </p:nvSpPr>
        <p:spPr>
          <a:xfrm>
            <a:off x="189400" y="610625"/>
            <a:ext cx="8382000" cy="411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3600">
                <a:solidFill>
                  <a:schemeClr val="dk1"/>
                </a:solidFill>
                <a:latin typeface="Palatino Linotype"/>
                <a:ea typeface="Palatino Linotype"/>
                <a:cs typeface="Palatino Linotype"/>
                <a:sym typeface="Palatino Linotype"/>
              </a:rPr>
              <a:t>Find the no.of </a:t>
            </a:r>
            <a:r>
              <a:rPr lang="en" sz="3600">
                <a:solidFill>
                  <a:schemeClr val="dk1"/>
                </a:solidFill>
                <a:latin typeface="Palatino Linotype"/>
                <a:ea typeface="Palatino Linotype"/>
                <a:cs typeface="Palatino Linotype"/>
                <a:sym typeface="Palatino Linotype"/>
              </a:rPr>
              <a:t>zero’s</a:t>
            </a:r>
            <a:r>
              <a:rPr lang="en" sz="3600">
                <a:solidFill>
                  <a:schemeClr val="dk1"/>
                </a:solidFill>
                <a:latin typeface="Palatino Linotype"/>
                <a:ea typeface="Palatino Linotype"/>
                <a:cs typeface="Palatino Linotype"/>
                <a:sym typeface="Palatino Linotype"/>
              </a:rPr>
              <a:t> at the end of 100! ?</a:t>
            </a:r>
            <a:endParaRPr sz="36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r>
              <a:t/>
            </a:r>
            <a:endParaRPr sz="36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r>
              <a:rPr lang="en" sz="3600">
                <a:solidFill>
                  <a:schemeClr val="dk1"/>
                </a:solidFill>
                <a:latin typeface="Palatino Linotype"/>
                <a:ea typeface="Palatino Linotype"/>
                <a:cs typeface="Palatino Linotype"/>
                <a:sym typeface="Palatino Linotype"/>
              </a:rPr>
              <a:t>Find the no.of zero’s at the end of 129! ?</a:t>
            </a:r>
            <a:endParaRPr sz="36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r>
              <a:t/>
            </a:r>
            <a:endParaRPr sz="36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r>
              <a:rPr lang="en" sz="3600">
                <a:solidFill>
                  <a:schemeClr val="dk1"/>
                </a:solidFill>
                <a:latin typeface="Palatino Linotype"/>
                <a:ea typeface="Palatino Linotype"/>
                <a:cs typeface="Palatino Linotype"/>
                <a:sym typeface="Palatino Linotype"/>
              </a:rPr>
              <a:t>Find the no.of zero’s at the end of 274! ?</a:t>
            </a:r>
            <a:endParaRPr sz="36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r>
              <a:t/>
            </a:r>
            <a:endParaRPr sz="36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r>
              <a:rPr lang="en" sz="3600">
                <a:solidFill>
                  <a:schemeClr val="dk1"/>
                </a:solidFill>
                <a:latin typeface="Palatino Linotype"/>
                <a:ea typeface="Palatino Linotype"/>
                <a:cs typeface="Palatino Linotype"/>
                <a:sym typeface="Palatino Linotype"/>
              </a:rPr>
              <a:t>Find the no.of zero’s at the end of 1000! ?</a:t>
            </a:r>
            <a:r>
              <a:rPr lang="en" sz="3600">
                <a:solidFill>
                  <a:schemeClr val="dk1"/>
                </a:solidFill>
                <a:latin typeface="Palatino Linotype"/>
                <a:ea typeface="Palatino Linotype"/>
                <a:cs typeface="Palatino Linotype"/>
                <a:sym typeface="Palatino Linotype"/>
              </a:rPr>
              <a:t> </a:t>
            </a:r>
            <a:endParaRPr sz="3600">
              <a:solidFill>
                <a:schemeClr val="dk1"/>
              </a:solidFill>
              <a:latin typeface="Palatino Linotype"/>
              <a:ea typeface="Palatino Linotype"/>
              <a:cs typeface="Palatino Linotype"/>
              <a:sym typeface="Palatino Linotype"/>
            </a:endParaRPr>
          </a:p>
        </p:txBody>
      </p:sp>
      <p:sp>
        <p:nvSpPr>
          <p:cNvPr id="238" name="Google Shape;238;p34"/>
          <p:cNvSpPr txBox="1"/>
          <p:nvPr>
            <p:ph idx="12" type="sldNum"/>
          </p:nvPr>
        </p:nvSpPr>
        <p:spPr>
          <a:xfrm>
            <a:off x="7924800" y="4767263"/>
            <a:ext cx="762000" cy="273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