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71" r:id="rId11"/>
    <p:sldId id="268" r:id="rId12"/>
    <p:sldId id="266" r:id="rId13"/>
    <p:sldId id="269" r:id="rId14"/>
    <p:sldId id="267" r:id="rId15"/>
    <p:sldId id="270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FFDC47"/>
    <a:srgbClr val="FF8001"/>
    <a:srgbClr val="FF9900"/>
    <a:srgbClr val="5EEC3C"/>
    <a:srgbClr val="FFABC9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0" y="1960930"/>
            <a:ext cx="7329840" cy="152705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Bauhaus 93" panose="04030905020B02020C02" pitchFamily="82" charset="0"/>
              </a:rPr>
              <a:t>an</a:t>
            </a:r>
            <a:r>
              <a:rPr lang="en-US" sz="5400" dirty="0" smtClean="0">
                <a:latin typeface="Bauhaus 93" panose="04030905020B02020C02" pitchFamily="82" charset="0"/>
              </a:rPr>
              <a:t>DROID</a:t>
            </a:r>
            <a:endParaRPr lang="en-US" sz="6600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1387" y="3640685"/>
            <a:ext cx="3432613" cy="106893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Presented by: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Sreekanth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Dedeepya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Bhavani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1" y="2489838"/>
            <a:ext cx="459989" cy="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Android Version Statistics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230147"/>
            <a:ext cx="5954712" cy="3448382"/>
          </a:xfrm>
        </p:spPr>
      </p:pic>
    </p:spTree>
    <p:extLst>
      <p:ext uri="{BB962C8B-B14F-4D97-AF65-F5344CB8AC3E}">
        <p14:creationId xmlns:p14="http://schemas.microsoft.com/office/powerpoint/2010/main" val="36292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Security for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719020" cy="3511061"/>
          </a:xfrm>
        </p:spPr>
        <p:txBody>
          <a:bodyPr/>
          <a:lstStyle/>
          <a:p>
            <a:r>
              <a:rPr lang="en-IN" dirty="0"/>
              <a:t>Android Application Security </a:t>
            </a:r>
            <a:r>
              <a:rPr lang="en-IN" dirty="0" smtClean="0"/>
              <a:t>Scans</a:t>
            </a:r>
          </a:p>
          <a:p>
            <a:pPr lvl="1"/>
            <a:r>
              <a:rPr lang="en-US" dirty="0"/>
              <a:t>Storage of sensitive data on mass storage </a:t>
            </a:r>
            <a:r>
              <a:rPr lang="en-US" dirty="0" smtClean="0"/>
              <a:t>device.</a:t>
            </a:r>
            <a:endParaRPr lang="en-US" dirty="0"/>
          </a:p>
          <a:p>
            <a:pPr lvl="1"/>
            <a:r>
              <a:rPr lang="en-US" dirty="0"/>
              <a:t>Unsafe use of shared </a:t>
            </a:r>
            <a:r>
              <a:rPr lang="en-US" dirty="0" smtClean="0"/>
              <a:t>preferences.</a:t>
            </a:r>
            <a:endParaRPr lang="en-IN" dirty="0"/>
          </a:p>
          <a:p>
            <a:r>
              <a:rPr lang="en-IN" dirty="0"/>
              <a:t>Geared Towards User-Friendly </a:t>
            </a:r>
            <a:r>
              <a:rPr lang="en-IN" dirty="0" smtClean="0"/>
              <a:t>Security</a:t>
            </a:r>
          </a:p>
          <a:p>
            <a:pPr lvl="1"/>
            <a:r>
              <a:rPr lang="en-IN" dirty="0" smtClean="0"/>
              <a:t>Permission based access control.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52" y="-56334"/>
            <a:ext cx="1108972" cy="1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566315" cy="3663766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core mobile devices.</a:t>
            </a:r>
          </a:p>
          <a:p>
            <a:r>
              <a:rPr lang="en-US" dirty="0" smtClean="0"/>
              <a:t>All applications are equal.</a:t>
            </a:r>
          </a:p>
          <a:p>
            <a:r>
              <a:rPr lang="en-US" dirty="0" smtClean="0"/>
              <a:t>Breakdown boundaries.</a:t>
            </a:r>
          </a:p>
          <a:p>
            <a:r>
              <a:rPr lang="en-US" dirty="0" smtClean="0"/>
              <a:t>Fast and easy.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3118816"/>
            <a:ext cx="1976015" cy="19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</a:p>
          <a:p>
            <a:r>
              <a:rPr lang="en-IN" dirty="0" smtClean="0"/>
              <a:t>Open source</a:t>
            </a:r>
          </a:p>
          <a:p>
            <a:r>
              <a:rPr lang="en-IN" dirty="0" smtClean="0"/>
              <a:t>Login</a:t>
            </a:r>
          </a:p>
          <a:p>
            <a:r>
              <a:rPr lang="en-IN" dirty="0" smtClean="0"/>
              <a:t>Incompetence.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68245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Future of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871725" cy="3511061"/>
          </a:xfrm>
        </p:spPr>
        <p:txBody>
          <a:bodyPr/>
          <a:lstStyle/>
          <a:p>
            <a:r>
              <a:rPr lang="en-US" b="1" dirty="0"/>
              <a:t>Kotlin and multiplatform projects will change the way we think about mobile development</a:t>
            </a:r>
          </a:p>
          <a:p>
            <a:r>
              <a:rPr lang="en-US" b="1" dirty="0"/>
              <a:t>Chatbots will represent 25% of all customer service operations by </a:t>
            </a:r>
            <a:r>
              <a:rPr lang="en-US" b="1" dirty="0" smtClean="0"/>
              <a:t>2040</a:t>
            </a:r>
            <a:endParaRPr lang="en-US" b="1" dirty="0"/>
          </a:p>
          <a:p>
            <a:r>
              <a:rPr lang="en-US" b="1" dirty="0"/>
              <a:t>Blockchain will be incorporated beyond financial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1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719020" cy="35110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 Android has grown rapidly over the past </a:t>
            </a:r>
            <a:r>
              <a:rPr lang="en-US" b="1" dirty="0" smtClean="0"/>
              <a:t>5 </a:t>
            </a:r>
            <a:r>
              <a:rPr lang="en-US" b="1" dirty="0"/>
              <a:t>years becoming the most used smartphone operating system in the </a:t>
            </a:r>
            <a:r>
              <a:rPr lang="en-US" b="1" dirty="0" smtClean="0"/>
              <a:t>world</a:t>
            </a:r>
          </a:p>
          <a:p>
            <a:r>
              <a:rPr lang="en-US" b="1" dirty="0" smtClean="0"/>
              <a:t> </a:t>
            </a:r>
            <a:r>
              <a:rPr lang="en-US" b="1" dirty="0"/>
              <a:t>Android's ability to customize is unparalleled compared to Apple's and Microsoft's software allowing the user to change and customize nearly every aspect of Android which most iPhone and Windows 7 users wouldn't dream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1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48965" y="2113635"/>
            <a:ext cx="8246070" cy="891995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10" y="2994275"/>
            <a:ext cx="1651579" cy="1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Origin </a:t>
            </a:r>
            <a:endParaRPr lang="en-US" dirty="0" smtClean="0"/>
          </a:p>
          <a:p>
            <a:r>
              <a:rPr lang="en-US" dirty="0" smtClean="0"/>
              <a:t>Features</a:t>
            </a:r>
            <a:endParaRPr lang="en-US" dirty="0" smtClean="0"/>
          </a:p>
          <a:p>
            <a:r>
              <a:rPr lang="en-US" dirty="0" smtClean="0"/>
              <a:t>Versions</a:t>
            </a:r>
          </a:p>
          <a:p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Pros and Cons</a:t>
            </a:r>
            <a:endParaRPr lang="en-US" dirty="0" smtClean="0"/>
          </a:p>
          <a:p>
            <a:r>
              <a:rPr lang="en-US" dirty="0" smtClean="0"/>
              <a:t>Future of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94" y="1197405"/>
            <a:ext cx="1352714" cy="13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871725" cy="3511061"/>
          </a:xfrm>
        </p:spPr>
        <p:txBody>
          <a:bodyPr>
            <a:normAutofit/>
          </a:bodyPr>
          <a:lstStyle/>
          <a:p>
            <a:r>
              <a:rPr lang="en-US" b="1" dirty="0"/>
              <a:t>Android</a:t>
            </a:r>
            <a:r>
              <a:rPr lang="en-US" dirty="0"/>
              <a:t> is a mobile operating system developed by Google.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based on a modified version of the Linux kernel and other open source software, and is designed primarily for touchscreen mobile devices </a:t>
            </a:r>
            <a:r>
              <a:rPr lang="en-US" dirty="0" smtClean="0"/>
              <a:t>such as</a:t>
            </a:r>
            <a:r>
              <a:rPr lang="en-US" dirty="0"/>
              <a:t> smartphones and tablets.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Origin of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719020" cy="3511061"/>
          </a:xfrm>
        </p:spPr>
        <p:txBody>
          <a:bodyPr/>
          <a:lstStyle/>
          <a:p>
            <a:r>
              <a:rPr lang="en-IN" dirty="0" smtClean="0"/>
              <a:t>Android was founded in California in October 2003 by </a:t>
            </a:r>
            <a:r>
              <a:rPr lang="en-IN" b="1" dirty="0" smtClean="0"/>
              <a:t>Andy Rubin ,</a:t>
            </a:r>
            <a:r>
              <a:rPr lang="en-IN" dirty="0" smtClean="0"/>
              <a:t> Nick Sears, Rich Miner and Chris White who work at “Google” to develop.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2954089"/>
            <a:ext cx="4428445" cy="19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Origin of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413610" cy="3511061"/>
          </a:xfrm>
        </p:spPr>
        <p:txBody>
          <a:bodyPr/>
          <a:lstStyle/>
          <a:p>
            <a:r>
              <a:rPr lang="en-IN" dirty="0" smtClean="0"/>
              <a:t>It was purchased by GOOGLE in August, 2005 for 50 Million$.</a:t>
            </a:r>
          </a:p>
          <a:p>
            <a:r>
              <a:rPr lang="en-IN" dirty="0" smtClean="0"/>
              <a:t>Android beta released – 12 November 2007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Features of </a:t>
            </a:r>
            <a:r>
              <a:rPr lang="en-IN" dirty="0"/>
              <a:t>Android</a:t>
            </a:r>
            <a:endParaRPr lang="en-US" dirty="0">
              <a:solidFill>
                <a:srgbClr val="FFFF2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can run multiple apps at the same time.</a:t>
            </a:r>
          </a:p>
          <a:p>
            <a:r>
              <a:rPr lang="en-IN" dirty="0" smtClean="0"/>
              <a:t>It has better app market.</a:t>
            </a:r>
          </a:p>
          <a:p>
            <a:r>
              <a:rPr lang="en-IN" dirty="0" smtClean="0"/>
              <a:t>It gives more options to fit your budget.</a:t>
            </a:r>
          </a:p>
          <a:p>
            <a:r>
              <a:rPr lang="en-IN" dirty="0" smtClean="0"/>
              <a:t>Android keeps information visible on your home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Versions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197405"/>
            <a:ext cx="5802790" cy="3735129"/>
          </a:xfrm>
        </p:spPr>
      </p:pic>
    </p:spTree>
    <p:extLst>
      <p:ext uri="{BB962C8B-B14F-4D97-AF65-F5344CB8AC3E}">
        <p14:creationId xmlns:p14="http://schemas.microsoft.com/office/powerpoint/2010/main" val="39646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Versions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794386"/>
              </p:ext>
            </p:extLst>
          </p:nvPr>
        </p:nvGraphicFramePr>
        <p:xfrm>
          <a:off x="449263" y="1198563"/>
          <a:ext cx="59547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904">
                  <a:extLst>
                    <a:ext uri="{9D8B030D-6E8A-4147-A177-3AD203B41FA5}">
                      <a16:colId xmlns:a16="http://schemas.microsoft.com/office/drawing/2014/main" val="998077404"/>
                    </a:ext>
                  </a:extLst>
                </a:gridCol>
                <a:gridCol w="1984904">
                  <a:extLst>
                    <a:ext uri="{9D8B030D-6E8A-4147-A177-3AD203B41FA5}">
                      <a16:colId xmlns:a16="http://schemas.microsoft.com/office/drawing/2014/main" val="315857987"/>
                    </a:ext>
                  </a:extLst>
                </a:gridCol>
                <a:gridCol w="1984904">
                  <a:extLst>
                    <a:ext uri="{9D8B030D-6E8A-4147-A177-3AD203B41FA5}">
                      <a16:colId xmlns:a16="http://schemas.microsoft.com/office/drawing/2014/main" val="368500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Code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Version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Initial release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No Codename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September 23, 2008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23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Petit Four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February 9, 2009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57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Cupcake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April 27, 2009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0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September 15, 2009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769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Eclair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2.0 – 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October 26, 2009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2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Froyo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2.2 – 2.2.3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May 20, 2010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34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Gingerbread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2.3 – 2.3.7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December 6, 2010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3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Honeycomb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3.0 – 3.2.6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February 22, 2011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84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Ice Cream Sandwich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4.0 – 4.0.4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October 18, 2011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3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Versions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31836"/>
              </p:ext>
            </p:extLst>
          </p:nvPr>
        </p:nvGraphicFramePr>
        <p:xfrm>
          <a:off x="449263" y="1198563"/>
          <a:ext cx="5954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904">
                  <a:extLst>
                    <a:ext uri="{9D8B030D-6E8A-4147-A177-3AD203B41FA5}">
                      <a16:colId xmlns:a16="http://schemas.microsoft.com/office/drawing/2014/main" val="1995718767"/>
                    </a:ext>
                  </a:extLst>
                </a:gridCol>
                <a:gridCol w="1984904">
                  <a:extLst>
                    <a:ext uri="{9D8B030D-6E8A-4147-A177-3AD203B41FA5}">
                      <a16:colId xmlns:a16="http://schemas.microsoft.com/office/drawing/2014/main" val="2507438851"/>
                    </a:ext>
                  </a:extLst>
                </a:gridCol>
                <a:gridCol w="1984904">
                  <a:extLst>
                    <a:ext uri="{9D8B030D-6E8A-4147-A177-3AD203B41FA5}">
                      <a16:colId xmlns:a16="http://schemas.microsoft.com/office/drawing/2014/main" val="73482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Code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Version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Initial release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7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Jelly Bean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 – 4.3.1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 9, 2012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46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KitKat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4.4 – 4.4.4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 31, 2013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9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Lollipop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 – 5.1.1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November 12, 2014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42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Marshmallow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 – 6.0.1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 5, 2015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Nougat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 – 7.1.2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 22, 2016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60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8.0 – 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 21, 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0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 6, 2018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Android 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98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353</Words>
  <Application>Microsoft Office PowerPoint</Application>
  <PresentationFormat>On-screen Show (16:9)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Bauhaus 93</vt:lpstr>
      <vt:lpstr>Calibri</vt:lpstr>
      <vt:lpstr>Office Theme</vt:lpstr>
      <vt:lpstr>anDROID</vt:lpstr>
      <vt:lpstr>Contents</vt:lpstr>
      <vt:lpstr>Introduction</vt:lpstr>
      <vt:lpstr>Origin of Android</vt:lpstr>
      <vt:lpstr>Origin of Android</vt:lpstr>
      <vt:lpstr>Features of Android</vt:lpstr>
      <vt:lpstr>Versions</vt:lpstr>
      <vt:lpstr>Versions</vt:lpstr>
      <vt:lpstr>Versions</vt:lpstr>
      <vt:lpstr>Android Version Statistics</vt:lpstr>
      <vt:lpstr>Security for Android</vt:lpstr>
      <vt:lpstr>Pros </vt:lpstr>
      <vt:lpstr>Cons</vt:lpstr>
      <vt:lpstr>Future of Android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Sreekanth Jonnakuti</cp:lastModifiedBy>
  <cp:revision>185</cp:revision>
  <dcterms:created xsi:type="dcterms:W3CDTF">2013-08-21T19:17:07Z</dcterms:created>
  <dcterms:modified xsi:type="dcterms:W3CDTF">2019-06-19T12:21:18Z</dcterms:modified>
</cp:coreProperties>
</file>