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71" r:id="rId6"/>
    <p:sldId id="277" r:id="rId7"/>
    <p:sldId id="262" r:id="rId8"/>
    <p:sldId id="276" r:id="rId9"/>
    <p:sldId id="263" r:id="rId10"/>
    <p:sldId id="27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4" r:id="rId19"/>
    <p:sldId id="260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22-Aug-19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309" y="2352369"/>
            <a:ext cx="8067369" cy="13937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4" y="1297859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05232"/>
            <a:ext cx="8246070" cy="355709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43" y="443407"/>
            <a:ext cx="659981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4" y="1177436"/>
            <a:ext cx="6622028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110" y="2035279"/>
            <a:ext cx="7860890" cy="1452715"/>
          </a:xfrm>
        </p:spPr>
        <p:txBody>
          <a:bodyPr>
            <a:normAutofit/>
          </a:bodyPr>
          <a:lstStyle/>
          <a:p>
            <a:r>
              <a:rPr lang="en-US" b="1" dirty="0" smtClean="0"/>
              <a:t>Online Furniture Shopping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5917" y="3867806"/>
            <a:ext cx="1470262" cy="127569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Sreekanth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Bhavani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Hanumantharao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Hemalatha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5344"/>
            <a:ext cx="8246070" cy="365697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For accessing the products need a registration details for secure. And it is Mandatory to fill required details.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0" y="1954401"/>
            <a:ext cx="5825470" cy="312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Success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After Registration needs a confirmation message to user support.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30" y="1932710"/>
            <a:ext cx="5744164" cy="30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ogin Details</a:t>
            </a:r>
            <a:r>
              <a:rPr lang="en-US" sz="2000" dirty="0">
                <a:solidFill>
                  <a:schemeClr val="bg1"/>
                </a:solidFill>
              </a:rPr>
              <a:t> is a set of credentials used to authenticate a </a:t>
            </a:r>
            <a:r>
              <a:rPr lang="en-US" sz="2000" dirty="0" smtClean="0">
                <a:solidFill>
                  <a:schemeClr val="bg1"/>
                </a:solidFill>
              </a:rPr>
              <a:t>user. It consists of E-mail and Password to access shopping products.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7" y="1953525"/>
            <a:ext cx="5853543" cy="31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Login Home represents the selecting the category of required products and adds the quantity.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1946349"/>
            <a:ext cx="5572989" cy="31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to cart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handy snippet to let users customize a product directly from the products </a:t>
            </a:r>
            <a:r>
              <a:rPr lang="en-US" sz="1800" dirty="0" smtClean="0">
                <a:solidFill>
                  <a:schemeClr val="bg1"/>
                </a:solidFill>
              </a:rPr>
              <a:t>category, </a:t>
            </a:r>
            <a:r>
              <a:rPr lang="en-US" sz="1800" dirty="0">
                <a:solidFill>
                  <a:schemeClr val="bg1"/>
                </a:solidFill>
              </a:rPr>
              <a:t>and </a:t>
            </a:r>
            <a:r>
              <a:rPr lang="en-US" sz="1800" b="1" dirty="0">
                <a:solidFill>
                  <a:schemeClr val="bg1"/>
                </a:solidFill>
              </a:rPr>
              <a:t>add</a:t>
            </a:r>
            <a:r>
              <a:rPr lang="en-US" sz="1800" dirty="0">
                <a:solidFill>
                  <a:schemeClr val="bg1"/>
                </a:solidFill>
              </a:rPr>
              <a:t> it to the </a:t>
            </a:r>
            <a:r>
              <a:rPr lang="en-US" sz="1800" b="1" dirty="0">
                <a:solidFill>
                  <a:schemeClr val="bg1"/>
                </a:solidFill>
              </a:rPr>
              <a:t>cart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8" y="1944950"/>
            <a:ext cx="5654526" cy="30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5" y="1191490"/>
            <a:ext cx="8610599" cy="367083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By clicking on </a:t>
            </a:r>
            <a:r>
              <a:rPr lang="en-US" sz="1600" dirty="0" smtClean="0">
                <a:solidFill>
                  <a:schemeClr val="bg1"/>
                </a:solidFill>
              </a:rPr>
              <a:t>cart, </a:t>
            </a:r>
            <a:r>
              <a:rPr lang="en-US" sz="1600" dirty="0">
                <a:solidFill>
                  <a:schemeClr val="bg1"/>
                </a:solidFill>
              </a:rPr>
              <a:t>that particular item gets added into the shopping cart. Users can add as many items as they want in their shopping </a:t>
            </a:r>
            <a:r>
              <a:rPr lang="en-US" sz="1600" dirty="0" smtClean="0">
                <a:solidFill>
                  <a:schemeClr val="bg1"/>
                </a:solidFill>
              </a:rPr>
              <a:t>cart and “Place Order”. For more products to purchase click on “More Shopping”.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1952706"/>
            <a:ext cx="5784273" cy="30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12273"/>
            <a:ext cx="8246070" cy="365004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The checkout process is the process that a customer must go through when checking out the items in the </a:t>
            </a:r>
            <a:r>
              <a:rPr lang="en-US" sz="1800" dirty="0" smtClean="0">
                <a:solidFill>
                  <a:schemeClr val="bg1"/>
                </a:solidFill>
              </a:rPr>
              <a:t>cart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and  continue for billing.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1948457"/>
            <a:ext cx="6096000" cy="29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Success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46909"/>
            <a:ext cx="8246070" cy="36154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good order success page increases lifetime customer value and </a:t>
            </a:r>
            <a:r>
              <a:rPr lang="en-US" sz="2000" dirty="0" smtClean="0">
                <a:solidFill>
                  <a:schemeClr val="bg1"/>
                </a:solidFill>
              </a:rPr>
              <a:t>provides </a:t>
            </a:r>
            <a:r>
              <a:rPr lang="en-US" sz="2000" dirty="0">
                <a:solidFill>
                  <a:schemeClr val="bg1"/>
                </a:solidFill>
              </a:rPr>
              <a:t>with loyal customers who </a:t>
            </a:r>
            <a:r>
              <a:rPr lang="en-US" sz="2000" dirty="0" smtClean="0">
                <a:solidFill>
                  <a:schemeClr val="bg1"/>
                </a:solidFill>
              </a:rPr>
              <a:t>redeems </a:t>
            </a:r>
            <a:r>
              <a:rPr lang="en-US" sz="2000" dirty="0">
                <a:solidFill>
                  <a:schemeClr val="bg1"/>
                </a:solidFill>
              </a:rPr>
              <a:t>store and bring </a:t>
            </a:r>
            <a:r>
              <a:rPr lang="en-US" sz="2000" dirty="0" smtClean="0">
                <a:solidFill>
                  <a:schemeClr val="bg1"/>
                </a:solidFill>
              </a:rPr>
              <a:t>us </a:t>
            </a:r>
            <a:r>
              <a:rPr lang="en-US" sz="2000" dirty="0">
                <a:solidFill>
                  <a:schemeClr val="bg1"/>
                </a:solidFill>
              </a:rPr>
              <a:t>new clientele.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9" y="1942953"/>
            <a:ext cx="5922818" cy="30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46909"/>
            <a:ext cx="8246070" cy="36154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Logging out of a </a:t>
            </a:r>
            <a:r>
              <a:rPr lang="en-US" sz="1800" dirty="0" smtClean="0">
                <a:solidFill>
                  <a:schemeClr val="bg1"/>
                </a:solidFill>
              </a:rPr>
              <a:t>session </a:t>
            </a:r>
            <a:r>
              <a:rPr lang="en-US" sz="1800" dirty="0">
                <a:solidFill>
                  <a:schemeClr val="bg1"/>
                </a:solidFill>
              </a:rPr>
              <a:t>is very </a:t>
            </a:r>
            <a:r>
              <a:rPr lang="en-US" sz="1800" b="1" dirty="0">
                <a:solidFill>
                  <a:schemeClr val="bg1"/>
                </a:solidFill>
              </a:rPr>
              <a:t>important</a:t>
            </a:r>
            <a:r>
              <a:rPr lang="en-US" sz="1800" dirty="0">
                <a:solidFill>
                  <a:schemeClr val="bg1"/>
                </a:solidFill>
              </a:rPr>
              <a:t> because there are risk with not logging out.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14" y="1932709"/>
            <a:ext cx="5754903" cy="30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966" y="1745672"/>
            <a:ext cx="8246070" cy="3116649"/>
          </a:xfrm>
        </p:spPr>
        <p:txBody>
          <a:bodyPr>
            <a:normAutofit fontScale="62500" lnSpcReduction="20000"/>
          </a:bodyPr>
          <a:lstStyle/>
          <a:p>
            <a:pPr marL="0" algn="just">
              <a:lnSpc>
                <a:spcPct val="17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the current market for online shopping, we do not have many applications to be precisely for furniture shopping. This application facilities more user-friendly interfaces, experience, on the go selections. </a:t>
            </a:r>
          </a:p>
          <a:p>
            <a:pPr marL="0" algn="just">
              <a:lnSpc>
                <a:spcPct val="17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There is a scope for further development in our project to great extend. A number of features can be added to this system in future like providing moderator more control over products so that each moderator can maintain own products.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77291"/>
            <a:ext cx="8246070" cy="298503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Purpose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Tools &amp;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MVC Architecture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Flow </a:t>
            </a:r>
            <a:r>
              <a:rPr lang="en-US" dirty="0">
                <a:solidFill>
                  <a:schemeClr val="bg1"/>
                </a:solidFill>
              </a:rPr>
              <a:t>of the Project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Database Schema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Functionalities &amp; UI Design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293" y="2622004"/>
            <a:ext cx="7772400" cy="102155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is very helpful for where the customer can directly buy the products or items from home through internet connection on mobile or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directly delivery to buyer home and we choose different products based on categories.</a:t>
            </a:r>
          </a:p>
          <a:p>
            <a:pPr>
              <a:lnSpc>
                <a:spcPct val="150000"/>
              </a:lnSpc>
            </a:pPr>
            <a:r>
              <a:rPr lang="en-US" dirty="0"/>
              <a:t>It can help to manage the goods, products and services online by choosing the listed products from online shopping store websites.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18854"/>
            <a:ext cx="8246070" cy="29434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During the economic recession, the furniture retail industry was negatively impacted as consumers cut back on non-essential spending, but now there is an uptick in demand.</a:t>
            </a:r>
          </a:p>
          <a:p>
            <a:r>
              <a:rPr lang="en-US" dirty="0">
                <a:solidFill>
                  <a:schemeClr val="bg1"/>
                </a:solidFill>
              </a:rPr>
              <a:t>One of the most top trend was fastest-growing channel in developing markets.</a:t>
            </a:r>
          </a:p>
          <a:p>
            <a:r>
              <a:rPr lang="en-US" dirty="0">
                <a:solidFill>
                  <a:schemeClr val="bg1"/>
                </a:solidFill>
              </a:rPr>
              <a:t>The demand for luxury furniture is increasing.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&amp;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28800"/>
            <a:ext cx="8246070" cy="3207326"/>
          </a:xfrm>
        </p:spPr>
        <p:txBody>
          <a:bodyPr>
            <a:normAutofit fontScale="47500" lnSpcReduction="20000"/>
          </a:bodyPr>
          <a:lstStyle/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User 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Interface			:		HTML, CSS, Bootstrap</a:t>
            </a: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Client-side Scripting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: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	JavaScript</a:t>
            </a: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Programming Language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: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	Java 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1.8</a:t>
            </a:r>
            <a:endParaRPr lang="en-US" altLang="en-US" dirty="0">
              <a:solidFill>
                <a:schemeClr val="bg1"/>
              </a:solidFill>
              <a:ea typeface="Times New Roman" panose="02020603050405020304" pitchFamily="18" charset="0"/>
              <a:cs typeface="Papyrus" panose="03070502060502030205" pitchFamily="66" charset="0"/>
            </a:endParaRP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Server-side Technologies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: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Servlets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, JSP </a:t>
            </a: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Workbench			:		Eclipse 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Neon IDE</a:t>
            </a:r>
            <a:endParaRPr lang="en-US" altLang="en-US" dirty="0">
              <a:solidFill>
                <a:schemeClr val="bg1"/>
              </a:solidFill>
              <a:ea typeface="Times New Roman" panose="02020603050405020304" pitchFamily="18" charset="0"/>
              <a:cs typeface="Papyrus" panose="03070502060502030205" pitchFamily="66" charset="0"/>
            </a:endParaRP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Database	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: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MySQL 5.1</a:t>
            </a:r>
            <a:endParaRPr lang="en-US" altLang="en-US" dirty="0">
              <a:solidFill>
                <a:schemeClr val="bg1"/>
              </a:solidFill>
              <a:ea typeface="Times New Roman" panose="02020603050405020304" pitchFamily="18" charset="0"/>
              <a:cs typeface="Papyrus" panose="03070502060502030205" pitchFamily="66" charset="0"/>
            </a:endParaRP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Server Deployment		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:</a:t>
            </a:r>
            <a:r>
              <a:rPr lang="en-US" altLang="en-US" dirty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		Tomcat </a:t>
            </a: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8.5</a:t>
            </a:r>
          </a:p>
          <a:p>
            <a:pPr marL="0" algn="just">
              <a:lnSpc>
                <a:spcPct val="20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Papyrus" panose="03070502060502030205" pitchFamily="66" charset="0"/>
              </a:rPr>
              <a:t>Connection			:		JDBC</a:t>
            </a:r>
            <a:endParaRPr lang="en-US" altLang="en-US" dirty="0">
              <a:solidFill>
                <a:schemeClr val="bg1"/>
              </a:solidFill>
              <a:ea typeface="Times New Roman" panose="02020603050405020304" pitchFamily="18" charset="0"/>
              <a:cs typeface="Papyrus" panose="03070502060502030205" pitchFamily="66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2" y="1946564"/>
            <a:ext cx="7725488" cy="2410691"/>
          </a:xfrm>
        </p:spPr>
      </p:pic>
    </p:spTree>
    <p:extLst>
      <p:ext uri="{BB962C8B-B14F-4D97-AF65-F5344CB8AC3E}">
        <p14:creationId xmlns:p14="http://schemas.microsoft.com/office/powerpoint/2010/main" val="5196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Project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1983259"/>
            <a:ext cx="5763490" cy="30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977589"/>
            <a:ext cx="6546272" cy="3037324"/>
          </a:xfrm>
        </p:spPr>
      </p:pic>
    </p:spTree>
    <p:extLst>
      <p:ext uri="{BB962C8B-B14F-4D97-AF65-F5344CB8AC3E}">
        <p14:creationId xmlns:p14="http://schemas.microsoft.com/office/powerpoint/2010/main" val="42711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HomePage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33054"/>
            <a:ext cx="8246070" cy="36292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 </a:t>
            </a:r>
            <a:r>
              <a:rPr lang="en-US" sz="2000" b="1" dirty="0">
                <a:solidFill>
                  <a:schemeClr val="bg1"/>
                </a:solidFill>
              </a:rPr>
              <a:t>homepage</a:t>
            </a:r>
            <a:r>
              <a:rPr lang="en-US" sz="2000" dirty="0">
                <a:solidFill>
                  <a:schemeClr val="bg1"/>
                </a:solidFill>
              </a:rPr>
              <a:t> is considered as most important part of the whole site. It is the first page that visitors will </a:t>
            </a:r>
            <a:r>
              <a:rPr lang="en-US" sz="2000" dirty="0" smtClean="0">
                <a:solidFill>
                  <a:schemeClr val="bg1"/>
                </a:solidFill>
              </a:rPr>
              <a:t>view the products, which are available.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27" y="1936341"/>
            <a:ext cx="5701147" cy="30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Papyrus</vt:lpstr>
      <vt:lpstr>Times New Roman</vt:lpstr>
      <vt:lpstr>Office Theme</vt:lpstr>
      <vt:lpstr>Online Furniture Shopping</vt:lpstr>
      <vt:lpstr>Contents</vt:lpstr>
      <vt:lpstr>Introduction</vt:lpstr>
      <vt:lpstr>Purpose</vt:lpstr>
      <vt:lpstr>Tools &amp; Technologies</vt:lpstr>
      <vt:lpstr>MVC Architecture</vt:lpstr>
      <vt:lpstr>Flow of Project</vt:lpstr>
      <vt:lpstr>Database Schema</vt:lpstr>
      <vt:lpstr>HomePage</vt:lpstr>
      <vt:lpstr>Registration</vt:lpstr>
      <vt:lpstr>Registration Success</vt:lpstr>
      <vt:lpstr>Login Details</vt:lpstr>
      <vt:lpstr>Login Home</vt:lpstr>
      <vt:lpstr>Add to cart</vt:lpstr>
      <vt:lpstr>Cart Page</vt:lpstr>
      <vt:lpstr>Checkout</vt:lpstr>
      <vt:lpstr>Order Success</vt:lpstr>
      <vt:lpstr>Logout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2019-08-22T10:26:17Z</dcterms:modified>
</cp:coreProperties>
</file>