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4" r:id="rId3"/>
    <p:sldId id="257" r:id="rId4"/>
    <p:sldId id="258" r:id="rId5"/>
    <p:sldId id="265" r:id="rId6"/>
    <p:sldId id="259" r:id="rId7"/>
    <p:sldId id="260" r:id="rId8"/>
    <p:sldId id="266" r:id="rId9"/>
    <p:sldId id="267" r:id="rId10"/>
    <p:sldId id="268" r:id="rId11"/>
    <p:sldId id="261" r:id="rId12"/>
    <p:sldId id="262" r:id="rId13"/>
    <p:sldId id="263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7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27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977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1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6848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15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09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5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44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1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6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4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284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3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reekanth.j26@gmail.com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i-symptom-checker-delta.vercel.app/" TargetMode="External"/><Relationship Id="rId2" Type="http://schemas.openxmlformats.org/officeDocument/2006/relationships/hyperlink" Target="https://github.com/sree2694/ai-symptom-checker.gi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824" y="1216058"/>
            <a:ext cx="3660082" cy="1734532"/>
          </a:xfrm>
        </p:spPr>
        <p:txBody>
          <a:bodyPr>
            <a:noAutofit/>
          </a:bodyPr>
          <a:lstStyle/>
          <a:p>
            <a:r>
              <a:rPr sz="3600" b="1" dirty="0" err="1"/>
              <a:t>MedAssist</a:t>
            </a:r>
            <a:r>
              <a:rPr sz="3600" b="1" dirty="0"/>
              <a:t> AI – Symptom Checker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1760824" y="4110087"/>
            <a:ext cx="3790906" cy="26017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 smtClean="0"/>
              <a:t>Presented By:</a:t>
            </a:r>
          </a:p>
          <a:p>
            <a:r>
              <a:rPr lang="en-IN" dirty="0" smtClean="0"/>
              <a:t>Sreekanth Jonnakuti</a:t>
            </a:r>
          </a:p>
          <a:p>
            <a:r>
              <a:rPr lang="en-IN" dirty="0" smtClean="0"/>
              <a:t>JB Institute of Engineering &amp; Technology</a:t>
            </a:r>
          </a:p>
          <a:p>
            <a:r>
              <a:rPr lang="en-IN" dirty="0" smtClean="0"/>
              <a:t>Computer Applications</a:t>
            </a:r>
          </a:p>
          <a:p>
            <a:r>
              <a:rPr lang="en-IN" dirty="0" smtClean="0">
                <a:hlinkClick r:id="rId2"/>
              </a:rPr>
              <a:t>sreekanth.j26@gmail.com</a:t>
            </a:r>
            <a:endParaRPr lang="en-IN" dirty="0" smtClean="0"/>
          </a:p>
          <a:p>
            <a:r>
              <a:rPr lang="en-IN" dirty="0" smtClean="0"/>
              <a:t>STU67e77aaa0243c1743223466</a:t>
            </a:r>
          </a:p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824" y="622170"/>
            <a:ext cx="2629584" cy="593888"/>
          </a:xfrm>
        </p:spPr>
        <p:txBody>
          <a:bodyPr/>
          <a:lstStyle/>
          <a:p>
            <a:r>
              <a:rPr lang="en-IN" b="1" dirty="0" smtClean="0"/>
              <a:t>MS AI NSI_INTERNSHIP PROJECT</a:t>
            </a:r>
            <a:endParaRPr lang="en-IN" b="1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5916390" y="2262433"/>
            <a:ext cx="2629584" cy="3129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smtClean="0"/>
              <a:t>Image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Traditional ML Output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908" y="1376313"/>
            <a:ext cx="4987015" cy="453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17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04594"/>
            <a:ext cx="6591985" cy="4506628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MedAssist</a:t>
            </a:r>
            <a:r>
              <a:rPr dirty="0"/>
              <a:t> AI bridges the gap between symptom checking and professional help.</a:t>
            </a:r>
          </a:p>
          <a:p>
            <a:endParaRPr dirty="0"/>
          </a:p>
          <a:p>
            <a:r>
              <a:rPr dirty="0" smtClean="0"/>
              <a:t>Uses </a:t>
            </a:r>
            <a:r>
              <a:rPr dirty="0"/>
              <a:t>AI/ML for accessible symptom analysis</a:t>
            </a:r>
          </a:p>
          <a:p>
            <a:r>
              <a:rPr dirty="0" smtClean="0"/>
              <a:t>Reduces </a:t>
            </a:r>
            <a:r>
              <a:rPr dirty="0"/>
              <a:t>self-diagnosis risks</a:t>
            </a:r>
          </a:p>
          <a:p>
            <a:r>
              <a:rPr dirty="0" smtClean="0"/>
              <a:t>Available </a:t>
            </a:r>
            <a:r>
              <a:rPr dirty="0"/>
              <a:t>as a web application</a:t>
            </a:r>
          </a:p>
          <a:p>
            <a:r>
              <a:rPr dirty="0" smtClean="0"/>
              <a:t>Fast</a:t>
            </a:r>
            <a:r>
              <a:rPr dirty="0"/>
              <a:t>, reliable, and user-friendly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74276"/>
            <a:ext cx="6591985" cy="4336946"/>
          </a:xfrm>
        </p:spPr>
        <p:txBody>
          <a:bodyPr/>
          <a:lstStyle/>
          <a:p>
            <a:r>
              <a:rPr dirty="0" smtClean="0"/>
              <a:t>Add </a:t>
            </a:r>
            <a:r>
              <a:rPr dirty="0"/>
              <a:t>multilingual support</a:t>
            </a:r>
          </a:p>
          <a:p>
            <a:r>
              <a:rPr lang="en-IN" dirty="0"/>
              <a:t>I</a:t>
            </a:r>
            <a:r>
              <a:rPr dirty="0" err="1" smtClean="0"/>
              <a:t>ntegrate</a:t>
            </a:r>
            <a:r>
              <a:rPr dirty="0" smtClean="0"/>
              <a:t> </a:t>
            </a:r>
            <a:r>
              <a:rPr dirty="0"/>
              <a:t>medical databases (e.g., ICD-10)</a:t>
            </a:r>
          </a:p>
          <a:p>
            <a:r>
              <a:rPr dirty="0" smtClean="0"/>
              <a:t>Include </a:t>
            </a:r>
            <a:r>
              <a:rPr dirty="0"/>
              <a:t>mental health symptom analysis</a:t>
            </a:r>
          </a:p>
          <a:p>
            <a:r>
              <a:rPr dirty="0" smtClean="0"/>
              <a:t>Mobile </a:t>
            </a:r>
            <a:r>
              <a:rPr dirty="0"/>
              <a:t>app version</a:t>
            </a:r>
          </a:p>
          <a:p>
            <a:r>
              <a:rPr dirty="0" smtClean="0"/>
              <a:t>User </a:t>
            </a:r>
            <a:r>
              <a:rPr dirty="0"/>
              <a:t>history tracking with secure login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14021"/>
            <a:ext cx="6591985" cy="4497201"/>
          </a:xfrm>
        </p:spPr>
        <p:txBody>
          <a:bodyPr/>
          <a:lstStyle/>
          <a:p>
            <a:r>
              <a:rPr dirty="0" smtClean="0"/>
              <a:t>Cohere </a:t>
            </a:r>
            <a:r>
              <a:rPr dirty="0"/>
              <a:t>AI Documentation</a:t>
            </a:r>
          </a:p>
          <a:p>
            <a:r>
              <a:rPr dirty="0" err="1" smtClean="0"/>
              <a:t>Scikit</a:t>
            </a:r>
            <a:r>
              <a:rPr dirty="0" smtClean="0"/>
              <a:t>-learn </a:t>
            </a:r>
            <a:r>
              <a:rPr dirty="0"/>
              <a:t>Random Forest</a:t>
            </a:r>
          </a:p>
          <a:p>
            <a:r>
              <a:rPr dirty="0" err="1" smtClean="0"/>
              <a:t>FastAPI</a:t>
            </a:r>
            <a:r>
              <a:rPr dirty="0" smtClean="0"/>
              <a:t> </a:t>
            </a:r>
            <a:r>
              <a:rPr dirty="0"/>
              <a:t>Docs</a:t>
            </a:r>
          </a:p>
          <a:p>
            <a:r>
              <a:rPr dirty="0" smtClean="0"/>
              <a:t>Public </a:t>
            </a:r>
            <a:r>
              <a:rPr dirty="0"/>
              <a:t>Symptom Datasets (</a:t>
            </a:r>
            <a:r>
              <a:rPr dirty="0" err="1"/>
              <a:t>Kaggle</a:t>
            </a:r>
            <a:r>
              <a:rPr dirty="0"/>
              <a:t>/UCI)</a:t>
            </a:r>
          </a:p>
          <a:p>
            <a:r>
              <a:rPr dirty="0" smtClean="0"/>
              <a:t>React </a:t>
            </a:r>
            <a:r>
              <a:rPr dirty="0"/>
              <a:t>+ Material UI </a:t>
            </a:r>
            <a:r>
              <a:rPr dirty="0" smtClean="0"/>
              <a:t>Docs</a:t>
            </a:r>
            <a:endParaRPr lang="en-IN" dirty="0" smtClean="0"/>
          </a:p>
          <a:p>
            <a:r>
              <a:rPr lang="en-IN" b="1" dirty="0" smtClean="0"/>
              <a:t>GitHub </a:t>
            </a:r>
            <a:r>
              <a:rPr lang="en-IN" b="1" dirty="0"/>
              <a:t>Link</a:t>
            </a:r>
            <a:r>
              <a:rPr lang="en-IN" b="1" dirty="0" smtClean="0"/>
              <a:t>: </a:t>
            </a:r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github.com/sree2694/ai-symptom-checker.git</a:t>
            </a:r>
            <a:endParaRPr lang="en-IN" dirty="0" smtClean="0"/>
          </a:p>
          <a:p>
            <a:r>
              <a:rPr lang="en-IN" b="1" dirty="0" smtClean="0"/>
              <a:t>Deployment Link: </a:t>
            </a:r>
            <a:r>
              <a:rPr lang="en-IN" u="sng" dirty="0" err="1">
                <a:hlinkClick r:id="rId3" tooltip="https://ai-symptom-checker-delta.vercel.app"/>
              </a:rPr>
              <a:t>ai</a:t>
            </a:r>
            <a:r>
              <a:rPr lang="en-IN" u="sng" dirty="0">
                <a:hlinkClick r:id="rId3" tooltip="https://ai-symptom-checker-delta.vercel.app"/>
              </a:rPr>
              <a:t>-symptom-checker-</a:t>
            </a:r>
            <a:r>
              <a:rPr lang="en-IN" u="sng" dirty="0" err="1">
                <a:hlinkClick r:id="rId3" tooltip="https://ai-symptom-checker-delta.vercel.app"/>
              </a:rPr>
              <a:t>delta.vercel.app</a:t>
            </a:r>
            <a:endParaRPr lang="en-IN" dirty="0" smtClean="0"/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7242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Outline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42415" y="1470581"/>
            <a:ext cx="6591985" cy="4440641"/>
          </a:xfrm>
        </p:spPr>
        <p:txBody>
          <a:bodyPr/>
          <a:lstStyle/>
          <a:p>
            <a:r>
              <a:rPr lang="en-IN" dirty="0" smtClean="0"/>
              <a:t>Problem Statement</a:t>
            </a:r>
          </a:p>
          <a:p>
            <a:r>
              <a:rPr lang="en-IN" dirty="0" smtClean="0"/>
              <a:t>Proposed System</a:t>
            </a:r>
          </a:p>
          <a:p>
            <a:r>
              <a:rPr lang="en-IN" dirty="0" smtClean="0"/>
              <a:t>Architecture</a:t>
            </a:r>
          </a:p>
          <a:p>
            <a:r>
              <a:rPr lang="en-IN" dirty="0" smtClean="0"/>
              <a:t>System Development Approach</a:t>
            </a:r>
          </a:p>
          <a:p>
            <a:r>
              <a:rPr lang="en-IN" dirty="0" smtClean="0"/>
              <a:t>Algorithm &amp; Deployment</a:t>
            </a:r>
          </a:p>
          <a:p>
            <a:r>
              <a:rPr lang="en-IN" dirty="0" smtClean="0"/>
              <a:t>Result</a:t>
            </a:r>
          </a:p>
          <a:p>
            <a:r>
              <a:rPr lang="en-IN" dirty="0" smtClean="0"/>
              <a:t>Conclusion</a:t>
            </a:r>
          </a:p>
          <a:p>
            <a:r>
              <a:rPr lang="en-IN" dirty="0" smtClean="0"/>
              <a:t>Future Scope</a:t>
            </a:r>
          </a:p>
          <a:p>
            <a:r>
              <a:rPr lang="en-IN" dirty="0" smtClean="0"/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18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Problem </a:t>
            </a:r>
            <a:r>
              <a:rPr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348033"/>
            <a:ext cx="6591985" cy="456318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today's digital age, individuals frequently rely on internet searches to self-diagnose medical symptoms. While convenient, this often leads to misinformation, unnecessary anxiety, or delayed professional care. The lack of accessible, reliable, and personalized tools for symptom analysis creates a gap in early health guidance</a:t>
            </a:r>
            <a:r>
              <a:rPr lang="en-US" dirty="0" smtClean="0"/>
              <a:t>.</a:t>
            </a:r>
            <a:endParaRPr dirty="0"/>
          </a:p>
          <a:p>
            <a:pPr marL="0" indent="0">
              <a:buNone/>
            </a:pPr>
            <a:r>
              <a:rPr b="1" dirty="0"/>
              <a:t>Key issues:</a:t>
            </a:r>
          </a:p>
          <a:p>
            <a:r>
              <a:rPr dirty="0" smtClean="0"/>
              <a:t>Unreliable </a:t>
            </a:r>
            <a:r>
              <a:rPr dirty="0"/>
              <a:t>symptom interpretation</a:t>
            </a:r>
          </a:p>
          <a:p>
            <a:r>
              <a:rPr dirty="0" smtClean="0"/>
              <a:t>Overwhelming </a:t>
            </a:r>
            <a:r>
              <a:rPr dirty="0"/>
              <a:t>and incorrect data</a:t>
            </a:r>
          </a:p>
          <a:p>
            <a:r>
              <a:rPr dirty="0" smtClean="0"/>
              <a:t>Lack </a:t>
            </a:r>
            <a:r>
              <a:rPr dirty="0"/>
              <a:t>of real-time health assistance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Proposed </a:t>
            </a:r>
            <a:r>
              <a:rPr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14021"/>
            <a:ext cx="6591985" cy="449720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MedAssist</a:t>
            </a:r>
            <a:r>
              <a:rPr lang="en-US" dirty="0"/>
              <a:t> AI is a full-stack, real-time healthcare assistant designed to address the limitations of online self-diagnosis. It leverages both </a:t>
            </a:r>
            <a:r>
              <a:rPr lang="en-US" b="1" dirty="0"/>
              <a:t>Machine Learning (ML)</a:t>
            </a:r>
            <a:r>
              <a:rPr lang="en-US" dirty="0"/>
              <a:t> and </a:t>
            </a:r>
            <a:r>
              <a:rPr lang="en-US" b="1" dirty="0"/>
              <a:t>Generative AI (LLM)</a:t>
            </a:r>
            <a:r>
              <a:rPr lang="en-US" dirty="0"/>
              <a:t> to analyze user-input symptoms and provide reliable condition suggestions and care </a:t>
            </a:r>
            <a:r>
              <a:rPr lang="en-US" dirty="0" smtClean="0"/>
              <a:t>recommendations</a:t>
            </a:r>
            <a:r>
              <a:rPr lang="en-US" dirty="0"/>
              <a:t>:</a:t>
            </a:r>
            <a:endParaRPr dirty="0"/>
          </a:p>
          <a:p>
            <a:r>
              <a:rPr dirty="0" smtClean="0"/>
              <a:t>AI-powered </a:t>
            </a:r>
            <a:r>
              <a:rPr dirty="0"/>
              <a:t>(Cohere LLM) health suggestions</a:t>
            </a:r>
          </a:p>
          <a:p>
            <a:r>
              <a:rPr dirty="0" smtClean="0"/>
              <a:t>ML-based </a:t>
            </a:r>
            <a:r>
              <a:rPr dirty="0"/>
              <a:t>(Random Forest) disease predictions</a:t>
            </a:r>
          </a:p>
          <a:p>
            <a:r>
              <a:rPr dirty="0" smtClean="0"/>
              <a:t>Intuitive </a:t>
            </a:r>
            <a:r>
              <a:rPr dirty="0"/>
              <a:t>UI for symptom input</a:t>
            </a:r>
          </a:p>
          <a:p>
            <a:r>
              <a:rPr dirty="0" smtClean="0"/>
              <a:t>Trustworthy </a:t>
            </a:r>
            <a:r>
              <a:rPr dirty="0"/>
              <a:t>and quick responses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Architechture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687398"/>
            <a:ext cx="6336678" cy="4224452"/>
          </a:xfrm>
        </p:spPr>
      </p:pic>
    </p:spTree>
    <p:extLst>
      <p:ext uri="{BB962C8B-B14F-4D97-AF65-F5344CB8AC3E}">
        <p14:creationId xmlns:p14="http://schemas.microsoft.com/office/powerpoint/2010/main" val="227908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Development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905000"/>
            <a:ext cx="6591985" cy="40150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dirty="0" smtClean="0"/>
              <a:t>Operating System: </a:t>
            </a:r>
            <a:r>
              <a:rPr lang="en-IN" dirty="0" smtClean="0"/>
              <a:t>Windows</a:t>
            </a:r>
          </a:p>
          <a:p>
            <a:pPr>
              <a:lnSpc>
                <a:spcPct val="150000"/>
              </a:lnSpc>
            </a:pPr>
            <a:r>
              <a:rPr b="1" dirty="0" smtClean="0"/>
              <a:t>Frontend</a:t>
            </a:r>
            <a:r>
              <a:rPr b="1" dirty="0"/>
              <a:t>: </a:t>
            </a:r>
            <a:r>
              <a:rPr dirty="0" smtClean="0"/>
              <a:t>React</a:t>
            </a:r>
            <a:r>
              <a:rPr lang="en-IN" dirty="0" err="1" smtClean="0"/>
              <a:t>Js</a:t>
            </a:r>
            <a:r>
              <a:rPr lang="en-IN" dirty="0" smtClean="0"/>
              <a:t>, </a:t>
            </a:r>
            <a:r>
              <a:rPr dirty="0" smtClean="0"/>
              <a:t>Material UI</a:t>
            </a:r>
            <a:r>
              <a:rPr lang="en-IN" dirty="0" smtClean="0"/>
              <a:t>,</a:t>
            </a:r>
            <a:r>
              <a:rPr lang="en-IN" dirty="0" err="1" smtClean="0"/>
              <a:t>NodeJs</a:t>
            </a:r>
            <a:r>
              <a:rPr lang="en-IN" dirty="0" smtClean="0"/>
              <a:t>, </a:t>
            </a:r>
            <a:r>
              <a:rPr lang="en-IN" dirty="0" err="1" smtClean="0"/>
              <a:t>axios</a:t>
            </a:r>
            <a:r>
              <a:rPr lang="en-IN" dirty="0" smtClean="0"/>
              <a:t>, </a:t>
            </a:r>
            <a:r>
              <a:rPr lang="en-IN" dirty="0" err="1" smtClean="0"/>
              <a:t>dotenv</a:t>
            </a:r>
            <a:endParaRPr dirty="0"/>
          </a:p>
          <a:p>
            <a:pPr>
              <a:lnSpc>
                <a:spcPct val="150000"/>
              </a:lnSpc>
            </a:pPr>
            <a:r>
              <a:rPr b="1" dirty="0"/>
              <a:t>Backend: </a:t>
            </a:r>
            <a:r>
              <a:rPr dirty="0" err="1"/>
              <a:t>FastAPI</a:t>
            </a:r>
            <a:r>
              <a:rPr dirty="0"/>
              <a:t> (Python</a:t>
            </a:r>
            <a:r>
              <a:rPr dirty="0" smtClean="0"/>
              <a:t>)</a:t>
            </a:r>
            <a:r>
              <a:rPr lang="en-IN" dirty="0" smtClean="0"/>
              <a:t>, </a:t>
            </a:r>
            <a:r>
              <a:rPr lang="en-IN" dirty="0" err="1" smtClean="0"/>
              <a:t>fastapi</a:t>
            </a:r>
            <a:r>
              <a:rPr lang="en-IN" dirty="0" smtClean="0"/>
              <a:t>, </a:t>
            </a:r>
            <a:r>
              <a:rPr lang="en-IN" dirty="0" err="1" smtClean="0"/>
              <a:t>uvicorn</a:t>
            </a:r>
            <a:r>
              <a:rPr lang="en-IN" dirty="0" smtClean="0"/>
              <a:t>, pandas</a:t>
            </a:r>
            <a:endParaRPr dirty="0"/>
          </a:p>
          <a:p>
            <a:pPr>
              <a:lnSpc>
                <a:spcPct val="150000"/>
              </a:lnSpc>
            </a:pPr>
            <a:r>
              <a:rPr b="1" dirty="0"/>
              <a:t>AI Model:</a:t>
            </a:r>
            <a:r>
              <a:rPr dirty="0"/>
              <a:t> Cohere (Generative LLM)</a:t>
            </a:r>
          </a:p>
          <a:p>
            <a:pPr>
              <a:lnSpc>
                <a:spcPct val="150000"/>
              </a:lnSpc>
            </a:pPr>
            <a:r>
              <a:rPr b="1" dirty="0"/>
              <a:t>ML Model: </a:t>
            </a:r>
            <a:r>
              <a:rPr dirty="0"/>
              <a:t>Random Forest (</a:t>
            </a:r>
            <a:r>
              <a:rPr dirty="0" err="1"/>
              <a:t>scikit</a:t>
            </a:r>
            <a:r>
              <a:rPr dirty="0"/>
              <a:t>-learn)</a:t>
            </a:r>
          </a:p>
          <a:p>
            <a:pPr>
              <a:lnSpc>
                <a:spcPct val="150000"/>
              </a:lnSpc>
            </a:pPr>
            <a:r>
              <a:rPr b="1" dirty="0"/>
              <a:t>Data: </a:t>
            </a:r>
            <a:r>
              <a:rPr dirty="0"/>
              <a:t>Public symptom datasets</a:t>
            </a:r>
          </a:p>
          <a:p>
            <a:pPr>
              <a:lnSpc>
                <a:spcPct val="150000"/>
              </a:lnSpc>
            </a:pPr>
            <a:r>
              <a:rPr b="1" dirty="0"/>
              <a:t>Deployment: </a:t>
            </a:r>
            <a:r>
              <a:rPr dirty="0" err="1"/>
              <a:t>Vercel</a:t>
            </a:r>
            <a:r>
              <a:rPr dirty="0"/>
              <a:t> (Frontend), Render (Backend)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357460"/>
            <a:ext cx="6591985" cy="4553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b="1" dirty="0"/>
              <a:t>Model: </a:t>
            </a:r>
            <a:r>
              <a:rPr dirty="0"/>
              <a:t>Supervised Learning (Random Forest)</a:t>
            </a:r>
          </a:p>
          <a:p>
            <a:pPr>
              <a:lnSpc>
                <a:spcPct val="150000"/>
              </a:lnSpc>
            </a:pPr>
            <a:r>
              <a:rPr b="1" dirty="0"/>
              <a:t>Features: </a:t>
            </a:r>
            <a:r>
              <a:rPr dirty="0"/>
              <a:t>Age, Gender, Symptom Vectors</a:t>
            </a:r>
          </a:p>
          <a:p>
            <a:pPr>
              <a:lnSpc>
                <a:spcPct val="150000"/>
              </a:lnSpc>
            </a:pPr>
            <a:r>
              <a:rPr b="1" dirty="0"/>
              <a:t>Labels: </a:t>
            </a:r>
            <a:r>
              <a:rPr dirty="0"/>
              <a:t>Disease Categories</a:t>
            </a:r>
          </a:p>
          <a:p>
            <a:pPr>
              <a:lnSpc>
                <a:spcPct val="150000"/>
              </a:lnSpc>
            </a:pPr>
            <a:r>
              <a:rPr b="1" dirty="0"/>
              <a:t>Text Encoding: </a:t>
            </a:r>
            <a:r>
              <a:rPr dirty="0"/>
              <a:t>TF-IDF Vectorization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Deployment:</a:t>
            </a:r>
          </a:p>
          <a:p>
            <a:pPr>
              <a:lnSpc>
                <a:spcPct val="150000"/>
              </a:lnSpc>
            </a:pPr>
            <a:r>
              <a:rPr b="1" dirty="0" smtClean="0"/>
              <a:t>Frontend</a:t>
            </a:r>
            <a:r>
              <a:rPr b="1" dirty="0"/>
              <a:t>: </a:t>
            </a:r>
            <a:r>
              <a:rPr dirty="0" err="1" smtClean="0"/>
              <a:t>Vercel</a:t>
            </a:r>
            <a:endParaRPr dirty="0"/>
          </a:p>
          <a:p>
            <a:pPr>
              <a:lnSpc>
                <a:spcPct val="150000"/>
              </a:lnSpc>
            </a:pPr>
            <a:r>
              <a:rPr b="1" dirty="0" smtClean="0"/>
              <a:t>Backend</a:t>
            </a:r>
            <a:r>
              <a:rPr b="1" dirty="0"/>
              <a:t>: </a:t>
            </a:r>
            <a:r>
              <a:rPr dirty="0" smtClean="0"/>
              <a:t>Render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357460"/>
            <a:ext cx="6591985" cy="51847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 smtClean="0"/>
              <a:t>React UI </a:t>
            </a:r>
            <a:r>
              <a:rPr lang="en-IN" dirty="0" smtClean="0"/>
              <a:t>Interface Enter Age, Select Gender, Prediction Model(Cohere AI/Traditional ML), Add Symptoms and Enter then Submit.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975" y="2688520"/>
            <a:ext cx="4512864" cy="385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7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Cohere AI </a:t>
            </a:r>
            <a:r>
              <a:rPr lang="en-IN" dirty="0" smtClean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2178" y="1527142"/>
            <a:ext cx="5976594" cy="4977353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592" y="1527142"/>
            <a:ext cx="5788057" cy="48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4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60</TotalTime>
  <Words>403</Words>
  <Application>Microsoft Office PowerPoint</Application>
  <PresentationFormat>On-screen Show (4:3)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MedAssist AI – Symptom Checker</vt:lpstr>
      <vt:lpstr>Outline</vt:lpstr>
      <vt:lpstr>Problem Statement</vt:lpstr>
      <vt:lpstr>Proposed Solution</vt:lpstr>
      <vt:lpstr>Architechture</vt:lpstr>
      <vt:lpstr>System Development Approach</vt:lpstr>
      <vt:lpstr>Algorithm &amp; Deployment</vt:lpstr>
      <vt:lpstr>Output</vt:lpstr>
      <vt:lpstr>Cohere AI Output</vt:lpstr>
      <vt:lpstr>Traditional ML Output</vt:lpstr>
      <vt:lpstr>Conclusion</vt:lpstr>
      <vt:lpstr>Future Scope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MedAssist AI – Symptom Checker</dc:title>
  <dc:subject/>
  <dc:creator/>
  <cp:keywords/>
  <dc:description>generated using python-pptx</dc:description>
  <cp:lastModifiedBy>Sreekanth J</cp:lastModifiedBy>
  <cp:revision>8</cp:revision>
  <dcterms:created xsi:type="dcterms:W3CDTF">2013-01-27T09:14:16Z</dcterms:created>
  <dcterms:modified xsi:type="dcterms:W3CDTF">2025-04-30T04:53:42Z</dcterms:modified>
  <cp:category/>
</cp:coreProperties>
</file>