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8539" y="2514601"/>
            <a:ext cx="8913077" cy="2262781"/>
          </a:xfrm>
        </p:spPr>
        <p:txBody>
          <a:bodyPr anchor="b">
            <a:normAutofit/>
          </a:bodyPr>
          <a:lstStyle>
            <a:lvl1pPr>
              <a:defRPr sz="53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8539" y="4777380"/>
            <a:ext cx="8913077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1"/>
            <a:ext cx="1744198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4529541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40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09600"/>
            <a:ext cx="8913077" cy="311704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724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4159" y="3505200"/>
            <a:ext cx="7534591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4354046"/>
            <a:ext cx="8913077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7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34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2438401"/>
            <a:ext cx="8913078" cy="2724845"/>
          </a:xfrm>
        </p:spPr>
        <p:txBody>
          <a:bodyPr anchor="b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29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207" y="609600"/>
            <a:ext cx="8391740" cy="2895600"/>
          </a:xfrm>
        </p:spPr>
        <p:txBody>
          <a:bodyPr anchor="ctr">
            <a:normAutofit/>
          </a:bodyPr>
          <a:lstStyle>
            <a:lvl1pPr algn="l">
              <a:defRPr sz="47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010" y="648005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1958" y="2905306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/>
          <a:p>
            <a:pPr lvl="0"/>
            <a:r>
              <a:rPr lang="en-US" sz="7998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02218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627407"/>
            <a:ext cx="8913077" cy="2880020"/>
          </a:xfrm>
        </p:spPr>
        <p:txBody>
          <a:bodyPr anchor="ctr">
            <a:normAutofit/>
          </a:bodyPr>
          <a:lstStyle>
            <a:lvl1pPr algn="l">
              <a:defRPr sz="47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8538" y="4343400"/>
            <a:ext cx="8913078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399">
                <a:solidFill>
                  <a:schemeClr val="accent1"/>
                </a:solidFill>
              </a:defRPr>
            </a:lvl1pPr>
            <a:lvl2pPr marL="457063" indent="0">
              <a:buFontTx/>
              <a:buNone/>
              <a:defRPr/>
            </a:lvl2pPr>
            <a:lvl3pPr marL="914126" indent="0">
              <a:buFontTx/>
              <a:buNone/>
              <a:defRPr/>
            </a:lvl3pPr>
            <a:lvl4pPr marL="1371189" indent="0">
              <a:buFontTx/>
              <a:buNone/>
              <a:defRPr/>
            </a:lvl4pPr>
            <a:lvl5pPr marL="182825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181600"/>
            <a:ext cx="8913078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474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2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2392" y="627406"/>
            <a:ext cx="2207026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8538" y="627406"/>
            <a:ext cx="6475313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4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250" y="624110"/>
            <a:ext cx="8909366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8538" y="2133600"/>
            <a:ext cx="8913078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1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2058750"/>
            <a:ext cx="8913077" cy="1468800"/>
          </a:xfrm>
        </p:spPr>
        <p:txBody>
          <a:bodyPr anchor="b"/>
          <a:lstStyle>
            <a:lvl1pPr algn="l">
              <a:defRPr sz="3999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3530129"/>
            <a:ext cx="8913077" cy="860400"/>
          </a:xfrm>
        </p:spPr>
        <p:txBody>
          <a:bodyPr anchor="t"/>
          <a:lstStyle>
            <a:lvl1pPr marL="0" indent="0" algn="l">
              <a:buNone/>
              <a:defRPr sz="19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31781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3244140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8538" y="2133600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88874" y="2126222"/>
            <a:ext cx="4312741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17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8608" y="1972703"/>
            <a:ext cx="3991692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8538" y="2548966"/>
            <a:ext cx="4341762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4674" y="1969475"/>
            <a:ext cx="3997960" cy="576262"/>
          </a:xfrm>
        </p:spPr>
        <p:txBody>
          <a:bodyPr anchor="b">
            <a:noAutofit/>
          </a:bodyPr>
          <a:lstStyle>
            <a:lvl1pPr marL="0" indent="0">
              <a:buNone/>
              <a:defRPr sz="2399" b="0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5091" y="2545738"/>
            <a:ext cx="433754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674" y="787783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27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8" y="446088"/>
            <a:ext cx="3504286" cy="976312"/>
          </a:xfrm>
        </p:spPr>
        <p:txBody>
          <a:bodyPr anchor="b"/>
          <a:lstStyle>
            <a:lvl1pPr algn="l">
              <a:defRPr sz="19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1365" y="446089"/>
            <a:ext cx="5180251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8" y="1598613"/>
            <a:ext cx="3504286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71437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8539" y="4800600"/>
            <a:ext cx="8913078" cy="566738"/>
          </a:xfrm>
        </p:spPr>
        <p:txBody>
          <a:bodyPr anchor="b">
            <a:normAutofit/>
          </a:bodyPr>
          <a:lstStyle>
            <a:lvl1pPr algn="l">
              <a:defRPr sz="2399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8538" y="634965"/>
            <a:ext cx="8913078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8539" y="5367338"/>
            <a:ext cx="891307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7" y="4911726"/>
            <a:ext cx="1588113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674" y="4983088"/>
            <a:ext cx="77956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72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0773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14" y="-786"/>
            <a:ext cx="2356060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32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249" y="624110"/>
            <a:ext cx="8909366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8538" y="2133600"/>
            <a:ext cx="8913078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58914" y="6130437"/>
            <a:ext cx="1145984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8538" y="6135809"/>
            <a:ext cx="76180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674" y="787783"/>
            <a:ext cx="77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99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5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  <p:sldLayoutId id="2147483904" r:id="rId6"/>
    <p:sldLayoutId id="2147483905" r:id="rId7"/>
    <p:sldLayoutId id="2147483906" r:id="rId8"/>
    <p:sldLayoutId id="2147483907" r:id="rId9"/>
    <p:sldLayoutId id="2147483908" r:id="rId10"/>
    <p:sldLayoutId id="2147483909" r:id="rId11"/>
    <p:sldLayoutId id="2147483910" r:id="rId12"/>
    <p:sldLayoutId id="2147483911" r:id="rId13"/>
    <p:sldLayoutId id="2147483912" r:id="rId14"/>
    <p:sldLayoutId id="2147483913" r:id="rId15"/>
    <p:sldLayoutId id="2147483914" r:id="rId16"/>
  </p:sldLayoutIdLst>
  <p:txStyles>
    <p:titleStyle>
      <a:lvl1pPr algn="l" defTabSz="457063" rtl="0" eaLnBrk="1" latinLnBrk="0" hangingPunct="1">
        <a:spcBef>
          <a:spcPct val="0"/>
        </a:spcBef>
        <a:buNone/>
        <a:defRPr sz="3599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797" indent="-342797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79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727" indent="-285664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657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599720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6783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3846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7" y="0"/>
            <a:ext cx="466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78658" y="1097280"/>
            <a:ext cx="4630994" cy="1862048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pPr>
              <a:defRPr sz="4200" b="1">
                <a:solidFill>
                  <a:srgbClr val="F5F7FA"/>
                </a:solidFill>
              </a:defRPr>
            </a:pPr>
            <a:r>
              <a:rPr lang="en-IN" dirty="0"/>
              <a:t>IEEE</a:t>
            </a: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IDEATHON 2025</a:t>
            </a:r>
          </a:p>
          <a:p>
            <a:pPr marL="180000">
              <a:defRPr sz="1400">
                <a:solidFill>
                  <a:srgbClr val="F5F7FA"/>
                </a:solidFill>
              </a:defRPr>
            </a:pPr>
            <a:r>
              <a:rPr lang="en-US" sz="1100" dirty="0"/>
              <a:t>Organized by IEEE Computer Society Chapter</a:t>
            </a:r>
          </a:p>
          <a:p>
            <a:pPr marL="180000">
              <a:defRPr sz="1400">
                <a:solidFill>
                  <a:srgbClr val="F5F7FA"/>
                </a:solidFill>
              </a:defRPr>
            </a:pPr>
            <a:endParaRPr lang="en-US" sz="1100" dirty="0"/>
          </a:p>
          <a:p>
            <a:pPr marL="180000">
              <a:defRPr sz="1400">
                <a:solidFill>
                  <a:srgbClr val="F5F7FA"/>
                </a:solidFill>
              </a:defRPr>
            </a:pPr>
            <a:r>
              <a:rPr lang="en-US" sz="1100" dirty="0"/>
              <a:t>Sasi Institute of Technology &amp;Engineering , </a:t>
            </a:r>
            <a:r>
              <a:rPr lang="en-US" sz="1100" dirty="0" err="1"/>
              <a:t>Tadepalligudem</a:t>
            </a:r>
            <a:endParaRPr lang="en-US" sz="1100" dirty="0"/>
          </a:p>
          <a:p>
            <a:pPr marL="180000">
              <a:defRPr sz="1400">
                <a:solidFill>
                  <a:srgbClr val="F5F7FA"/>
                </a:solidFill>
              </a:defRPr>
            </a:pPr>
            <a:br>
              <a:rPr lang="en-US" sz="1100" dirty="0"/>
            </a:br>
            <a:r>
              <a:rPr lang="en-US" sz="1100" dirty="0"/>
              <a:t>On the Occasion of IEEE Day • 31 October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420624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5F7FA"/>
                </a:solidFill>
              </a:defRPr>
            </a:pPr>
            <a:r>
              <a:rPr dirty="0"/>
              <a:t>"Innovate to Elevate"</a:t>
            </a:r>
          </a:p>
        </p:txBody>
      </p:sp>
      <p:pic>
        <p:nvPicPr>
          <p:cNvPr id="8" name="Picture 7" descr="ieee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290" y="115430"/>
            <a:ext cx="877556" cy="88263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65760" y="6446520"/>
            <a:ext cx="1145743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1E1E1E"/>
                </a:solidFill>
              </a:defRPr>
            </a:pPr>
            <a:r>
              <a:rPr dirty="0"/>
              <a:t>IEEE </a:t>
            </a:r>
            <a:r>
              <a:rPr dirty="0" err="1"/>
              <a:t>Ideathon</a:t>
            </a:r>
            <a:r>
              <a:rPr dirty="0"/>
              <a:t> 2025  |  Sasi Institute of Technology &amp; Engineering, </a:t>
            </a:r>
            <a:r>
              <a:rPr dirty="0" err="1"/>
              <a:t>Tadepalligudem</a:t>
            </a:r>
            <a:r>
              <a:rPr dirty="0"/>
              <a:t>  |  Organized by IEEE Computer Society Chapter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4DEBD9D-B269-B605-71F6-D99C0E15A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401" y="71133"/>
            <a:ext cx="2891794" cy="93489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2A1DB3-84DC-CD6A-9A4E-4223967C0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264" y="39328"/>
            <a:ext cx="1958586" cy="95874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A2B3A38-871E-2394-7BC0-4725B29F5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388" y="71133"/>
            <a:ext cx="2569529" cy="10074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A5F5C0-4769-C688-6926-0B59349F6327}"/>
              </a:ext>
            </a:extLst>
          </p:cNvPr>
          <p:cNvSpPr txBox="1"/>
          <p:nvPr/>
        </p:nvSpPr>
        <p:spPr>
          <a:xfrm>
            <a:off x="5317778" y="1685488"/>
            <a:ext cx="6617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Problem Statement Title:</a:t>
            </a:r>
            <a:r>
              <a:rPr lang="en-IN" sz="2400" dirty="0"/>
              <a:t> [Enter Title]</a:t>
            </a:r>
            <a:br>
              <a:rPr lang="en-IN" sz="2400" dirty="0"/>
            </a:br>
            <a:r>
              <a:rPr lang="en-IN" sz="2400" b="1" dirty="0"/>
              <a:t>Theme:</a:t>
            </a:r>
            <a:r>
              <a:rPr lang="en-IN" sz="2400" dirty="0"/>
              <a:t> [Choose one – AI for Social Good / Sustainability / Smart Education / Digital Transformation / HealthTech]</a:t>
            </a:r>
            <a:br>
              <a:rPr lang="en-IN" sz="2400" dirty="0"/>
            </a:br>
            <a:r>
              <a:rPr lang="en-IN" sz="2400" b="1" dirty="0"/>
              <a:t>Team ID:</a:t>
            </a:r>
            <a:r>
              <a:rPr lang="en-IN" sz="2400" dirty="0"/>
              <a:t> [Your Team ID]</a:t>
            </a:r>
            <a:br>
              <a:rPr lang="en-IN" sz="2400" dirty="0"/>
            </a:br>
            <a:r>
              <a:rPr lang="en-IN" sz="2400" b="1" dirty="0"/>
              <a:t>Team Name:</a:t>
            </a:r>
            <a:r>
              <a:rPr lang="en-IN" sz="2400" dirty="0"/>
              <a:t> [Your Registered Team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99302" y="0"/>
            <a:ext cx="8406581" cy="640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5F7FA"/>
                </a:solidFill>
              </a:defRPr>
            </a:pPr>
            <a:r>
              <a:t>IDEA TITLE &amp; PROBLEM STATEMENT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6446520"/>
            <a:ext cx="1145743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1E1E1E"/>
                </a:solidFill>
              </a:defRPr>
            </a:pPr>
            <a:r>
              <a:t>IEEE Ideathon 2025  |  Sasi Institute of Technology &amp; Engineering, Tadepalligudem  |  Organized by IEEE Computer Society Chapter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84B31-C3DB-3DE1-9371-F71963951DF1}"/>
              </a:ext>
            </a:extLst>
          </p:cNvPr>
          <p:cNvSpPr txBox="1"/>
          <p:nvPr/>
        </p:nvSpPr>
        <p:spPr>
          <a:xfrm>
            <a:off x="1061884" y="1288025"/>
            <a:ext cx="861305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IDEA TITLE:</a:t>
            </a:r>
            <a:r>
              <a:rPr lang="en-US" sz="2400" dirty="0"/>
              <a:t> [Name of your proposed idea or innovation]</a:t>
            </a:r>
          </a:p>
          <a:p>
            <a:pPr>
              <a:buNone/>
            </a:pPr>
            <a:r>
              <a:rPr lang="en-US" sz="2400" b="1" dirty="0"/>
              <a:t>Proposed Solution: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Describe your idea, solution, or prototype in brief.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Explain the </a:t>
            </a:r>
            <a:r>
              <a:rPr lang="en-US" sz="2400" b="1" dirty="0"/>
              <a:t>problem statement</a:t>
            </a:r>
            <a:r>
              <a:rPr lang="en-US" sz="2400" dirty="0"/>
              <a:t> it aims to solve.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Show how your idea is </a:t>
            </a:r>
            <a:r>
              <a:rPr lang="en-US" sz="2400" b="1" dirty="0"/>
              <a:t>innovative and unique</a:t>
            </a:r>
            <a:r>
              <a:rPr lang="en-US" sz="2400" dirty="0"/>
              <a:t> compared to existing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Mention the </a:t>
            </a:r>
            <a:r>
              <a:rPr lang="en-US" sz="2400" b="1" dirty="0"/>
              <a:t>core objective and target users</a:t>
            </a:r>
            <a:r>
              <a:rPr lang="en-US" sz="2400" dirty="0"/>
              <a:t> of your project.</a:t>
            </a:r>
          </a:p>
        </p:txBody>
      </p:sp>
      <p:pic>
        <p:nvPicPr>
          <p:cNvPr id="10" name="Picture 9" descr="ieeelogo.jpg">
            <a:extLst>
              <a:ext uri="{FF2B5EF4-FFF2-40B4-BE49-F238E27FC236}">
                <a16:creationId xmlns:a16="http://schemas.microsoft.com/office/drawing/2014/main" id="{53DACD0C-03B8-5E59-CA10-740CFE00B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290" y="115430"/>
            <a:ext cx="877556" cy="88263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07226" y="0"/>
            <a:ext cx="6862916" cy="64008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5F7FA"/>
                </a:solidFill>
              </a:defRPr>
            </a:pPr>
            <a:r>
              <a:rPr dirty="0"/>
              <a:t>TECHNICAL 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6446520"/>
            <a:ext cx="1145743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1E1E1E"/>
                </a:solidFill>
              </a:defRPr>
            </a:pPr>
            <a:r>
              <a:t>IEEE Ideathon 2025  |  Sasi Institute of Technology &amp; Engineering, Tadepalligudem  |  Organized by IEEE Computer Society Chapter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82EB5-8723-4FF8-1A3B-1076766A4666}"/>
              </a:ext>
            </a:extLst>
          </p:cNvPr>
          <p:cNvSpPr txBox="1"/>
          <p:nvPr/>
        </p:nvSpPr>
        <p:spPr>
          <a:xfrm>
            <a:off x="914399" y="1189703"/>
            <a:ext cx="86622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Technical Framework: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List the </a:t>
            </a:r>
            <a:r>
              <a:rPr lang="en-US" sz="2400" b="1" dirty="0"/>
              <a:t>technologies, frameworks, or hardware</a:t>
            </a:r>
            <a:r>
              <a:rPr lang="en-US" sz="2400" dirty="0"/>
              <a:t> you’ll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Describe the </a:t>
            </a:r>
            <a:r>
              <a:rPr lang="en-US" sz="2400" b="1" dirty="0"/>
              <a:t>workflow or architecture</a:t>
            </a:r>
            <a:r>
              <a:rPr lang="en-US" sz="2400" dirty="0"/>
              <a:t> of your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Include diagrams or flowcharts illustrating system design or process flow.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Explain your </a:t>
            </a:r>
            <a:r>
              <a:rPr lang="en-US" sz="2400" b="1" dirty="0"/>
              <a:t>implementation plan</a:t>
            </a:r>
            <a:r>
              <a:rPr lang="en-US" sz="2400" dirty="0"/>
              <a:t> (steps, modules, integration).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Mention tools or APIs that support your prototype or demo.</a:t>
            </a:r>
          </a:p>
        </p:txBody>
      </p:sp>
      <p:pic>
        <p:nvPicPr>
          <p:cNvPr id="10" name="Picture 9" descr="ieeelogo.jpg">
            <a:extLst>
              <a:ext uri="{FF2B5EF4-FFF2-40B4-BE49-F238E27FC236}">
                <a16:creationId xmlns:a16="http://schemas.microsoft.com/office/drawing/2014/main" id="{CA67FA64-C553-33CC-8156-3728051B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1122" y="115430"/>
            <a:ext cx="877556" cy="8826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6787" y="0"/>
            <a:ext cx="7875639" cy="640080"/>
          </a:xfrm>
          <a:prstGeom prst="rect">
            <a:avLst/>
          </a:prstGeom>
          <a:solidFill>
            <a:srgbClr val="0052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5F7FA"/>
                </a:solidFill>
              </a:defRPr>
            </a:pPr>
            <a:r>
              <a:t>FEASIBILITY &amp; VIABILITY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6446520"/>
            <a:ext cx="1145743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1E1E1E"/>
                </a:solidFill>
              </a:defRPr>
            </a:pPr>
            <a:r>
              <a:t>IEEE Ideathon 2025  |  Sasi Institute of Technology &amp; Engineering, Tadepalligudem  |  Organized by IEEE Computer Society Chapter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4F8C7C-5A39-1477-9F32-AFAB7790E311}"/>
              </a:ext>
            </a:extLst>
          </p:cNvPr>
          <p:cNvSpPr txBox="1"/>
          <p:nvPr/>
        </p:nvSpPr>
        <p:spPr>
          <a:xfrm>
            <a:off x="737419" y="1360196"/>
            <a:ext cx="84385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Feasibility Analysis: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Discuss </a:t>
            </a:r>
            <a:r>
              <a:rPr lang="en-US" sz="2400" b="1" dirty="0"/>
              <a:t>practical feasibility</a:t>
            </a:r>
            <a:r>
              <a:rPr lang="en-US" sz="2400" dirty="0"/>
              <a:t> — technical, financial, and operational.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Identify </a:t>
            </a:r>
            <a:r>
              <a:rPr lang="en-US" sz="2400" b="1" dirty="0"/>
              <a:t>risks or limitations</a:t>
            </a:r>
            <a:r>
              <a:rPr lang="en-US" sz="2400" dirty="0"/>
              <a:t> and how you’ll overcome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Explain how your idea can be </a:t>
            </a:r>
            <a:r>
              <a:rPr lang="en-US" sz="2400" b="1" dirty="0"/>
              <a:t>scaled or deployed</a:t>
            </a:r>
            <a:r>
              <a:rPr lang="en-US" sz="2400" dirty="0"/>
              <a:t> in real-world scenarios.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Highlight the </a:t>
            </a:r>
            <a:r>
              <a:rPr lang="en-US" sz="2400" b="1" dirty="0"/>
              <a:t>sustainability</a:t>
            </a:r>
            <a:r>
              <a:rPr lang="en-US" sz="2400" dirty="0"/>
              <a:t> of your solution (long-term adaptability).</a:t>
            </a:r>
          </a:p>
        </p:txBody>
      </p:sp>
      <p:pic>
        <p:nvPicPr>
          <p:cNvPr id="9" name="Picture 8" descr="ieeelogo.jpg">
            <a:extLst>
              <a:ext uri="{FF2B5EF4-FFF2-40B4-BE49-F238E27FC236}">
                <a16:creationId xmlns:a16="http://schemas.microsoft.com/office/drawing/2014/main" id="{CE041918-1534-43F7-7178-327013EC0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290" y="115430"/>
            <a:ext cx="877556" cy="8826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1818" y="0"/>
            <a:ext cx="8573729" cy="640080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5F7FA"/>
                </a:solidFill>
              </a:defRPr>
            </a:pPr>
            <a:r>
              <a:t>IMPACT &amp; BENEFITS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6581" y="1278192"/>
            <a:ext cx="106679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/>
            </a:pPr>
            <a:r>
              <a:rPr sz="2000" dirty="0"/>
              <a:t>Impact &amp; KPIs:</a:t>
            </a:r>
          </a:p>
          <a:p>
            <a:pPr>
              <a:defRPr sz="1300"/>
            </a:pPr>
            <a:r>
              <a:rPr sz="2000" dirty="0"/>
              <a:t>• Beneficiaries: Residential complexes, municipal bodies, waste collectors.</a:t>
            </a:r>
          </a:p>
          <a:p>
            <a:pPr>
              <a:defRPr sz="1300"/>
            </a:pPr>
            <a:r>
              <a:rPr sz="2000" dirty="0"/>
              <a:t>• KPIs: % increase in recyclables collected; reduction in contamination rates; reduced pickup cost.</a:t>
            </a:r>
          </a:p>
          <a:p>
            <a:pPr>
              <a:defRPr sz="1300"/>
            </a:pPr>
            <a:r>
              <a:rPr sz="2000" dirty="0"/>
              <a:t>• Environmental benefit: lower landfill usage and increased recycling rates.</a:t>
            </a:r>
          </a:p>
          <a:p>
            <a:pPr>
              <a:defRPr sz="1300"/>
            </a:pPr>
            <a:r>
              <a:rPr sz="2000" dirty="0"/>
              <a:t>• Scale plan: City-wide roll-out after successful pilots; partnerships with waste management firms.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6446520"/>
            <a:ext cx="1145743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1E1E1E"/>
                </a:solidFill>
              </a:defRPr>
            </a:pPr>
            <a:r>
              <a:t>IEEE Ideathon 2025  |  Sasi Institute of Technology &amp; Engineering, Tadepalligudem  |  Organized by IEEE Computer Society Chapter</a:t>
            </a:r>
          </a:p>
        </p:txBody>
      </p:sp>
      <p:pic>
        <p:nvPicPr>
          <p:cNvPr id="7" name="Picture 6" descr="ieeelogo.jpg">
            <a:extLst>
              <a:ext uri="{FF2B5EF4-FFF2-40B4-BE49-F238E27FC236}">
                <a16:creationId xmlns:a16="http://schemas.microsoft.com/office/drawing/2014/main" id="{CF473663-34D1-9062-7683-1C64E6314A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290" y="115430"/>
            <a:ext cx="877556" cy="8826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92826" y="0"/>
            <a:ext cx="8937522" cy="640080"/>
          </a:xfrm>
          <a:prstGeom prst="rect">
            <a:avLst/>
          </a:prstGeom>
          <a:solidFill>
            <a:srgbClr val="00529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 b="1">
                <a:solidFill>
                  <a:srgbClr val="F5F7FA"/>
                </a:solidFill>
              </a:defRPr>
            </a:pPr>
            <a:r>
              <a:t>RESEARCH &amp; REFERENCES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6446520"/>
            <a:ext cx="1145743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1E1E1E"/>
                </a:solidFill>
              </a:defRPr>
            </a:pPr>
            <a:r>
              <a:rPr dirty="0"/>
              <a:t>IEEE </a:t>
            </a:r>
            <a:r>
              <a:rPr dirty="0" err="1"/>
              <a:t>Ideathon</a:t>
            </a:r>
            <a:r>
              <a:rPr dirty="0"/>
              <a:t> 2025  |  Sasi Institute of Technology &amp; Engineering, </a:t>
            </a:r>
            <a:r>
              <a:rPr dirty="0" err="1"/>
              <a:t>Tadepalligudem</a:t>
            </a:r>
            <a:r>
              <a:rPr dirty="0"/>
              <a:t>  |  Organized by IEEE Computer Society Chapter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CDCA4C-B69C-757A-7C41-E910F5CA6BFB}"/>
              </a:ext>
            </a:extLst>
          </p:cNvPr>
          <p:cNvSpPr txBox="1"/>
          <p:nvPr/>
        </p:nvSpPr>
        <p:spPr>
          <a:xfrm>
            <a:off x="1406013" y="1504335"/>
            <a:ext cx="85835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Supporting Research: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Mention any research papers, case studies, or reports that inspired your idea.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 </a:t>
            </a:r>
            <a:r>
              <a:rPr lang="en-US" sz="2400" b="1" dirty="0"/>
              <a:t>reference links</a:t>
            </a:r>
            <a:r>
              <a:rPr lang="en-US" sz="2400" dirty="0"/>
              <a:t>, datasets, or open-source tools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Acknowledge mentors, faculty, or institutions that supported the concept.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Cite previous innovations or technologies you’ve built upon.</a:t>
            </a:r>
          </a:p>
        </p:txBody>
      </p:sp>
      <p:pic>
        <p:nvPicPr>
          <p:cNvPr id="9" name="Picture 8" descr="ieeelogo.jpg">
            <a:extLst>
              <a:ext uri="{FF2B5EF4-FFF2-40B4-BE49-F238E27FC236}">
                <a16:creationId xmlns:a16="http://schemas.microsoft.com/office/drawing/2014/main" id="{FD09A9E8-28AE-04BD-AC3C-F86335FB93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290" y="115430"/>
            <a:ext cx="877556" cy="8826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A883B8-085C-AC51-A911-45354AE67602}"/>
              </a:ext>
            </a:extLst>
          </p:cNvPr>
          <p:cNvSpPr txBox="1"/>
          <p:nvPr/>
        </p:nvSpPr>
        <p:spPr>
          <a:xfrm>
            <a:off x="3362631" y="2644170"/>
            <a:ext cx="71972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ptos Display" panose="020B0004020202020204" pitchFamily="34" charset="0"/>
              </a:rPr>
              <a:t>Thank You</a:t>
            </a:r>
            <a:endParaRPr lang="en-IN" sz="9600" dirty="0">
              <a:latin typeface="Aptos Display" panose="020B00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C64B27-44DA-3374-B9E5-A7386CA5F518}"/>
              </a:ext>
            </a:extLst>
          </p:cNvPr>
          <p:cNvSpPr txBox="1"/>
          <p:nvPr/>
        </p:nvSpPr>
        <p:spPr>
          <a:xfrm>
            <a:off x="365760" y="6446520"/>
            <a:ext cx="1145743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1E1E1E"/>
                </a:solidFill>
              </a:defRPr>
            </a:pPr>
            <a:r>
              <a:rPr dirty="0"/>
              <a:t>IEEE </a:t>
            </a:r>
            <a:r>
              <a:rPr dirty="0" err="1"/>
              <a:t>Ideathon</a:t>
            </a:r>
            <a:r>
              <a:rPr dirty="0"/>
              <a:t> 2025  |  Sasi Institute of Technology &amp; Engineering, </a:t>
            </a:r>
            <a:r>
              <a:rPr dirty="0" err="1"/>
              <a:t>Tadepalligudem</a:t>
            </a:r>
            <a:r>
              <a:rPr dirty="0"/>
              <a:t>  |  Organized by IEEE Computer Society Chapter</a:t>
            </a:r>
          </a:p>
        </p:txBody>
      </p:sp>
      <p:pic>
        <p:nvPicPr>
          <p:cNvPr id="4" name="Picture 3" descr="ieeelogo.jpg">
            <a:extLst>
              <a:ext uri="{FF2B5EF4-FFF2-40B4-BE49-F238E27FC236}">
                <a16:creationId xmlns:a16="http://schemas.microsoft.com/office/drawing/2014/main" id="{24962A39-6F61-CE2A-889D-40D62EBA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290" y="115430"/>
            <a:ext cx="877556" cy="88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2429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42</TotalTime>
  <Words>507</Words>
  <Application>Microsoft Office PowerPoint</Application>
  <PresentationFormat>Custom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 Display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prasanth kundeti</dc:creator>
  <cp:keywords/>
  <dc:description>generated using python-pptx</dc:description>
  <cp:lastModifiedBy>Lavanya Y</cp:lastModifiedBy>
  <cp:revision>3</cp:revision>
  <dcterms:created xsi:type="dcterms:W3CDTF">2013-01-27T09:14:16Z</dcterms:created>
  <dcterms:modified xsi:type="dcterms:W3CDTF">2025-10-27T16:44:19Z</dcterms:modified>
  <cp:category/>
</cp:coreProperties>
</file>