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8" r:id="rId4"/>
    <p:sldId id="257" r:id="rId5"/>
    <p:sldId id="260" r:id="rId6"/>
    <p:sldId id="269" r:id="rId7"/>
    <p:sldId id="259" r:id="rId8"/>
    <p:sldId id="262" r:id="rId9"/>
    <p:sldId id="263" r:id="rId10"/>
    <p:sldId id="265" r:id="rId11"/>
    <p:sldId id="267" r:id="rId12"/>
    <p:sldId id="270"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710A32-81D1-42B2-B2F5-CD9350931F52}" v="58" dt="2023-12-04T14:28:35.1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 Sarada Alapaty" userId="f67c4062-a392-4e5b-baff-a776edce6cab" providerId="ADAL" clId="{E8710A32-81D1-42B2-B2F5-CD9350931F52}"/>
    <pc:docChg chg="undo redo custSel addSld delSld modSld sldOrd">
      <pc:chgData name="Sree Sarada Alapaty" userId="f67c4062-a392-4e5b-baff-a776edce6cab" providerId="ADAL" clId="{E8710A32-81D1-42B2-B2F5-CD9350931F52}" dt="2023-12-04T15:44:16.722" v="7499" actId="20577"/>
      <pc:docMkLst>
        <pc:docMk/>
      </pc:docMkLst>
      <pc:sldChg chg="addSp delSp modSp mod setBg delAnim modAnim setClrOvrMap">
        <pc:chgData name="Sree Sarada Alapaty" userId="f67c4062-a392-4e5b-baff-a776edce6cab" providerId="ADAL" clId="{E8710A32-81D1-42B2-B2F5-CD9350931F52}" dt="2023-12-04T15:44:16.722" v="7499" actId="20577"/>
        <pc:sldMkLst>
          <pc:docMk/>
          <pc:sldMk cId="1530197426" sldId="256"/>
        </pc:sldMkLst>
        <pc:spChg chg="mod">
          <ac:chgData name="Sree Sarada Alapaty" userId="f67c4062-a392-4e5b-baff-a776edce6cab" providerId="ADAL" clId="{E8710A32-81D1-42B2-B2F5-CD9350931F52}" dt="2023-12-02T02:53:22.381" v="2387" actId="26606"/>
          <ac:spMkLst>
            <pc:docMk/>
            <pc:sldMk cId="1530197426" sldId="256"/>
            <ac:spMk id="2" creationId="{E8BF8045-87A5-F596-7BC1-9C34102F70E2}"/>
          </ac:spMkLst>
        </pc:spChg>
        <pc:spChg chg="mod">
          <ac:chgData name="Sree Sarada Alapaty" userId="f67c4062-a392-4e5b-baff-a776edce6cab" providerId="ADAL" clId="{E8710A32-81D1-42B2-B2F5-CD9350931F52}" dt="2023-12-04T15:44:16.722" v="7499" actId="20577"/>
          <ac:spMkLst>
            <pc:docMk/>
            <pc:sldMk cId="1530197426" sldId="256"/>
            <ac:spMk id="3" creationId="{F13A4140-F27A-4D1D-D25E-E9E7D4D20C15}"/>
          </ac:spMkLst>
        </pc:spChg>
        <pc:spChg chg="add del">
          <ac:chgData name="Sree Sarada Alapaty" userId="f67c4062-a392-4e5b-baff-a776edce6cab" providerId="ADAL" clId="{E8710A32-81D1-42B2-B2F5-CD9350931F52}" dt="2023-12-02T02:53:22.381" v="2387" actId="26606"/>
          <ac:spMkLst>
            <pc:docMk/>
            <pc:sldMk cId="1530197426" sldId="256"/>
            <ac:spMk id="30" creationId="{A6EFC7BB-64AE-45E4-90F7-BA062F86E73A}"/>
          </ac:spMkLst>
        </pc:spChg>
        <pc:spChg chg="add del">
          <ac:chgData name="Sree Sarada Alapaty" userId="f67c4062-a392-4e5b-baff-a776edce6cab" providerId="ADAL" clId="{E8710A32-81D1-42B2-B2F5-CD9350931F52}" dt="2023-12-02T02:53:22.381" v="2387" actId="26606"/>
          <ac:spMkLst>
            <pc:docMk/>
            <pc:sldMk cId="1530197426" sldId="256"/>
            <ac:spMk id="31" creationId="{9FB5B51E-2110-4BFE-90CE-A5C01B4839C4}"/>
          </ac:spMkLst>
        </pc:spChg>
        <pc:spChg chg="add del">
          <ac:chgData name="Sree Sarada Alapaty" userId="f67c4062-a392-4e5b-baff-a776edce6cab" providerId="ADAL" clId="{E8710A32-81D1-42B2-B2F5-CD9350931F52}" dt="2023-12-02T02:53:19.398" v="2385" actId="26606"/>
          <ac:spMkLst>
            <pc:docMk/>
            <pc:sldMk cId="1530197426" sldId="256"/>
            <ac:spMk id="36" creationId="{55666830-9A19-4E01-8505-D6C7F9AC5665}"/>
          </ac:spMkLst>
        </pc:spChg>
        <pc:spChg chg="add del">
          <ac:chgData name="Sree Sarada Alapaty" userId="f67c4062-a392-4e5b-baff-a776edce6cab" providerId="ADAL" clId="{E8710A32-81D1-42B2-B2F5-CD9350931F52}" dt="2023-12-02T02:53:19.398" v="2385" actId="26606"/>
          <ac:spMkLst>
            <pc:docMk/>
            <pc:sldMk cId="1530197426" sldId="256"/>
            <ac:spMk id="38" creationId="{AE9FC877-7FB6-4D22-9988-35420644E202}"/>
          </ac:spMkLst>
        </pc:spChg>
        <pc:spChg chg="add del">
          <ac:chgData name="Sree Sarada Alapaty" userId="f67c4062-a392-4e5b-baff-a776edce6cab" providerId="ADAL" clId="{E8710A32-81D1-42B2-B2F5-CD9350931F52}" dt="2023-12-02T02:53:19.398" v="2385" actId="26606"/>
          <ac:spMkLst>
            <pc:docMk/>
            <pc:sldMk cId="1530197426" sldId="256"/>
            <ac:spMk id="40" creationId="{E41809D1-F12E-46BB-B804-5F209D325E8B}"/>
          </ac:spMkLst>
        </pc:spChg>
        <pc:spChg chg="add del">
          <ac:chgData name="Sree Sarada Alapaty" userId="f67c4062-a392-4e5b-baff-a776edce6cab" providerId="ADAL" clId="{E8710A32-81D1-42B2-B2F5-CD9350931F52}" dt="2023-12-02T02:53:19.398" v="2385" actId="26606"/>
          <ac:spMkLst>
            <pc:docMk/>
            <pc:sldMk cId="1530197426" sldId="256"/>
            <ac:spMk id="42" creationId="{AF2F604E-43BE-4DC3-B983-E071523364F8}"/>
          </ac:spMkLst>
        </pc:spChg>
        <pc:spChg chg="add del">
          <ac:chgData name="Sree Sarada Alapaty" userId="f67c4062-a392-4e5b-baff-a776edce6cab" providerId="ADAL" clId="{E8710A32-81D1-42B2-B2F5-CD9350931F52}" dt="2023-12-02T02:53:19.398" v="2385" actId="26606"/>
          <ac:spMkLst>
            <pc:docMk/>
            <pc:sldMk cId="1530197426" sldId="256"/>
            <ac:spMk id="44" creationId="{08C9B587-E65E-4B52-B37C-ABEBB6E87928}"/>
          </ac:spMkLst>
        </pc:spChg>
        <pc:spChg chg="add del">
          <ac:chgData name="Sree Sarada Alapaty" userId="f67c4062-a392-4e5b-baff-a776edce6cab" providerId="ADAL" clId="{E8710A32-81D1-42B2-B2F5-CD9350931F52}" dt="2023-12-02T02:53:22.381" v="2387" actId="26606"/>
          <ac:spMkLst>
            <pc:docMk/>
            <pc:sldMk cId="1530197426" sldId="256"/>
            <ac:spMk id="46" creationId="{71B2258F-86CA-4D4D-8270-BC05FCDEBFB3}"/>
          </ac:spMkLst>
        </pc:spChg>
        <pc:picChg chg="mod">
          <ac:chgData name="Sree Sarada Alapaty" userId="f67c4062-a392-4e5b-baff-a776edce6cab" providerId="ADAL" clId="{E8710A32-81D1-42B2-B2F5-CD9350931F52}" dt="2023-12-02T02:53:22.381" v="2387" actId="26606"/>
          <ac:picMkLst>
            <pc:docMk/>
            <pc:sldMk cId="1530197426" sldId="256"/>
            <ac:picMk id="4" creationId="{98BE4B1F-0393-B91E-C116-CEABFE923520}"/>
          </ac:picMkLst>
        </pc:picChg>
        <pc:picChg chg="add del mod">
          <ac:chgData name="Sree Sarada Alapaty" userId="f67c4062-a392-4e5b-baff-a776edce6cab" providerId="ADAL" clId="{E8710A32-81D1-42B2-B2F5-CD9350931F52}" dt="2023-12-04T13:42:24.520" v="7362" actId="21"/>
          <ac:picMkLst>
            <pc:docMk/>
            <pc:sldMk cId="1530197426" sldId="256"/>
            <ac:picMk id="5" creationId="{553469AE-8A77-FC35-4BFE-38444EFACAD6}"/>
          </ac:picMkLst>
        </pc:picChg>
        <pc:picChg chg="add del mod">
          <ac:chgData name="Sree Sarada Alapaty" userId="f67c4062-a392-4e5b-baff-a776edce6cab" providerId="ADAL" clId="{E8710A32-81D1-42B2-B2F5-CD9350931F52}" dt="2023-12-04T14:31:43.846" v="7376" actId="478"/>
          <ac:picMkLst>
            <pc:docMk/>
            <pc:sldMk cId="1530197426" sldId="256"/>
            <ac:picMk id="6" creationId="{28B8DCB8-3A33-6743-58A5-AB5374C6BDA4}"/>
          </ac:picMkLst>
        </pc:picChg>
      </pc:sldChg>
      <pc:sldChg chg="modSp mod ord">
        <pc:chgData name="Sree Sarada Alapaty" userId="f67c4062-a392-4e5b-baff-a776edce6cab" providerId="ADAL" clId="{E8710A32-81D1-42B2-B2F5-CD9350931F52}" dt="2023-12-04T01:13:40.486" v="6841"/>
        <pc:sldMkLst>
          <pc:docMk/>
          <pc:sldMk cId="2113627112" sldId="257"/>
        </pc:sldMkLst>
        <pc:spChg chg="mod">
          <ac:chgData name="Sree Sarada Alapaty" userId="f67c4062-a392-4e5b-baff-a776edce6cab" providerId="ADAL" clId="{E8710A32-81D1-42B2-B2F5-CD9350931F52}" dt="2023-12-03T18:25:14.371" v="3297" actId="20577"/>
          <ac:spMkLst>
            <pc:docMk/>
            <pc:sldMk cId="2113627112" sldId="257"/>
            <ac:spMk id="3" creationId="{7FF6416E-1F2E-3077-5BD9-74F8A15478CF}"/>
          </ac:spMkLst>
        </pc:spChg>
      </pc:sldChg>
      <pc:sldChg chg="addSp delSp modSp mod setBg setClrOvrMap">
        <pc:chgData name="Sree Sarada Alapaty" userId="f67c4062-a392-4e5b-baff-a776edce6cab" providerId="ADAL" clId="{E8710A32-81D1-42B2-B2F5-CD9350931F52}" dt="2023-11-21T17:00:55.825" v="557" actId="26606"/>
        <pc:sldMkLst>
          <pc:docMk/>
          <pc:sldMk cId="208476559" sldId="258"/>
        </pc:sldMkLst>
        <pc:spChg chg="add del mod ord">
          <ac:chgData name="Sree Sarada Alapaty" userId="f67c4062-a392-4e5b-baff-a776edce6cab" providerId="ADAL" clId="{E8710A32-81D1-42B2-B2F5-CD9350931F52}" dt="2023-11-21T17:00:55.825" v="557" actId="26606"/>
          <ac:spMkLst>
            <pc:docMk/>
            <pc:sldMk cId="208476559" sldId="258"/>
            <ac:spMk id="3" creationId="{C9A52BA3-09E2-3693-DF2A-59D51B62A10B}"/>
          </ac:spMkLst>
        </pc:spChg>
        <pc:spChg chg="add del">
          <ac:chgData name="Sree Sarada Alapaty" userId="f67c4062-a392-4e5b-baff-a776edce6cab" providerId="ADAL" clId="{E8710A32-81D1-42B2-B2F5-CD9350931F52}" dt="2023-11-21T16:57:37.536" v="509" actId="26606"/>
          <ac:spMkLst>
            <pc:docMk/>
            <pc:sldMk cId="208476559" sldId="258"/>
            <ac:spMk id="9" creationId="{45D37F4E-DDB4-456B-97E0-9937730A039F}"/>
          </ac:spMkLst>
        </pc:spChg>
        <pc:spChg chg="add del">
          <ac:chgData name="Sree Sarada Alapaty" userId="f67c4062-a392-4e5b-baff-a776edce6cab" providerId="ADAL" clId="{E8710A32-81D1-42B2-B2F5-CD9350931F52}" dt="2023-11-21T16:57:37.536" v="509" actId="26606"/>
          <ac:spMkLst>
            <pc:docMk/>
            <pc:sldMk cId="208476559" sldId="258"/>
            <ac:spMk id="11" creationId="{B2DD41CD-8F47-4F56-AD12-4E2FF7696987}"/>
          </ac:spMkLst>
        </pc:spChg>
        <pc:spChg chg="add del">
          <ac:chgData name="Sree Sarada Alapaty" userId="f67c4062-a392-4e5b-baff-a776edce6cab" providerId="ADAL" clId="{E8710A32-81D1-42B2-B2F5-CD9350931F52}" dt="2023-11-21T17:00:55.825" v="557" actId="26606"/>
          <ac:spMkLst>
            <pc:docMk/>
            <pc:sldMk cId="208476559" sldId="258"/>
            <ac:spMk id="13" creationId="{9228552E-C8B1-4A80-8448-0787CE0FC704}"/>
          </ac:spMkLst>
        </pc:spChg>
        <pc:spChg chg="add del">
          <ac:chgData name="Sree Sarada Alapaty" userId="f67c4062-a392-4e5b-baff-a776edce6cab" providerId="ADAL" clId="{E8710A32-81D1-42B2-B2F5-CD9350931F52}" dt="2023-11-21T16:59:41.203" v="520" actId="26606"/>
          <ac:spMkLst>
            <pc:docMk/>
            <pc:sldMk cId="208476559" sldId="258"/>
            <ac:spMk id="18" creationId="{A9D6EEA4-51EF-4796-BE5B-F3EB11F23ED7}"/>
          </ac:spMkLst>
        </pc:spChg>
        <pc:spChg chg="add del">
          <ac:chgData name="Sree Sarada Alapaty" userId="f67c4062-a392-4e5b-baff-a776edce6cab" providerId="ADAL" clId="{E8710A32-81D1-42B2-B2F5-CD9350931F52}" dt="2023-11-21T16:59:42.625" v="522" actId="26606"/>
          <ac:spMkLst>
            <pc:docMk/>
            <pc:sldMk cId="208476559" sldId="258"/>
            <ac:spMk id="20" creationId="{C74F2646-08C7-4051-81DA-751C43A03FC1}"/>
          </ac:spMkLst>
        </pc:spChg>
        <pc:spChg chg="add del">
          <ac:chgData name="Sree Sarada Alapaty" userId="f67c4062-a392-4e5b-baff-a776edce6cab" providerId="ADAL" clId="{E8710A32-81D1-42B2-B2F5-CD9350931F52}" dt="2023-11-21T16:59:41.203" v="520" actId="26606"/>
          <ac:spMkLst>
            <pc:docMk/>
            <pc:sldMk cId="208476559" sldId="258"/>
            <ac:spMk id="21" creationId="{C9A52BA3-09E2-3693-DF2A-59D51B62A10B}"/>
          </ac:spMkLst>
        </pc:spChg>
        <pc:spChg chg="add del">
          <ac:chgData name="Sree Sarada Alapaty" userId="f67c4062-a392-4e5b-baff-a776edce6cab" providerId="ADAL" clId="{E8710A32-81D1-42B2-B2F5-CD9350931F52}" dt="2023-11-21T16:59:42.625" v="522" actId="26606"/>
          <ac:spMkLst>
            <pc:docMk/>
            <pc:sldMk cId="208476559" sldId="258"/>
            <ac:spMk id="22" creationId="{DCD6552F-C98B-4FBA-842F-3EF2D5ACA1FF}"/>
          </ac:spMkLst>
        </pc:spChg>
        <pc:spChg chg="add del">
          <ac:chgData name="Sree Sarada Alapaty" userId="f67c4062-a392-4e5b-baff-a776edce6cab" providerId="ADAL" clId="{E8710A32-81D1-42B2-B2F5-CD9350931F52}" dt="2023-11-21T16:59:42.625" v="522" actId="26606"/>
          <ac:spMkLst>
            <pc:docMk/>
            <pc:sldMk cId="208476559" sldId="258"/>
            <ac:spMk id="23" creationId="{04C21BAE-6866-4C7A-A7EC-C1B2E572D5BE}"/>
          </ac:spMkLst>
        </pc:spChg>
        <pc:spChg chg="add del">
          <ac:chgData name="Sree Sarada Alapaty" userId="f67c4062-a392-4e5b-baff-a776edce6cab" providerId="ADAL" clId="{E8710A32-81D1-42B2-B2F5-CD9350931F52}" dt="2023-11-21T16:59:42.625" v="522" actId="26606"/>
          <ac:spMkLst>
            <pc:docMk/>
            <pc:sldMk cId="208476559" sldId="258"/>
            <ac:spMk id="24" creationId="{F0C518C2-0AA4-470C-87B9-9CBF428FBA25}"/>
          </ac:spMkLst>
        </pc:spChg>
        <pc:spChg chg="add del">
          <ac:chgData name="Sree Sarada Alapaty" userId="f67c4062-a392-4e5b-baff-a776edce6cab" providerId="ADAL" clId="{E8710A32-81D1-42B2-B2F5-CD9350931F52}" dt="2023-11-21T16:59:42.625" v="522" actId="26606"/>
          <ac:spMkLst>
            <pc:docMk/>
            <pc:sldMk cId="208476559" sldId="258"/>
            <ac:spMk id="25" creationId="{C9A52BA3-09E2-3693-DF2A-59D51B62A10B}"/>
          </ac:spMkLst>
        </pc:spChg>
        <pc:spChg chg="add del">
          <ac:chgData name="Sree Sarada Alapaty" userId="f67c4062-a392-4e5b-baff-a776edce6cab" providerId="ADAL" clId="{E8710A32-81D1-42B2-B2F5-CD9350931F52}" dt="2023-11-21T16:59:57.211" v="528" actId="26606"/>
          <ac:spMkLst>
            <pc:docMk/>
            <pc:sldMk cId="208476559" sldId="258"/>
            <ac:spMk id="26" creationId="{E3020543-B24B-4EC4-8FFC-8DD88EEA91A8}"/>
          </ac:spMkLst>
        </pc:spChg>
        <pc:spChg chg="add del">
          <ac:chgData name="Sree Sarada Alapaty" userId="f67c4062-a392-4e5b-baff-a776edce6cab" providerId="ADAL" clId="{E8710A32-81D1-42B2-B2F5-CD9350931F52}" dt="2023-11-21T16:59:47.466" v="524" actId="26606"/>
          <ac:spMkLst>
            <pc:docMk/>
            <pc:sldMk cId="208476559" sldId="258"/>
            <ac:spMk id="27" creationId="{04C21BAE-6866-4C7A-A7EC-C1B2E572D5BE}"/>
          </ac:spMkLst>
        </pc:spChg>
        <pc:spChg chg="add del">
          <ac:chgData name="Sree Sarada Alapaty" userId="f67c4062-a392-4e5b-baff-a776edce6cab" providerId="ADAL" clId="{E8710A32-81D1-42B2-B2F5-CD9350931F52}" dt="2023-11-21T16:59:47.466" v="524" actId="26606"/>
          <ac:spMkLst>
            <pc:docMk/>
            <pc:sldMk cId="208476559" sldId="258"/>
            <ac:spMk id="28" creationId="{7E7D0C94-08B4-48AE-8813-CC4D60294F42}"/>
          </ac:spMkLst>
        </pc:spChg>
        <pc:spChg chg="add del">
          <ac:chgData name="Sree Sarada Alapaty" userId="f67c4062-a392-4e5b-baff-a776edce6cab" providerId="ADAL" clId="{E8710A32-81D1-42B2-B2F5-CD9350931F52}" dt="2023-11-21T16:59:47.466" v="524" actId="26606"/>
          <ac:spMkLst>
            <pc:docMk/>
            <pc:sldMk cId="208476559" sldId="258"/>
            <ac:spMk id="29" creationId="{DD0D366F-455D-4298-97E9-89785ADAEC06}"/>
          </ac:spMkLst>
        </pc:spChg>
        <pc:spChg chg="add del">
          <ac:chgData name="Sree Sarada Alapaty" userId="f67c4062-a392-4e5b-baff-a776edce6cab" providerId="ADAL" clId="{E8710A32-81D1-42B2-B2F5-CD9350931F52}" dt="2023-11-21T16:59:47.466" v="524" actId="26606"/>
          <ac:spMkLst>
            <pc:docMk/>
            <pc:sldMk cId="208476559" sldId="258"/>
            <ac:spMk id="30" creationId="{C9A52BA3-09E2-3693-DF2A-59D51B62A10B}"/>
          </ac:spMkLst>
        </pc:spChg>
        <pc:spChg chg="add del">
          <ac:chgData name="Sree Sarada Alapaty" userId="f67c4062-a392-4e5b-baff-a776edce6cab" providerId="ADAL" clId="{E8710A32-81D1-42B2-B2F5-CD9350931F52}" dt="2023-11-21T16:59:47.466" v="524" actId="26606"/>
          <ac:spMkLst>
            <pc:docMk/>
            <pc:sldMk cId="208476559" sldId="258"/>
            <ac:spMk id="31" creationId="{F0C518C2-0AA4-470C-87B9-9CBF428FBA25}"/>
          </ac:spMkLst>
        </pc:spChg>
        <pc:spChg chg="add del">
          <ac:chgData name="Sree Sarada Alapaty" userId="f67c4062-a392-4e5b-baff-a776edce6cab" providerId="ADAL" clId="{E8710A32-81D1-42B2-B2F5-CD9350931F52}" dt="2023-11-21T16:59:55.578" v="526" actId="26606"/>
          <ac:spMkLst>
            <pc:docMk/>
            <pc:sldMk cId="208476559" sldId="258"/>
            <ac:spMk id="33" creationId="{257363FD-7E77-4145-9483-331A807ADF0E}"/>
          </ac:spMkLst>
        </pc:spChg>
        <pc:spChg chg="add del">
          <ac:chgData name="Sree Sarada Alapaty" userId="f67c4062-a392-4e5b-baff-a776edce6cab" providerId="ADAL" clId="{E8710A32-81D1-42B2-B2F5-CD9350931F52}" dt="2023-11-21T16:59:55.578" v="526" actId="26606"/>
          <ac:spMkLst>
            <pc:docMk/>
            <pc:sldMk cId="208476559" sldId="258"/>
            <ac:spMk id="34" creationId="{C9A52BA3-09E2-3693-DF2A-59D51B62A10B}"/>
          </ac:spMkLst>
        </pc:spChg>
        <pc:spChg chg="add del">
          <ac:chgData name="Sree Sarada Alapaty" userId="f67c4062-a392-4e5b-baff-a776edce6cab" providerId="ADAL" clId="{E8710A32-81D1-42B2-B2F5-CD9350931F52}" dt="2023-11-21T16:59:57.211" v="528" actId="26606"/>
          <ac:spMkLst>
            <pc:docMk/>
            <pc:sldMk cId="208476559" sldId="258"/>
            <ac:spMk id="36" creationId="{09CFCDAF-46CE-4056-866C-5EE9122FDCAB}"/>
          </ac:spMkLst>
        </pc:spChg>
        <pc:spChg chg="add del">
          <ac:chgData name="Sree Sarada Alapaty" userId="f67c4062-a392-4e5b-baff-a776edce6cab" providerId="ADAL" clId="{E8710A32-81D1-42B2-B2F5-CD9350931F52}" dt="2023-11-21T16:59:57.211" v="528" actId="26606"/>
          <ac:spMkLst>
            <pc:docMk/>
            <pc:sldMk cId="208476559" sldId="258"/>
            <ac:spMk id="37" creationId="{9F587EB1-1674-4B8B-88AD-2A81FFFB5F36}"/>
          </ac:spMkLst>
        </pc:spChg>
        <pc:spChg chg="add del">
          <ac:chgData name="Sree Sarada Alapaty" userId="f67c4062-a392-4e5b-baff-a776edce6cab" providerId="ADAL" clId="{E8710A32-81D1-42B2-B2F5-CD9350931F52}" dt="2023-11-21T16:59:57.211" v="528" actId="26606"/>
          <ac:spMkLst>
            <pc:docMk/>
            <pc:sldMk cId="208476559" sldId="258"/>
            <ac:spMk id="39" creationId="{6CB927A4-E432-4310-9CD5-E89FF5063179}"/>
          </ac:spMkLst>
        </pc:spChg>
        <pc:spChg chg="add del">
          <ac:chgData name="Sree Sarada Alapaty" userId="f67c4062-a392-4e5b-baff-a776edce6cab" providerId="ADAL" clId="{E8710A32-81D1-42B2-B2F5-CD9350931F52}" dt="2023-11-21T16:59:57.211" v="528" actId="26606"/>
          <ac:spMkLst>
            <pc:docMk/>
            <pc:sldMk cId="208476559" sldId="258"/>
            <ac:spMk id="40" creationId="{1453BF6C-B012-48B7-B4E8-6D7AC7C27D02}"/>
          </ac:spMkLst>
        </pc:spChg>
        <pc:spChg chg="add del">
          <ac:chgData name="Sree Sarada Alapaty" userId="f67c4062-a392-4e5b-baff-a776edce6cab" providerId="ADAL" clId="{E8710A32-81D1-42B2-B2F5-CD9350931F52}" dt="2023-11-21T16:59:57.211" v="528" actId="26606"/>
          <ac:spMkLst>
            <pc:docMk/>
            <pc:sldMk cId="208476559" sldId="258"/>
            <ac:spMk id="41" creationId="{C9A52BA3-09E2-3693-DF2A-59D51B62A10B}"/>
          </ac:spMkLst>
        </pc:spChg>
        <pc:spChg chg="add del">
          <ac:chgData name="Sree Sarada Alapaty" userId="f67c4062-a392-4e5b-baff-a776edce6cab" providerId="ADAL" clId="{E8710A32-81D1-42B2-B2F5-CD9350931F52}" dt="2023-11-21T17:00:09.279" v="530" actId="26606"/>
          <ac:spMkLst>
            <pc:docMk/>
            <pc:sldMk cId="208476559" sldId="258"/>
            <ac:spMk id="43" creationId="{10CE40DC-5723-449B-A365-A61D8C262E93}"/>
          </ac:spMkLst>
        </pc:spChg>
        <pc:spChg chg="add del">
          <ac:chgData name="Sree Sarada Alapaty" userId="f67c4062-a392-4e5b-baff-a776edce6cab" providerId="ADAL" clId="{E8710A32-81D1-42B2-B2F5-CD9350931F52}" dt="2023-11-21T17:00:09.279" v="530" actId="26606"/>
          <ac:spMkLst>
            <pc:docMk/>
            <pc:sldMk cId="208476559" sldId="258"/>
            <ac:spMk id="44" creationId="{9854DBCA-D3C3-4C19-9B2E-DFA0BE647266}"/>
          </ac:spMkLst>
        </pc:spChg>
        <pc:spChg chg="add del">
          <ac:chgData name="Sree Sarada Alapaty" userId="f67c4062-a392-4e5b-baff-a776edce6cab" providerId="ADAL" clId="{E8710A32-81D1-42B2-B2F5-CD9350931F52}" dt="2023-11-21T17:00:09.279" v="530" actId="26606"/>
          <ac:spMkLst>
            <pc:docMk/>
            <pc:sldMk cId="208476559" sldId="258"/>
            <ac:spMk id="45" creationId="{E1383CB6-8BE5-4911-970B-A4151A07E734}"/>
          </ac:spMkLst>
        </pc:spChg>
        <pc:spChg chg="add del">
          <ac:chgData name="Sree Sarada Alapaty" userId="f67c4062-a392-4e5b-baff-a776edce6cab" providerId="ADAL" clId="{E8710A32-81D1-42B2-B2F5-CD9350931F52}" dt="2023-11-21T17:00:09.279" v="530" actId="26606"/>
          <ac:spMkLst>
            <pc:docMk/>
            <pc:sldMk cId="208476559" sldId="258"/>
            <ac:spMk id="46" creationId="{842D14D1-56B7-40CD-8694-A9A48170C0CB}"/>
          </ac:spMkLst>
        </pc:spChg>
        <pc:spChg chg="add del">
          <ac:chgData name="Sree Sarada Alapaty" userId="f67c4062-a392-4e5b-baff-a776edce6cab" providerId="ADAL" clId="{E8710A32-81D1-42B2-B2F5-CD9350931F52}" dt="2023-11-21T17:00:09.279" v="530" actId="26606"/>
          <ac:spMkLst>
            <pc:docMk/>
            <pc:sldMk cId="208476559" sldId="258"/>
            <ac:spMk id="47" creationId="{950A315C-978A-4A52-966E-55B2698F2A8E}"/>
          </ac:spMkLst>
        </pc:spChg>
        <pc:spChg chg="add del">
          <ac:chgData name="Sree Sarada Alapaty" userId="f67c4062-a392-4e5b-baff-a776edce6cab" providerId="ADAL" clId="{E8710A32-81D1-42B2-B2F5-CD9350931F52}" dt="2023-11-21T17:00:09.279" v="530" actId="26606"/>
          <ac:spMkLst>
            <pc:docMk/>
            <pc:sldMk cId="208476559" sldId="258"/>
            <ac:spMk id="48" creationId="{C9A52BA3-09E2-3693-DF2A-59D51B62A10B}"/>
          </ac:spMkLst>
        </pc:spChg>
        <pc:spChg chg="add del">
          <ac:chgData name="Sree Sarada Alapaty" userId="f67c4062-a392-4e5b-baff-a776edce6cab" providerId="ADAL" clId="{E8710A32-81D1-42B2-B2F5-CD9350931F52}" dt="2023-11-21T17:00:10.187" v="532" actId="26606"/>
          <ac:spMkLst>
            <pc:docMk/>
            <pc:sldMk cId="208476559" sldId="258"/>
            <ac:spMk id="50" creationId="{C9A52BA3-09E2-3693-DF2A-59D51B62A10B}"/>
          </ac:spMkLst>
        </pc:spChg>
        <pc:spChg chg="add del">
          <ac:chgData name="Sree Sarada Alapaty" userId="f67c4062-a392-4e5b-baff-a776edce6cab" providerId="ADAL" clId="{E8710A32-81D1-42B2-B2F5-CD9350931F52}" dt="2023-11-21T17:00:11.345" v="534" actId="26606"/>
          <ac:spMkLst>
            <pc:docMk/>
            <pc:sldMk cId="208476559" sldId="258"/>
            <ac:spMk id="55" creationId="{5D13CC36-B950-4F02-9BAF-9A7EB267398C}"/>
          </ac:spMkLst>
        </pc:spChg>
        <pc:spChg chg="add del">
          <ac:chgData name="Sree Sarada Alapaty" userId="f67c4062-a392-4e5b-baff-a776edce6cab" providerId="ADAL" clId="{E8710A32-81D1-42B2-B2F5-CD9350931F52}" dt="2023-11-21T17:00:11.345" v="534" actId="26606"/>
          <ac:spMkLst>
            <pc:docMk/>
            <pc:sldMk cId="208476559" sldId="258"/>
            <ac:spMk id="56" creationId="{4F2E2428-58BA-458D-AA54-05502E63F32F}"/>
          </ac:spMkLst>
        </pc:spChg>
        <pc:spChg chg="add del">
          <ac:chgData name="Sree Sarada Alapaty" userId="f67c4062-a392-4e5b-baff-a776edce6cab" providerId="ADAL" clId="{E8710A32-81D1-42B2-B2F5-CD9350931F52}" dt="2023-11-21T17:00:11.345" v="534" actId="26606"/>
          <ac:spMkLst>
            <pc:docMk/>
            <pc:sldMk cId="208476559" sldId="258"/>
            <ac:spMk id="57" creationId="{C9A52BA3-09E2-3693-DF2A-59D51B62A10B}"/>
          </ac:spMkLst>
        </pc:spChg>
        <pc:spChg chg="add del">
          <ac:chgData name="Sree Sarada Alapaty" userId="f67c4062-a392-4e5b-baff-a776edce6cab" providerId="ADAL" clId="{E8710A32-81D1-42B2-B2F5-CD9350931F52}" dt="2023-11-21T17:00:34.846" v="536" actId="26606"/>
          <ac:spMkLst>
            <pc:docMk/>
            <pc:sldMk cId="208476559" sldId="258"/>
            <ac:spMk id="59" creationId="{593B4D24-F4A8-4141-A20A-E0575D199633}"/>
          </ac:spMkLst>
        </pc:spChg>
        <pc:spChg chg="add del">
          <ac:chgData name="Sree Sarada Alapaty" userId="f67c4062-a392-4e5b-baff-a776edce6cab" providerId="ADAL" clId="{E8710A32-81D1-42B2-B2F5-CD9350931F52}" dt="2023-11-21T17:00:34.846" v="536" actId="26606"/>
          <ac:spMkLst>
            <pc:docMk/>
            <pc:sldMk cId="208476559" sldId="258"/>
            <ac:spMk id="60" creationId="{F0AA5FD3-177A-4313-B5D0-2DF4B3443050}"/>
          </ac:spMkLst>
        </pc:spChg>
        <pc:spChg chg="add del">
          <ac:chgData name="Sree Sarada Alapaty" userId="f67c4062-a392-4e5b-baff-a776edce6cab" providerId="ADAL" clId="{E8710A32-81D1-42B2-B2F5-CD9350931F52}" dt="2023-11-21T17:00:34.846" v="536" actId="26606"/>
          <ac:spMkLst>
            <pc:docMk/>
            <pc:sldMk cId="208476559" sldId="258"/>
            <ac:spMk id="61" creationId="{55A741C2-AB82-4BF5-9324-5D0B56A3D0F7}"/>
          </ac:spMkLst>
        </pc:spChg>
        <pc:spChg chg="add del">
          <ac:chgData name="Sree Sarada Alapaty" userId="f67c4062-a392-4e5b-baff-a776edce6cab" providerId="ADAL" clId="{E8710A32-81D1-42B2-B2F5-CD9350931F52}" dt="2023-11-21T17:00:34.846" v="536" actId="26606"/>
          <ac:spMkLst>
            <pc:docMk/>
            <pc:sldMk cId="208476559" sldId="258"/>
            <ac:spMk id="62" creationId="{DCD46807-BF17-4E5D-90A8-A062604C00C6}"/>
          </ac:spMkLst>
        </pc:spChg>
        <pc:spChg chg="add del">
          <ac:chgData name="Sree Sarada Alapaty" userId="f67c4062-a392-4e5b-baff-a776edce6cab" providerId="ADAL" clId="{E8710A32-81D1-42B2-B2F5-CD9350931F52}" dt="2023-11-21T17:00:34.846" v="536" actId="26606"/>
          <ac:spMkLst>
            <pc:docMk/>
            <pc:sldMk cId="208476559" sldId="258"/>
            <ac:spMk id="63" creationId="{C9A52BA3-09E2-3693-DF2A-59D51B62A10B}"/>
          </ac:spMkLst>
        </pc:spChg>
        <pc:spChg chg="add del">
          <ac:chgData name="Sree Sarada Alapaty" userId="f67c4062-a392-4e5b-baff-a776edce6cab" providerId="ADAL" clId="{E8710A32-81D1-42B2-B2F5-CD9350931F52}" dt="2023-11-21T17:00:36.915" v="538" actId="26606"/>
          <ac:spMkLst>
            <pc:docMk/>
            <pc:sldMk cId="208476559" sldId="258"/>
            <ac:spMk id="65" creationId="{8181FC64-B306-4821-98E2-780662EFC486}"/>
          </ac:spMkLst>
        </pc:spChg>
        <pc:spChg chg="add del">
          <ac:chgData name="Sree Sarada Alapaty" userId="f67c4062-a392-4e5b-baff-a776edce6cab" providerId="ADAL" clId="{E8710A32-81D1-42B2-B2F5-CD9350931F52}" dt="2023-11-21T17:00:36.915" v="538" actId="26606"/>
          <ac:spMkLst>
            <pc:docMk/>
            <pc:sldMk cId="208476559" sldId="258"/>
            <ac:spMk id="66" creationId="{5871FC61-DD4E-47D4-81FD-8A7E7D12B371}"/>
          </ac:spMkLst>
        </pc:spChg>
        <pc:spChg chg="add del">
          <ac:chgData name="Sree Sarada Alapaty" userId="f67c4062-a392-4e5b-baff-a776edce6cab" providerId="ADAL" clId="{E8710A32-81D1-42B2-B2F5-CD9350931F52}" dt="2023-11-21T17:00:36.915" v="538" actId="26606"/>
          <ac:spMkLst>
            <pc:docMk/>
            <pc:sldMk cId="208476559" sldId="258"/>
            <ac:spMk id="67" creationId="{F9EC3F91-A75C-4F74-867E-E4C28C13546B}"/>
          </ac:spMkLst>
        </pc:spChg>
        <pc:spChg chg="add del">
          <ac:chgData name="Sree Sarada Alapaty" userId="f67c4062-a392-4e5b-baff-a776edce6cab" providerId="ADAL" clId="{E8710A32-81D1-42B2-B2F5-CD9350931F52}" dt="2023-11-21T17:00:36.915" v="538" actId="26606"/>
          <ac:spMkLst>
            <pc:docMk/>
            <pc:sldMk cId="208476559" sldId="258"/>
            <ac:spMk id="68" creationId="{829A1E2C-5AC8-40FC-99E9-832069D39792}"/>
          </ac:spMkLst>
        </pc:spChg>
        <pc:spChg chg="add del">
          <ac:chgData name="Sree Sarada Alapaty" userId="f67c4062-a392-4e5b-baff-a776edce6cab" providerId="ADAL" clId="{E8710A32-81D1-42B2-B2F5-CD9350931F52}" dt="2023-11-21T17:00:36.915" v="538" actId="26606"/>
          <ac:spMkLst>
            <pc:docMk/>
            <pc:sldMk cId="208476559" sldId="258"/>
            <ac:spMk id="69" creationId="{C9A52BA3-09E2-3693-DF2A-59D51B62A10B}"/>
          </ac:spMkLst>
        </pc:spChg>
        <pc:spChg chg="add del">
          <ac:chgData name="Sree Sarada Alapaty" userId="f67c4062-a392-4e5b-baff-a776edce6cab" providerId="ADAL" clId="{E8710A32-81D1-42B2-B2F5-CD9350931F52}" dt="2023-11-21T17:00:38.511" v="540" actId="26606"/>
          <ac:spMkLst>
            <pc:docMk/>
            <pc:sldMk cId="208476559" sldId="258"/>
            <ac:spMk id="71" creationId="{45D37F4E-DDB4-456B-97E0-9937730A039F}"/>
          </ac:spMkLst>
        </pc:spChg>
        <pc:spChg chg="add del">
          <ac:chgData name="Sree Sarada Alapaty" userId="f67c4062-a392-4e5b-baff-a776edce6cab" providerId="ADAL" clId="{E8710A32-81D1-42B2-B2F5-CD9350931F52}" dt="2023-11-21T17:00:38.511" v="540" actId="26606"/>
          <ac:spMkLst>
            <pc:docMk/>
            <pc:sldMk cId="208476559" sldId="258"/>
            <ac:spMk id="72" creationId="{B2DD41CD-8F47-4F56-AD12-4E2FF7696987}"/>
          </ac:spMkLst>
        </pc:spChg>
        <pc:spChg chg="add del">
          <ac:chgData name="Sree Sarada Alapaty" userId="f67c4062-a392-4e5b-baff-a776edce6cab" providerId="ADAL" clId="{E8710A32-81D1-42B2-B2F5-CD9350931F52}" dt="2023-11-21T17:00:38.511" v="540" actId="26606"/>
          <ac:spMkLst>
            <pc:docMk/>
            <pc:sldMk cId="208476559" sldId="258"/>
            <ac:spMk id="73" creationId="{C9A52BA3-09E2-3693-DF2A-59D51B62A10B}"/>
          </ac:spMkLst>
        </pc:spChg>
        <pc:spChg chg="add del">
          <ac:chgData name="Sree Sarada Alapaty" userId="f67c4062-a392-4e5b-baff-a776edce6cab" providerId="ADAL" clId="{E8710A32-81D1-42B2-B2F5-CD9350931F52}" dt="2023-11-21T17:00:39.521" v="542" actId="26606"/>
          <ac:spMkLst>
            <pc:docMk/>
            <pc:sldMk cId="208476559" sldId="258"/>
            <ac:spMk id="75" creationId="{0D7B6173-1D58-48E2-83CF-37350F315F75}"/>
          </ac:spMkLst>
        </pc:spChg>
        <pc:spChg chg="add del">
          <ac:chgData name="Sree Sarada Alapaty" userId="f67c4062-a392-4e5b-baff-a776edce6cab" providerId="ADAL" clId="{E8710A32-81D1-42B2-B2F5-CD9350931F52}" dt="2023-11-21T17:00:39.521" v="542" actId="26606"/>
          <ac:spMkLst>
            <pc:docMk/>
            <pc:sldMk cId="208476559" sldId="258"/>
            <ac:spMk id="76" creationId="{2F36CA75-CFBF-4844-B719-8FE9EBADA9AF}"/>
          </ac:spMkLst>
        </pc:spChg>
        <pc:spChg chg="add del">
          <ac:chgData name="Sree Sarada Alapaty" userId="f67c4062-a392-4e5b-baff-a776edce6cab" providerId="ADAL" clId="{E8710A32-81D1-42B2-B2F5-CD9350931F52}" dt="2023-11-21T17:00:39.521" v="542" actId="26606"/>
          <ac:spMkLst>
            <pc:docMk/>
            <pc:sldMk cId="208476559" sldId="258"/>
            <ac:spMk id="77" creationId="{3D4A84B9-E564-4DD0-97F8-DBF1C460C28A}"/>
          </ac:spMkLst>
        </pc:spChg>
        <pc:spChg chg="add del">
          <ac:chgData name="Sree Sarada Alapaty" userId="f67c4062-a392-4e5b-baff-a776edce6cab" providerId="ADAL" clId="{E8710A32-81D1-42B2-B2F5-CD9350931F52}" dt="2023-11-21T17:00:39.521" v="542" actId="26606"/>
          <ac:spMkLst>
            <pc:docMk/>
            <pc:sldMk cId="208476559" sldId="258"/>
            <ac:spMk id="78" creationId="{102382E0-0A09-46AE-B955-B911CAFE7F00}"/>
          </ac:spMkLst>
        </pc:spChg>
        <pc:spChg chg="add del">
          <ac:chgData name="Sree Sarada Alapaty" userId="f67c4062-a392-4e5b-baff-a776edce6cab" providerId="ADAL" clId="{E8710A32-81D1-42B2-B2F5-CD9350931F52}" dt="2023-11-21T17:00:39.521" v="542" actId="26606"/>
          <ac:spMkLst>
            <pc:docMk/>
            <pc:sldMk cId="208476559" sldId="258"/>
            <ac:spMk id="79" creationId="{7DE75D4A-0965-4973-BE75-DECCAC9A9614}"/>
          </ac:spMkLst>
        </pc:spChg>
        <pc:spChg chg="add del">
          <ac:chgData name="Sree Sarada Alapaty" userId="f67c4062-a392-4e5b-baff-a776edce6cab" providerId="ADAL" clId="{E8710A32-81D1-42B2-B2F5-CD9350931F52}" dt="2023-11-21T17:00:39.521" v="542" actId="26606"/>
          <ac:spMkLst>
            <pc:docMk/>
            <pc:sldMk cId="208476559" sldId="258"/>
            <ac:spMk id="81" creationId="{C9A52BA3-09E2-3693-DF2A-59D51B62A10B}"/>
          </ac:spMkLst>
        </pc:spChg>
        <pc:spChg chg="add del">
          <ac:chgData name="Sree Sarada Alapaty" userId="f67c4062-a392-4e5b-baff-a776edce6cab" providerId="ADAL" clId="{E8710A32-81D1-42B2-B2F5-CD9350931F52}" dt="2023-11-21T17:00:41.618" v="544" actId="26606"/>
          <ac:spMkLst>
            <pc:docMk/>
            <pc:sldMk cId="208476559" sldId="258"/>
            <ac:spMk id="83" creationId="{675FFAD0-2409-47F2-980A-2CF4FFC69BE2}"/>
          </ac:spMkLst>
        </pc:spChg>
        <pc:spChg chg="add del">
          <ac:chgData name="Sree Sarada Alapaty" userId="f67c4062-a392-4e5b-baff-a776edce6cab" providerId="ADAL" clId="{E8710A32-81D1-42B2-B2F5-CD9350931F52}" dt="2023-11-21T17:00:41.618" v="544" actId="26606"/>
          <ac:spMkLst>
            <pc:docMk/>
            <pc:sldMk cId="208476559" sldId="258"/>
            <ac:spMk id="84" creationId="{CBB2B1F0-0DD6-4744-9A46-7A344FB48E40}"/>
          </ac:spMkLst>
        </pc:spChg>
        <pc:spChg chg="add del">
          <ac:chgData name="Sree Sarada Alapaty" userId="f67c4062-a392-4e5b-baff-a776edce6cab" providerId="ADAL" clId="{E8710A32-81D1-42B2-B2F5-CD9350931F52}" dt="2023-11-21T17:00:41.618" v="544" actId="26606"/>
          <ac:spMkLst>
            <pc:docMk/>
            <pc:sldMk cId="208476559" sldId="258"/>
            <ac:spMk id="85" creationId="{52D502E5-F6B4-4D58-B4AE-FC466FF15EE8}"/>
          </ac:spMkLst>
        </pc:spChg>
        <pc:spChg chg="add del">
          <ac:chgData name="Sree Sarada Alapaty" userId="f67c4062-a392-4e5b-baff-a776edce6cab" providerId="ADAL" clId="{E8710A32-81D1-42B2-B2F5-CD9350931F52}" dt="2023-11-21T17:00:41.618" v="544" actId="26606"/>
          <ac:spMkLst>
            <pc:docMk/>
            <pc:sldMk cId="208476559" sldId="258"/>
            <ac:spMk id="86" creationId="{9DECDBF4-02B6-4BB4-B65B-B8107AD6A9E8}"/>
          </ac:spMkLst>
        </pc:spChg>
        <pc:spChg chg="add del">
          <ac:chgData name="Sree Sarada Alapaty" userId="f67c4062-a392-4e5b-baff-a776edce6cab" providerId="ADAL" clId="{E8710A32-81D1-42B2-B2F5-CD9350931F52}" dt="2023-11-21T17:00:41.618" v="544" actId="26606"/>
          <ac:spMkLst>
            <pc:docMk/>
            <pc:sldMk cId="208476559" sldId="258"/>
            <ac:spMk id="87" creationId="{C9A52BA3-09E2-3693-DF2A-59D51B62A10B}"/>
          </ac:spMkLst>
        </pc:spChg>
        <pc:spChg chg="add del">
          <ac:chgData name="Sree Sarada Alapaty" userId="f67c4062-a392-4e5b-baff-a776edce6cab" providerId="ADAL" clId="{E8710A32-81D1-42B2-B2F5-CD9350931F52}" dt="2023-11-21T17:00:43.166" v="546" actId="26606"/>
          <ac:spMkLst>
            <pc:docMk/>
            <pc:sldMk cId="208476559" sldId="258"/>
            <ac:spMk id="89" creationId="{9F7D5CDA-D291-4307-BF55-1381FED29634}"/>
          </ac:spMkLst>
        </pc:spChg>
        <pc:spChg chg="add del">
          <ac:chgData name="Sree Sarada Alapaty" userId="f67c4062-a392-4e5b-baff-a776edce6cab" providerId="ADAL" clId="{E8710A32-81D1-42B2-B2F5-CD9350931F52}" dt="2023-11-21T17:00:43.166" v="546" actId="26606"/>
          <ac:spMkLst>
            <pc:docMk/>
            <pc:sldMk cId="208476559" sldId="258"/>
            <ac:spMk id="90" creationId="{59B296B9-C5A5-4E4F-9B60-C907B5F1466C}"/>
          </ac:spMkLst>
        </pc:spChg>
        <pc:spChg chg="add del">
          <ac:chgData name="Sree Sarada Alapaty" userId="f67c4062-a392-4e5b-baff-a776edce6cab" providerId="ADAL" clId="{E8710A32-81D1-42B2-B2F5-CD9350931F52}" dt="2023-11-21T17:00:43.166" v="546" actId="26606"/>
          <ac:spMkLst>
            <pc:docMk/>
            <pc:sldMk cId="208476559" sldId="258"/>
            <ac:spMk id="91" creationId="{D0300FD3-5AF1-6305-15FA-9078072672E2}"/>
          </ac:spMkLst>
        </pc:spChg>
        <pc:spChg chg="add del">
          <ac:chgData name="Sree Sarada Alapaty" userId="f67c4062-a392-4e5b-baff-a776edce6cab" providerId="ADAL" clId="{E8710A32-81D1-42B2-B2F5-CD9350931F52}" dt="2023-11-21T17:00:43.166" v="546" actId="26606"/>
          <ac:spMkLst>
            <pc:docMk/>
            <pc:sldMk cId="208476559" sldId="258"/>
            <ac:spMk id="92" creationId="{C9A52BA3-09E2-3693-DF2A-59D51B62A10B}"/>
          </ac:spMkLst>
        </pc:spChg>
        <pc:spChg chg="add del">
          <ac:chgData name="Sree Sarada Alapaty" userId="f67c4062-a392-4e5b-baff-a776edce6cab" providerId="ADAL" clId="{E8710A32-81D1-42B2-B2F5-CD9350931F52}" dt="2023-11-21T17:00:44.847" v="548" actId="26606"/>
          <ac:spMkLst>
            <pc:docMk/>
            <pc:sldMk cId="208476559" sldId="258"/>
            <ac:spMk id="94" creationId="{675FFAD0-2409-47F2-980A-2CF4FFC69BE2}"/>
          </ac:spMkLst>
        </pc:spChg>
        <pc:spChg chg="add del">
          <ac:chgData name="Sree Sarada Alapaty" userId="f67c4062-a392-4e5b-baff-a776edce6cab" providerId="ADAL" clId="{E8710A32-81D1-42B2-B2F5-CD9350931F52}" dt="2023-11-21T17:00:44.847" v="548" actId="26606"/>
          <ac:spMkLst>
            <pc:docMk/>
            <pc:sldMk cId="208476559" sldId="258"/>
            <ac:spMk id="95" creationId="{CBB2B1F0-0DD6-4744-9A46-7A344FB48E40}"/>
          </ac:spMkLst>
        </pc:spChg>
        <pc:spChg chg="add del">
          <ac:chgData name="Sree Sarada Alapaty" userId="f67c4062-a392-4e5b-baff-a776edce6cab" providerId="ADAL" clId="{E8710A32-81D1-42B2-B2F5-CD9350931F52}" dt="2023-11-21T17:00:44.847" v="548" actId="26606"/>
          <ac:spMkLst>
            <pc:docMk/>
            <pc:sldMk cId="208476559" sldId="258"/>
            <ac:spMk id="96" creationId="{52D502E5-F6B4-4D58-B4AE-FC466FF15EE8}"/>
          </ac:spMkLst>
        </pc:spChg>
        <pc:spChg chg="add del">
          <ac:chgData name="Sree Sarada Alapaty" userId="f67c4062-a392-4e5b-baff-a776edce6cab" providerId="ADAL" clId="{E8710A32-81D1-42B2-B2F5-CD9350931F52}" dt="2023-11-21T17:00:44.847" v="548" actId="26606"/>
          <ac:spMkLst>
            <pc:docMk/>
            <pc:sldMk cId="208476559" sldId="258"/>
            <ac:spMk id="97" creationId="{9DECDBF4-02B6-4BB4-B65B-B8107AD6A9E8}"/>
          </ac:spMkLst>
        </pc:spChg>
        <pc:spChg chg="add del">
          <ac:chgData name="Sree Sarada Alapaty" userId="f67c4062-a392-4e5b-baff-a776edce6cab" providerId="ADAL" clId="{E8710A32-81D1-42B2-B2F5-CD9350931F52}" dt="2023-11-21T17:00:44.847" v="548" actId="26606"/>
          <ac:spMkLst>
            <pc:docMk/>
            <pc:sldMk cId="208476559" sldId="258"/>
            <ac:spMk id="98" creationId="{C9A52BA3-09E2-3693-DF2A-59D51B62A10B}"/>
          </ac:spMkLst>
        </pc:spChg>
        <pc:spChg chg="add del">
          <ac:chgData name="Sree Sarada Alapaty" userId="f67c4062-a392-4e5b-baff-a776edce6cab" providerId="ADAL" clId="{E8710A32-81D1-42B2-B2F5-CD9350931F52}" dt="2023-11-21T17:00:45.813" v="550" actId="26606"/>
          <ac:spMkLst>
            <pc:docMk/>
            <pc:sldMk cId="208476559" sldId="258"/>
            <ac:spMk id="100" creationId="{9F7D5CDA-D291-4307-BF55-1381FED29634}"/>
          </ac:spMkLst>
        </pc:spChg>
        <pc:spChg chg="add del">
          <ac:chgData name="Sree Sarada Alapaty" userId="f67c4062-a392-4e5b-baff-a776edce6cab" providerId="ADAL" clId="{E8710A32-81D1-42B2-B2F5-CD9350931F52}" dt="2023-11-21T17:00:45.813" v="550" actId="26606"/>
          <ac:spMkLst>
            <pc:docMk/>
            <pc:sldMk cId="208476559" sldId="258"/>
            <ac:spMk id="101" creationId="{59B296B9-C5A5-4E4F-9B60-C907B5F1466C}"/>
          </ac:spMkLst>
        </pc:spChg>
        <pc:spChg chg="add del">
          <ac:chgData name="Sree Sarada Alapaty" userId="f67c4062-a392-4e5b-baff-a776edce6cab" providerId="ADAL" clId="{E8710A32-81D1-42B2-B2F5-CD9350931F52}" dt="2023-11-21T17:00:45.813" v="550" actId="26606"/>
          <ac:spMkLst>
            <pc:docMk/>
            <pc:sldMk cId="208476559" sldId="258"/>
            <ac:spMk id="102" creationId="{D0300FD3-5AF1-6305-15FA-9078072672E2}"/>
          </ac:spMkLst>
        </pc:spChg>
        <pc:spChg chg="add del">
          <ac:chgData name="Sree Sarada Alapaty" userId="f67c4062-a392-4e5b-baff-a776edce6cab" providerId="ADAL" clId="{E8710A32-81D1-42B2-B2F5-CD9350931F52}" dt="2023-11-21T17:00:45.813" v="550" actId="26606"/>
          <ac:spMkLst>
            <pc:docMk/>
            <pc:sldMk cId="208476559" sldId="258"/>
            <ac:spMk id="103" creationId="{C9A52BA3-09E2-3693-DF2A-59D51B62A10B}"/>
          </ac:spMkLst>
        </pc:spChg>
        <pc:spChg chg="add del">
          <ac:chgData name="Sree Sarada Alapaty" userId="f67c4062-a392-4e5b-baff-a776edce6cab" providerId="ADAL" clId="{E8710A32-81D1-42B2-B2F5-CD9350931F52}" dt="2023-11-21T17:00:48.670" v="552" actId="26606"/>
          <ac:spMkLst>
            <pc:docMk/>
            <pc:sldMk cId="208476559" sldId="258"/>
            <ac:spMk id="105" creationId="{C9A52BA3-09E2-3693-DF2A-59D51B62A10B}"/>
          </ac:spMkLst>
        </pc:spChg>
        <pc:spChg chg="add del">
          <ac:chgData name="Sree Sarada Alapaty" userId="f67c4062-a392-4e5b-baff-a776edce6cab" providerId="ADAL" clId="{E8710A32-81D1-42B2-B2F5-CD9350931F52}" dt="2023-11-21T17:00:50.725" v="554" actId="26606"/>
          <ac:spMkLst>
            <pc:docMk/>
            <pc:sldMk cId="208476559" sldId="258"/>
            <ac:spMk id="113" creationId="{10CE40DC-5723-449B-A365-A61D8C262E93}"/>
          </ac:spMkLst>
        </pc:spChg>
        <pc:spChg chg="add del">
          <ac:chgData name="Sree Sarada Alapaty" userId="f67c4062-a392-4e5b-baff-a776edce6cab" providerId="ADAL" clId="{E8710A32-81D1-42B2-B2F5-CD9350931F52}" dt="2023-11-21T17:00:50.725" v="554" actId="26606"/>
          <ac:spMkLst>
            <pc:docMk/>
            <pc:sldMk cId="208476559" sldId="258"/>
            <ac:spMk id="114" creationId="{9854DBCA-D3C3-4C19-9B2E-DFA0BE647266}"/>
          </ac:spMkLst>
        </pc:spChg>
        <pc:spChg chg="add del">
          <ac:chgData name="Sree Sarada Alapaty" userId="f67c4062-a392-4e5b-baff-a776edce6cab" providerId="ADAL" clId="{E8710A32-81D1-42B2-B2F5-CD9350931F52}" dt="2023-11-21T17:00:50.725" v="554" actId="26606"/>
          <ac:spMkLst>
            <pc:docMk/>
            <pc:sldMk cId="208476559" sldId="258"/>
            <ac:spMk id="115" creationId="{E1383CB6-8BE5-4911-970B-A4151A07E734}"/>
          </ac:spMkLst>
        </pc:spChg>
        <pc:spChg chg="add del">
          <ac:chgData name="Sree Sarada Alapaty" userId="f67c4062-a392-4e5b-baff-a776edce6cab" providerId="ADAL" clId="{E8710A32-81D1-42B2-B2F5-CD9350931F52}" dt="2023-11-21T17:00:50.725" v="554" actId="26606"/>
          <ac:spMkLst>
            <pc:docMk/>
            <pc:sldMk cId="208476559" sldId="258"/>
            <ac:spMk id="116" creationId="{842D14D1-56B7-40CD-8694-A9A48170C0CB}"/>
          </ac:spMkLst>
        </pc:spChg>
        <pc:spChg chg="add del">
          <ac:chgData name="Sree Sarada Alapaty" userId="f67c4062-a392-4e5b-baff-a776edce6cab" providerId="ADAL" clId="{E8710A32-81D1-42B2-B2F5-CD9350931F52}" dt="2023-11-21T17:00:50.725" v="554" actId="26606"/>
          <ac:spMkLst>
            <pc:docMk/>
            <pc:sldMk cId="208476559" sldId="258"/>
            <ac:spMk id="117" creationId="{950A315C-978A-4A52-966E-55B2698F2A8E}"/>
          </ac:spMkLst>
        </pc:spChg>
        <pc:spChg chg="add del">
          <ac:chgData name="Sree Sarada Alapaty" userId="f67c4062-a392-4e5b-baff-a776edce6cab" providerId="ADAL" clId="{E8710A32-81D1-42B2-B2F5-CD9350931F52}" dt="2023-11-21T17:00:50.725" v="554" actId="26606"/>
          <ac:spMkLst>
            <pc:docMk/>
            <pc:sldMk cId="208476559" sldId="258"/>
            <ac:spMk id="118" creationId="{C9A52BA3-09E2-3693-DF2A-59D51B62A10B}"/>
          </ac:spMkLst>
        </pc:spChg>
        <pc:spChg chg="add del">
          <ac:chgData name="Sree Sarada Alapaty" userId="f67c4062-a392-4e5b-baff-a776edce6cab" providerId="ADAL" clId="{E8710A32-81D1-42B2-B2F5-CD9350931F52}" dt="2023-11-21T17:00:55.797" v="556" actId="26606"/>
          <ac:spMkLst>
            <pc:docMk/>
            <pc:sldMk cId="208476559" sldId="258"/>
            <ac:spMk id="120" creationId="{D009D6D5-DAC2-4A8B-A17A-E206B9012D09}"/>
          </ac:spMkLst>
        </pc:spChg>
        <pc:spChg chg="add del">
          <ac:chgData name="Sree Sarada Alapaty" userId="f67c4062-a392-4e5b-baff-a776edce6cab" providerId="ADAL" clId="{E8710A32-81D1-42B2-B2F5-CD9350931F52}" dt="2023-11-21T17:00:55.797" v="556" actId="26606"/>
          <ac:spMkLst>
            <pc:docMk/>
            <pc:sldMk cId="208476559" sldId="258"/>
            <ac:spMk id="121" creationId="{C9A52BA3-09E2-3693-DF2A-59D51B62A10B}"/>
          </ac:spMkLst>
        </pc:spChg>
        <pc:spChg chg="add">
          <ac:chgData name="Sree Sarada Alapaty" userId="f67c4062-a392-4e5b-baff-a776edce6cab" providerId="ADAL" clId="{E8710A32-81D1-42B2-B2F5-CD9350931F52}" dt="2023-11-21T17:00:55.825" v="557" actId="26606"/>
          <ac:spMkLst>
            <pc:docMk/>
            <pc:sldMk cId="208476559" sldId="258"/>
            <ac:spMk id="123" creationId="{257363FD-7E77-4145-9483-331A807ADF0E}"/>
          </ac:spMkLst>
        </pc:spChg>
        <pc:spChg chg="add">
          <ac:chgData name="Sree Sarada Alapaty" userId="f67c4062-a392-4e5b-baff-a776edce6cab" providerId="ADAL" clId="{E8710A32-81D1-42B2-B2F5-CD9350931F52}" dt="2023-11-21T17:00:55.825" v="557" actId="26606"/>
          <ac:spMkLst>
            <pc:docMk/>
            <pc:sldMk cId="208476559" sldId="258"/>
            <ac:spMk id="124" creationId="{C9A52BA3-09E2-3693-DF2A-59D51B62A10B}"/>
          </ac:spMkLst>
        </pc:spChg>
        <pc:grpChg chg="add del">
          <ac:chgData name="Sree Sarada Alapaty" userId="f67c4062-a392-4e5b-baff-a776edce6cab" providerId="ADAL" clId="{E8710A32-81D1-42B2-B2F5-CD9350931F52}" dt="2023-11-21T17:00:10.187" v="532" actId="26606"/>
          <ac:grpSpMkLst>
            <pc:docMk/>
            <pc:sldMk cId="208476559" sldId="258"/>
            <ac:grpSpMk id="51" creationId="{C54A2A4D-19EF-3552-F383-6AD9587C8AFC}"/>
          </ac:grpSpMkLst>
        </pc:grpChg>
        <pc:grpChg chg="add del">
          <ac:chgData name="Sree Sarada Alapaty" userId="f67c4062-a392-4e5b-baff-a776edce6cab" providerId="ADAL" clId="{E8710A32-81D1-42B2-B2F5-CD9350931F52}" dt="2023-11-21T17:00:48.670" v="552" actId="26606"/>
          <ac:grpSpMkLst>
            <pc:docMk/>
            <pc:sldMk cId="208476559" sldId="258"/>
            <ac:grpSpMk id="106" creationId="{59D47941-986F-4A15-FC41-7527D904BDD5}"/>
          </ac:grpSpMkLst>
        </pc:grpChg>
        <pc:graphicFrameChg chg="add del">
          <ac:chgData name="Sree Sarada Alapaty" userId="f67c4062-a392-4e5b-baff-a776edce6cab" providerId="ADAL" clId="{E8710A32-81D1-42B2-B2F5-CD9350931F52}" dt="2023-11-21T16:59:25.724" v="514" actId="26606"/>
          <ac:graphicFrameMkLst>
            <pc:docMk/>
            <pc:sldMk cId="208476559" sldId="258"/>
            <ac:graphicFrameMk id="15" creationId="{54C14AED-DCE2-2A3E-787C-BFEF478AD7EE}"/>
          </ac:graphicFrameMkLst>
        </pc:graphicFrameChg>
        <pc:graphicFrameChg chg="add del">
          <ac:chgData name="Sree Sarada Alapaty" userId="f67c4062-a392-4e5b-baff-a776edce6cab" providerId="ADAL" clId="{E8710A32-81D1-42B2-B2F5-CD9350931F52}" dt="2023-11-21T16:59:29.445" v="516" actId="26606"/>
          <ac:graphicFrameMkLst>
            <pc:docMk/>
            <pc:sldMk cId="208476559" sldId="258"/>
            <ac:graphicFrameMk id="17" creationId="{3AAC1AA9-D07E-B91B-5027-BC99AC2FFE4C}"/>
          </ac:graphicFrameMkLst>
        </pc:graphicFrameChg>
        <pc:graphicFrameChg chg="add del">
          <ac:chgData name="Sree Sarada Alapaty" userId="f67c4062-a392-4e5b-baff-a776edce6cab" providerId="ADAL" clId="{E8710A32-81D1-42B2-B2F5-CD9350931F52}" dt="2023-11-21T16:59:32.004" v="518" actId="26606"/>
          <ac:graphicFrameMkLst>
            <pc:docMk/>
            <pc:sldMk cId="208476559" sldId="258"/>
            <ac:graphicFrameMk id="19" creationId="{5EB1F729-DDF3-87D4-8D85-A3DE3FCE25A4}"/>
          </ac:graphicFrameMkLst>
        </pc:graphicFrameChg>
        <pc:picChg chg="add mod">
          <ac:chgData name="Sree Sarada Alapaty" userId="f67c4062-a392-4e5b-baff-a776edce6cab" providerId="ADAL" clId="{E8710A32-81D1-42B2-B2F5-CD9350931F52}" dt="2023-11-21T17:00:55.825" v="557" actId="26606"/>
          <ac:picMkLst>
            <pc:docMk/>
            <pc:sldMk cId="208476559" sldId="258"/>
            <ac:picMk id="4" creationId="{EAEDD2A2-CA07-59ED-7A9C-059EA927D379}"/>
          </ac:picMkLst>
        </pc:picChg>
        <pc:picChg chg="add del">
          <ac:chgData name="Sree Sarada Alapaty" userId="f67c4062-a392-4e5b-baff-a776edce6cab" providerId="ADAL" clId="{E8710A32-81D1-42B2-B2F5-CD9350931F52}" dt="2023-11-21T17:00:39.521" v="542" actId="26606"/>
          <ac:picMkLst>
            <pc:docMk/>
            <pc:sldMk cId="208476559" sldId="258"/>
            <ac:picMk id="80" creationId="{4A599609-F5C2-4A0B-A992-913F814A631A}"/>
          </ac:picMkLst>
        </pc:picChg>
        <pc:cxnChg chg="add del">
          <ac:chgData name="Sree Sarada Alapaty" userId="f67c4062-a392-4e5b-baff-a776edce6cab" providerId="ADAL" clId="{E8710A32-81D1-42B2-B2F5-CD9350931F52}" dt="2023-11-21T16:59:57.211" v="528" actId="26606"/>
          <ac:cxnSpMkLst>
            <pc:docMk/>
            <pc:sldMk cId="208476559" sldId="258"/>
            <ac:cxnSpMk id="38" creationId="{C49DA8F6-BCC1-4447-B54C-57856834B94B}"/>
          </ac:cxnSpMkLst>
        </pc:cxnChg>
      </pc:sldChg>
      <pc:sldChg chg="addSp delSp modSp new mod setBg modAnim">
        <pc:chgData name="Sree Sarada Alapaty" userId="f67c4062-a392-4e5b-baff-a776edce6cab" providerId="ADAL" clId="{E8710A32-81D1-42B2-B2F5-CD9350931F52}" dt="2023-12-04T03:30:40.893" v="7344" actId="20577"/>
        <pc:sldMkLst>
          <pc:docMk/>
          <pc:sldMk cId="238922507" sldId="259"/>
        </pc:sldMkLst>
        <pc:spChg chg="del">
          <ac:chgData name="Sree Sarada Alapaty" userId="f67c4062-a392-4e5b-baff-a776edce6cab" providerId="ADAL" clId="{E8710A32-81D1-42B2-B2F5-CD9350931F52}" dt="2023-11-21T17:06:42.409" v="579" actId="21"/>
          <ac:spMkLst>
            <pc:docMk/>
            <pc:sldMk cId="238922507" sldId="259"/>
            <ac:spMk id="2" creationId="{37E29F80-E7B2-AFEF-FED8-EBE293498EED}"/>
          </ac:spMkLst>
        </pc:spChg>
        <pc:spChg chg="mod ord">
          <ac:chgData name="Sree Sarada Alapaty" userId="f67c4062-a392-4e5b-baff-a776edce6cab" providerId="ADAL" clId="{E8710A32-81D1-42B2-B2F5-CD9350931F52}" dt="2023-12-04T03:30:40.893" v="7344" actId="20577"/>
          <ac:spMkLst>
            <pc:docMk/>
            <pc:sldMk cId="238922507" sldId="259"/>
            <ac:spMk id="3" creationId="{CC65FA82-3AF0-182E-3D19-8A3E4BD64815}"/>
          </ac:spMkLst>
        </pc:spChg>
        <pc:spChg chg="add del">
          <ac:chgData name="Sree Sarada Alapaty" userId="f67c4062-a392-4e5b-baff-a776edce6cab" providerId="ADAL" clId="{E8710A32-81D1-42B2-B2F5-CD9350931F52}" dt="2023-11-21T17:42:51.053" v="1053" actId="26606"/>
          <ac:spMkLst>
            <pc:docMk/>
            <pc:sldMk cId="238922507" sldId="259"/>
            <ac:spMk id="16" creationId="{F720743B-9C97-37DF-D56A-D2A9E750BD12}"/>
          </ac:spMkLst>
        </pc:spChg>
        <pc:spChg chg="add del">
          <ac:chgData name="Sree Sarada Alapaty" userId="f67c4062-a392-4e5b-baff-a776edce6cab" providerId="ADAL" clId="{E8710A32-81D1-42B2-B2F5-CD9350931F52}" dt="2023-11-21T17:42:32.536" v="1045" actId="26606"/>
          <ac:spMkLst>
            <pc:docMk/>
            <pc:sldMk cId="238922507" sldId="259"/>
            <ac:spMk id="24" creationId="{5A0118C5-4F8D-4CF4-BADD-53FEACC6C42A}"/>
          </ac:spMkLst>
        </pc:spChg>
        <pc:spChg chg="add del">
          <ac:chgData name="Sree Sarada Alapaty" userId="f67c4062-a392-4e5b-baff-a776edce6cab" providerId="ADAL" clId="{E8710A32-81D1-42B2-B2F5-CD9350931F52}" dt="2023-11-21T17:42:37.381" v="1051" actId="26606"/>
          <ac:spMkLst>
            <pc:docMk/>
            <pc:sldMk cId="238922507" sldId="259"/>
            <ac:spMk id="38" creationId="{5A0118C5-4F8D-4CF4-BADD-53FEACC6C42A}"/>
          </ac:spMkLst>
        </pc:spChg>
        <pc:spChg chg="add del">
          <ac:chgData name="Sree Sarada Alapaty" userId="f67c4062-a392-4e5b-baff-a776edce6cab" providerId="ADAL" clId="{E8710A32-81D1-42B2-B2F5-CD9350931F52}" dt="2023-11-21T17:42:51.053" v="1053" actId="26606"/>
          <ac:spMkLst>
            <pc:docMk/>
            <pc:sldMk cId="238922507" sldId="259"/>
            <ac:spMk id="44" creationId="{D4420C61-30B9-D26F-6720-C32154CA34BF}"/>
          </ac:spMkLst>
        </pc:spChg>
        <pc:spChg chg="add del">
          <ac:chgData name="Sree Sarada Alapaty" userId="f67c4062-a392-4e5b-baff-a776edce6cab" providerId="ADAL" clId="{E8710A32-81D1-42B2-B2F5-CD9350931F52}" dt="2023-11-21T17:42:51.053" v="1053" actId="26606"/>
          <ac:spMkLst>
            <pc:docMk/>
            <pc:sldMk cId="238922507" sldId="259"/>
            <ac:spMk id="45" creationId="{38505720-2558-A390-8612-99A55D48F42A}"/>
          </ac:spMkLst>
        </pc:spChg>
        <pc:spChg chg="add del">
          <ac:chgData name="Sree Sarada Alapaty" userId="f67c4062-a392-4e5b-baff-a776edce6cab" providerId="ADAL" clId="{E8710A32-81D1-42B2-B2F5-CD9350931F52}" dt="2023-11-21T17:42:51.053" v="1053" actId="26606"/>
          <ac:spMkLst>
            <pc:docMk/>
            <pc:sldMk cId="238922507" sldId="259"/>
            <ac:spMk id="46" creationId="{39C3539A-A126-556F-3B61-690C785C75D3}"/>
          </ac:spMkLst>
        </pc:spChg>
        <pc:spChg chg="add del">
          <ac:chgData name="Sree Sarada Alapaty" userId="f67c4062-a392-4e5b-baff-a776edce6cab" providerId="ADAL" clId="{E8710A32-81D1-42B2-B2F5-CD9350931F52}" dt="2023-11-21T17:42:51.053" v="1053" actId="26606"/>
          <ac:spMkLst>
            <pc:docMk/>
            <pc:sldMk cId="238922507" sldId="259"/>
            <ac:spMk id="47" creationId="{E5089FB1-F28D-0DD0-436F-D094F3C82331}"/>
          </ac:spMkLst>
        </pc:spChg>
        <pc:spChg chg="add del">
          <ac:chgData name="Sree Sarada Alapaty" userId="f67c4062-a392-4e5b-baff-a776edce6cab" providerId="ADAL" clId="{E8710A32-81D1-42B2-B2F5-CD9350931F52}" dt="2023-11-21T17:45:31.246" v="1066" actId="26606"/>
          <ac:spMkLst>
            <pc:docMk/>
            <pc:sldMk cId="238922507" sldId="259"/>
            <ac:spMk id="49" creationId="{B65C0385-5E30-4D2E-AF9F-4639659D34E9}"/>
          </ac:spMkLst>
        </pc:spChg>
        <pc:spChg chg="add del">
          <ac:chgData name="Sree Sarada Alapaty" userId="f67c4062-a392-4e5b-baff-a776edce6cab" providerId="ADAL" clId="{E8710A32-81D1-42B2-B2F5-CD9350931F52}" dt="2023-11-21T17:45:31.246" v="1066" actId="26606"/>
          <ac:spMkLst>
            <pc:docMk/>
            <pc:sldMk cId="238922507" sldId="259"/>
            <ac:spMk id="50" creationId="{E335820B-3A29-42C5-AA8D-10ECA43CD985}"/>
          </ac:spMkLst>
        </pc:spChg>
        <pc:spChg chg="add del">
          <ac:chgData name="Sree Sarada Alapaty" userId="f67c4062-a392-4e5b-baff-a776edce6cab" providerId="ADAL" clId="{E8710A32-81D1-42B2-B2F5-CD9350931F52}" dt="2023-11-21T17:46:09.970" v="1077" actId="26606"/>
          <ac:spMkLst>
            <pc:docMk/>
            <pc:sldMk cId="238922507" sldId="259"/>
            <ac:spMk id="52" creationId="{04812C46-200A-4DEB-A05E-3ED6C68C2387}"/>
          </ac:spMkLst>
        </pc:spChg>
        <pc:spChg chg="add del">
          <ac:chgData name="Sree Sarada Alapaty" userId="f67c4062-a392-4e5b-baff-a776edce6cab" providerId="ADAL" clId="{E8710A32-81D1-42B2-B2F5-CD9350931F52}" dt="2023-11-21T17:46:09.970" v="1077" actId="26606"/>
          <ac:spMkLst>
            <pc:docMk/>
            <pc:sldMk cId="238922507" sldId="259"/>
            <ac:spMk id="53" creationId="{D1EA859B-E555-4109-94F3-6700E046E008}"/>
          </ac:spMkLst>
        </pc:spChg>
        <pc:spChg chg="add del">
          <ac:chgData name="Sree Sarada Alapaty" userId="f67c4062-a392-4e5b-baff-a776edce6cab" providerId="ADAL" clId="{E8710A32-81D1-42B2-B2F5-CD9350931F52}" dt="2023-11-21T17:45:03.936" v="1061" actId="26606"/>
          <ac:spMkLst>
            <pc:docMk/>
            <pc:sldMk cId="238922507" sldId="259"/>
            <ac:spMk id="55" creationId="{5A0118C5-4F8D-4CF4-BADD-53FEACC6C42A}"/>
          </ac:spMkLst>
        </pc:spChg>
        <pc:spChg chg="add del">
          <ac:chgData name="Sree Sarada Alapaty" userId="f67c4062-a392-4e5b-baff-a776edce6cab" providerId="ADAL" clId="{E8710A32-81D1-42B2-B2F5-CD9350931F52}" dt="2023-11-21T17:46:09.950" v="1076" actId="26606"/>
          <ac:spMkLst>
            <pc:docMk/>
            <pc:sldMk cId="238922507" sldId="259"/>
            <ac:spMk id="56" creationId="{FE1EC756-41E9-4FD6-AD48-EF46A28137B7}"/>
          </ac:spMkLst>
        </pc:spChg>
        <pc:spChg chg="add del">
          <ac:chgData name="Sree Sarada Alapaty" userId="f67c4062-a392-4e5b-baff-a776edce6cab" providerId="ADAL" clId="{E8710A32-81D1-42B2-B2F5-CD9350931F52}" dt="2023-11-21T17:45:55.156" v="1072" actId="26606"/>
          <ac:spMkLst>
            <pc:docMk/>
            <pc:sldMk cId="238922507" sldId="259"/>
            <ac:spMk id="58" creationId="{04812C46-200A-4DEB-A05E-3ED6C68C2387}"/>
          </ac:spMkLst>
        </pc:spChg>
        <pc:spChg chg="add del">
          <ac:chgData name="Sree Sarada Alapaty" userId="f67c4062-a392-4e5b-baff-a776edce6cab" providerId="ADAL" clId="{E8710A32-81D1-42B2-B2F5-CD9350931F52}" dt="2023-11-21T17:46:09.950" v="1076" actId="26606"/>
          <ac:spMkLst>
            <pc:docMk/>
            <pc:sldMk cId="238922507" sldId="259"/>
            <ac:spMk id="59" creationId="{E66F6371-9EA5-9354-29DC-1D07B921F79C}"/>
          </ac:spMkLst>
        </pc:spChg>
        <pc:spChg chg="add del">
          <ac:chgData name="Sree Sarada Alapaty" userId="f67c4062-a392-4e5b-baff-a776edce6cab" providerId="ADAL" clId="{E8710A32-81D1-42B2-B2F5-CD9350931F52}" dt="2023-11-21T17:45:55.156" v="1072" actId="26606"/>
          <ac:spMkLst>
            <pc:docMk/>
            <pc:sldMk cId="238922507" sldId="259"/>
            <ac:spMk id="60" creationId="{D1EA859B-E555-4109-94F3-6700E046E008}"/>
          </ac:spMkLst>
        </pc:spChg>
        <pc:grpChg chg="add del">
          <ac:chgData name="Sree Sarada Alapaty" userId="f67c4062-a392-4e5b-baff-a776edce6cab" providerId="ADAL" clId="{E8710A32-81D1-42B2-B2F5-CD9350931F52}" dt="2023-11-21T17:42:05.716" v="1041" actId="26606"/>
          <ac:grpSpMkLst>
            <pc:docMk/>
            <pc:sldMk cId="238922507" sldId="259"/>
            <ac:grpSpMk id="12" creationId="{BE589684-54CA-64D8-C963-5F19FF75BF72}"/>
          </ac:grpSpMkLst>
        </pc:grpChg>
        <pc:grpChg chg="add del">
          <ac:chgData name="Sree Sarada Alapaty" userId="f67c4062-a392-4e5b-baff-a776edce6cab" providerId="ADAL" clId="{E8710A32-81D1-42B2-B2F5-CD9350931F52}" dt="2023-11-21T17:42:32.536" v="1045" actId="26606"/>
          <ac:grpSpMkLst>
            <pc:docMk/>
            <pc:sldMk cId="238922507" sldId="259"/>
            <ac:grpSpMk id="14" creationId="{B894EFA8-F425-4D19-A94B-445388B31E20}"/>
          </ac:grpSpMkLst>
        </pc:grpChg>
        <pc:grpChg chg="add del">
          <ac:chgData name="Sree Sarada Alapaty" userId="f67c4062-a392-4e5b-baff-a776edce6cab" providerId="ADAL" clId="{E8710A32-81D1-42B2-B2F5-CD9350931F52}" dt="2023-11-21T17:42:06.654" v="1043" actId="26606"/>
          <ac:grpSpMkLst>
            <pc:docMk/>
            <pc:sldMk cId="238922507" sldId="259"/>
            <ac:grpSpMk id="18" creationId="{A825BD3A-E149-3C61-449F-23D1B09562D9}"/>
          </ac:grpSpMkLst>
        </pc:grpChg>
        <pc:grpChg chg="add del">
          <ac:chgData name="Sree Sarada Alapaty" userId="f67c4062-a392-4e5b-baff-a776edce6cab" providerId="ADAL" clId="{E8710A32-81D1-42B2-B2F5-CD9350931F52}" dt="2023-11-21T17:42:32.536" v="1045" actId="26606"/>
          <ac:grpSpMkLst>
            <pc:docMk/>
            <pc:sldMk cId="238922507" sldId="259"/>
            <ac:grpSpMk id="27" creationId="{582A903B-6B78-4F0A-B7C9-3D80499020B8}"/>
          </ac:grpSpMkLst>
        </pc:grpChg>
        <pc:grpChg chg="add del">
          <ac:chgData name="Sree Sarada Alapaty" userId="f67c4062-a392-4e5b-baff-a776edce6cab" providerId="ADAL" clId="{E8710A32-81D1-42B2-B2F5-CD9350931F52}" dt="2023-11-21T17:42:33.763" v="1047" actId="26606"/>
          <ac:grpSpMkLst>
            <pc:docMk/>
            <pc:sldMk cId="238922507" sldId="259"/>
            <ac:grpSpMk id="31" creationId="{BE589684-54CA-64D8-C963-5F19FF75BF72}"/>
          </ac:grpSpMkLst>
        </pc:grpChg>
        <pc:grpChg chg="add del">
          <ac:chgData name="Sree Sarada Alapaty" userId="f67c4062-a392-4e5b-baff-a776edce6cab" providerId="ADAL" clId="{E8710A32-81D1-42B2-B2F5-CD9350931F52}" dt="2023-11-21T17:42:35.560" v="1049" actId="26606"/>
          <ac:grpSpMkLst>
            <pc:docMk/>
            <pc:sldMk cId="238922507" sldId="259"/>
            <ac:grpSpMk id="34" creationId="{A825BD3A-E149-3C61-449F-23D1B09562D9}"/>
          </ac:grpSpMkLst>
        </pc:grpChg>
        <pc:grpChg chg="add del">
          <ac:chgData name="Sree Sarada Alapaty" userId="f67c4062-a392-4e5b-baff-a776edce6cab" providerId="ADAL" clId="{E8710A32-81D1-42B2-B2F5-CD9350931F52}" dt="2023-11-21T17:42:37.381" v="1051" actId="26606"/>
          <ac:grpSpMkLst>
            <pc:docMk/>
            <pc:sldMk cId="238922507" sldId="259"/>
            <ac:grpSpMk id="39" creationId="{B894EFA8-F425-4D19-A94B-445388B31E20}"/>
          </ac:grpSpMkLst>
        </pc:grpChg>
        <pc:grpChg chg="add del">
          <ac:chgData name="Sree Sarada Alapaty" userId="f67c4062-a392-4e5b-baff-a776edce6cab" providerId="ADAL" clId="{E8710A32-81D1-42B2-B2F5-CD9350931F52}" dt="2023-11-21T17:42:37.381" v="1051" actId="26606"/>
          <ac:grpSpMkLst>
            <pc:docMk/>
            <pc:sldMk cId="238922507" sldId="259"/>
            <ac:grpSpMk id="42" creationId="{582A903B-6B78-4F0A-B7C9-3D80499020B8}"/>
          </ac:grpSpMkLst>
        </pc:grpChg>
        <pc:grpChg chg="add del">
          <ac:chgData name="Sree Sarada Alapaty" userId="f67c4062-a392-4e5b-baff-a776edce6cab" providerId="ADAL" clId="{E8710A32-81D1-42B2-B2F5-CD9350931F52}" dt="2023-11-21T17:45:03.936" v="1061" actId="26606"/>
          <ac:grpSpMkLst>
            <pc:docMk/>
            <pc:sldMk cId="238922507" sldId="259"/>
            <ac:grpSpMk id="57" creationId="{B894EFA8-F425-4D19-A94B-445388B31E20}"/>
          </ac:grpSpMkLst>
        </pc:grpChg>
        <pc:grpChg chg="add del">
          <ac:chgData name="Sree Sarada Alapaty" userId="f67c4062-a392-4e5b-baff-a776edce6cab" providerId="ADAL" clId="{E8710A32-81D1-42B2-B2F5-CD9350931F52}" dt="2023-11-21T17:45:03.936" v="1061" actId="26606"/>
          <ac:grpSpMkLst>
            <pc:docMk/>
            <pc:sldMk cId="238922507" sldId="259"/>
            <ac:grpSpMk id="61" creationId="{582A903B-6B78-4F0A-B7C9-3D80499020B8}"/>
          </ac:grpSpMkLst>
        </pc:grpChg>
        <pc:grpChg chg="add">
          <ac:chgData name="Sree Sarada Alapaty" userId="f67c4062-a392-4e5b-baff-a776edce6cab" providerId="ADAL" clId="{E8710A32-81D1-42B2-B2F5-CD9350931F52}" dt="2023-11-21T17:46:09.970" v="1077" actId="26606"/>
          <ac:grpSpMkLst>
            <pc:docMk/>
            <pc:sldMk cId="238922507" sldId="259"/>
            <ac:grpSpMk id="64" creationId="{8A97D8A4-A3F5-36E5-DD2B-1F68782CE8A2}"/>
          </ac:grpSpMkLst>
        </pc:grpChg>
        <pc:picChg chg="add del mod">
          <ac:chgData name="Sree Sarada Alapaty" userId="f67c4062-a392-4e5b-baff-a776edce6cab" providerId="ADAL" clId="{E8710A32-81D1-42B2-B2F5-CD9350931F52}" dt="2023-11-21T17:12:01.355" v="1036" actId="931"/>
          <ac:picMkLst>
            <pc:docMk/>
            <pc:sldMk cId="238922507" sldId="259"/>
            <ac:picMk id="5" creationId="{F7DAA8B7-E947-58E8-7C78-9549A6A382E2}"/>
          </ac:picMkLst>
        </pc:picChg>
        <pc:picChg chg="add del mod">
          <ac:chgData name="Sree Sarada Alapaty" userId="f67c4062-a392-4e5b-baff-a776edce6cab" providerId="ADAL" clId="{E8710A32-81D1-42B2-B2F5-CD9350931F52}" dt="2023-11-21T17:43:11.757" v="1056" actId="478"/>
          <ac:picMkLst>
            <pc:docMk/>
            <pc:sldMk cId="238922507" sldId="259"/>
            <ac:picMk id="7" creationId="{796F8302-92CC-71DD-D666-3C317BA9F815}"/>
          </ac:picMkLst>
        </pc:picChg>
        <pc:picChg chg="add mod ord">
          <ac:chgData name="Sree Sarada Alapaty" userId="f67c4062-a392-4e5b-baff-a776edce6cab" providerId="ADAL" clId="{E8710A32-81D1-42B2-B2F5-CD9350931F52}" dt="2023-11-21T17:46:09.970" v="1077" actId="26606"/>
          <ac:picMkLst>
            <pc:docMk/>
            <pc:sldMk cId="238922507" sldId="259"/>
            <ac:picMk id="9" creationId="{85F4A78A-C09E-7BE7-83B8-34D4C0C4514A}"/>
          </ac:picMkLst>
        </pc:picChg>
      </pc:sldChg>
      <pc:sldChg chg="addSp delSp modSp new mod ord setBg setClrOvrMap">
        <pc:chgData name="Sree Sarada Alapaty" userId="f67c4062-a392-4e5b-baff-a776edce6cab" providerId="ADAL" clId="{E8710A32-81D1-42B2-B2F5-CD9350931F52}" dt="2023-12-04T13:35:58.211" v="7360" actId="20577"/>
        <pc:sldMkLst>
          <pc:docMk/>
          <pc:sldMk cId="1036567041" sldId="260"/>
        </pc:sldMkLst>
        <pc:spChg chg="del">
          <ac:chgData name="Sree Sarada Alapaty" userId="f67c4062-a392-4e5b-baff-a776edce6cab" providerId="ADAL" clId="{E8710A32-81D1-42B2-B2F5-CD9350931F52}" dt="2023-11-21T17:49:03.026" v="1088" actId="21"/>
          <ac:spMkLst>
            <pc:docMk/>
            <pc:sldMk cId="1036567041" sldId="260"/>
            <ac:spMk id="2" creationId="{9B3A97FE-87CF-4D29-3579-B12E7096067A}"/>
          </ac:spMkLst>
        </pc:spChg>
        <pc:spChg chg="add del mod ord">
          <ac:chgData name="Sree Sarada Alapaty" userId="f67c4062-a392-4e5b-baff-a776edce6cab" providerId="ADAL" clId="{E8710A32-81D1-42B2-B2F5-CD9350931F52}" dt="2023-11-21T18:22:28.261" v="1533" actId="26606"/>
          <ac:spMkLst>
            <pc:docMk/>
            <pc:sldMk cId="1036567041" sldId="260"/>
            <ac:spMk id="3" creationId="{08552FAF-99A2-6AA6-E62F-ABFDB671209E}"/>
          </ac:spMkLst>
        </pc:spChg>
        <pc:spChg chg="add del">
          <ac:chgData name="Sree Sarada Alapaty" userId="f67c4062-a392-4e5b-baff-a776edce6cab" providerId="ADAL" clId="{E8710A32-81D1-42B2-B2F5-CD9350931F52}" dt="2023-11-21T18:17:26.214" v="1447" actId="26606"/>
          <ac:spMkLst>
            <pc:docMk/>
            <pc:sldMk cId="1036567041" sldId="260"/>
            <ac:spMk id="9" creationId="{257363FD-7E77-4145-9483-331A807ADF0E}"/>
          </ac:spMkLst>
        </pc:spChg>
        <pc:spChg chg="add del">
          <ac:chgData name="Sree Sarada Alapaty" userId="f67c4062-a392-4e5b-baff-a776edce6cab" providerId="ADAL" clId="{E8710A32-81D1-42B2-B2F5-CD9350931F52}" dt="2023-11-21T18:17:30.742" v="1449" actId="26606"/>
          <ac:spMkLst>
            <pc:docMk/>
            <pc:sldMk cId="1036567041" sldId="260"/>
            <ac:spMk id="11" creationId="{B50AB553-2A96-4A92-96F2-93548E096954}"/>
          </ac:spMkLst>
        </pc:spChg>
        <pc:spChg chg="add del">
          <ac:chgData name="Sree Sarada Alapaty" userId="f67c4062-a392-4e5b-baff-a776edce6cab" providerId="ADAL" clId="{E8710A32-81D1-42B2-B2F5-CD9350931F52}" dt="2023-11-21T18:16:39.394" v="1434" actId="26606"/>
          <ac:spMkLst>
            <pc:docMk/>
            <pc:sldMk cId="1036567041" sldId="260"/>
            <ac:spMk id="12" creationId="{D1EA859B-E555-4109-94F3-6700E046E008}"/>
          </ac:spMkLst>
        </pc:spChg>
        <pc:spChg chg="add del">
          <ac:chgData name="Sree Sarada Alapaty" userId="f67c4062-a392-4e5b-baff-a776edce6cab" providerId="ADAL" clId="{E8710A32-81D1-42B2-B2F5-CD9350931F52}" dt="2023-11-21T18:22:08.760" v="1528" actId="26606"/>
          <ac:spMkLst>
            <pc:docMk/>
            <pc:sldMk cId="1036567041" sldId="260"/>
            <ac:spMk id="13" creationId="{45D37F4E-DDB4-456B-97E0-9937730A039F}"/>
          </ac:spMkLst>
        </pc:spChg>
        <pc:spChg chg="add del">
          <ac:chgData name="Sree Sarada Alapaty" userId="f67c4062-a392-4e5b-baff-a776edce6cab" providerId="ADAL" clId="{E8710A32-81D1-42B2-B2F5-CD9350931F52}" dt="2023-11-21T18:22:08.760" v="1528" actId="26606"/>
          <ac:spMkLst>
            <pc:docMk/>
            <pc:sldMk cId="1036567041" sldId="260"/>
            <ac:spMk id="14" creationId="{B2DD41CD-8F47-4F56-AD12-4E2FF7696987}"/>
          </ac:spMkLst>
        </pc:spChg>
        <pc:spChg chg="add del">
          <ac:chgData name="Sree Sarada Alapaty" userId="f67c4062-a392-4e5b-baff-a776edce6cab" providerId="ADAL" clId="{E8710A32-81D1-42B2-B2F5-CD9350931F52}" dt="2023-11-21T18:17:45.991" v="1454" actId="26606"/>
          <ac:spMkLst>
            <pc:docMk/>
            <pc:sldMk cId="1036567041" sldId="260"/>
            <ac:spMk id="16" creationId="{A6D37EE4-EA1B-46EE-A54B-5233C63C9695}"/>
          </ac:spMkLst>
        </pc:spChg>
        <pc:spChg chg="add del">
          <ac:chgData name="Sree Sarada Alapaty" userId="f67c4062-a392-4e5b-baff-a776edce6cab" providerId="ADAL" clId="{E8710A32-81D1-42B2-B2F5-CD9350931F52}" dt="2023-11-21T18:16:19.363" v="1432" actId="26606"/>
          <ac:spMkLst>
            <pc:docMk/>
            <pc:sldMk cId="1036567041" sldId="260"/>
            <ac:spMk id="17" creationId="{9228552E-C8B1-4A80-8448-0787CE0FC704}"/>
          </ac:spMkLst>
        </pc:spChg>
        <pc:spChg chg="add del">
          <ac:chgData name="Sree Sarada Alapaty" userId="f67c4062-a392-4e5b-baff-a776edce6cab" providerId="ADAL" clId="{E8710A32-81D1-42B2-B2F5-CD9350931F52}" dt="2023-11-21T18:17:45.991" v="1454" actId="26606"/>
          <ac:spMkLst>
            <pc:docMk/>
            <pc:sldMk cId="1036567041" sldId="260"/>
            <ac:spMk id="18" creationId="{927D5270-6648-4CC1-8F78-48BE299CAC25}"/>
          </ac:spMkLst>
        </pc:spChg>
        <pc:spChg chg="add del">
          <ac:chgData name="Sree Sarada Alapaty" userId="f67c4062-a392-4e5b-baff-a776edce6cab" providerId="ADAL" clId="{E8710A32-81D1-42B2-B2F5-CD9350931F52}" dt="2023-11-21T18:16:39.394" v="1434" actId="26606"/>
          <ac:spMkLst>
            <pc:docMk/>
            <pc:sldMk cId="1036567041" sldId="260"/>
            <ac:spMk id="19" creationId="{04812C46-200A-4DEB-A05E-3ED6C68C2387}"/>
          </ac:spMkLst>
        </pc:spChg>
        <pc:spChg chg="add del">
          <ac:chgData name="Sree Sarada Alapaty" userId="f67c4062-a392-4e5b-baff-a776edce6cab" providerId="ADAL" clId="{E8710A32-81D1-42B2-B2F5-CD9350931F52}" dt="2023-11-21T18:17:51.028" v="1456" actId="26606"/>
          <ac:spMkLst>
            <pc:docMk/>
            <pc:sldMk cId="1036567041" sldId="260"/>
            <ac:spMk id="20" creationId="{56688E73-49B9-4052-A836-D248C825D70D}"/>
          </ac:spMkLst>
        </pc:spChg>
        <pc:spChg chg="add del">
          <ac:chgData name="Sree Sarada Alapaty" userId="f67c4062-a392-4e5b-baff-a776edce6cab" providerId="ADAL" clId="{E8710A32-81D1-42B2-B2F5-CD9350931F52}" dt="2023-11-21T18:16:41.010" v="1436" actId="26606"/>
          <ac:spMkLst>
            <pc:docMk/>
            <pc:sldMk cId="1036567041" sldId="260"/>
            <ac:spMk id="21" creationId="{99192C51-B764-4A9B-9587-5EF8B628B8D9}"/>
          </ac:spMkLst>
        </pc:spChg>
        <pc:spChg chg="add del">
          <ac:chgData name="Sree Sarada Alapaty" userId="f67c4062-a392-4e5b-baff-a776edce6cab" providerId="ADAL" clId="{E8710A32-81D1-42B2-B2F5-CD9350931F52}" dt="2023-11-21T18:17:51.028" v="1456" actId="26606"/>
          <ac:spMkLst>
            <pc:docMk/>
            <pc:sldMk cId="1036567041" sldId="260"/>
            <ac:spMk id="22" creationId="{5B6AEE0C-07FE-4154-BC7C-2F20530BC556}"/>
          </ac:spMkLst>
        </pc:spChg>
        <pc:spChg chg="add del">
          <ac:chgData name="Sree Sarada Alapaty" userId="f67c4062-a392-4e5b-baff-a776edce6cab" providerId="ADAL" clId="{E8710A32-81D1-42B2-B2F5-CD9350931F52}" dt="2023-11-21T18:22:08.760" v="1528" actId="26606"/>
          <ac:spMkLst>
            <pc:docMk/>
            <pc:sldMk cId="1036567041" sldId="260"/>
            <ac:spMk id="24" creationId="{45D37F4E-DDB4-456B-97E0-9937730A039F}"/>
          </ac:spMkLst>
        </pc:spChg>
        <pc:spChg chg="add del">
          <ac:chgData name="Sree Sarada Alapaty" userId="f67c4062-a392-4e5b-baff-a776edce6cab" providerId="ADAL" clId="{E8710A32-81D1-42B2-B2F5-CD9350931F52}" dt="2023-11-21T18:22:08.760" v="1528" actId="26606"/>
          <ac:spMkLst>
            <pc:docMk/>
            <pc:sldMk cId="1036567041" sldId="260"/>
            <ac:spMk id="25" creationId="{B2DD41CD-8F47-4F56-AD12-4E2FF7696987}"/>
          </ac:spMkLst>
        </pc:spChg>
        <pc:spChg chg="add del">
          <ac:chgData name="Sree Sarada Alapaty" userId="f67c4062-a392-4e5b-baff-a776edce6cab" providerId="ADAL" clId="{E8710A32-81D1-42B2-B2F5-CD9350931F52}" dt="2023-11-21T18:19:01.718" v="1468" actId="26606"/>
          <ac:spMkLst>
            <pc:docMk/>
            <pc:sldMk cId="1036567041" sldId="260"/>
            <ac:spMk id="28" creationId="{2C61293E-6EBE-43EF-A52C-9BEBFD7679D4}"/>
          </ac:spMkLst>
        </pc:spChg>
        <pc:spChg chg="add del">
          <ac:chgData name="Sree Sarada Alapaty" userId="f67c4062-a392-4e5b-baff-a776edce6cab" providerId="ADAL" clId="{E8710A32-81D1-42B2-B2F5-CD9350931F52}" dt="2023-11-21T18:19:01.718" v="1468" actId="26606"/>
          <ac:spMkLst>
            <pc:docMk/>
            <pc:sldMk cId="1036567041" sldId="260"/>
            <ac:spMk id="29" creationId="{3FCFB1DE-0B7E-48CC-BA90-B2AB0889F9D6}"/>
          </ac:spMkLst>
        </pc:spChg>
        <pc:spChg chg="add del">
          <ac:chgData name="Sree Sarada Alapaty" userId="f67c4062-a392-4e5b-baff-a776edce6cab" providerId="ADAL" clId="{E8710A32-81D1-42B2-B2F5-CD9350931F52}" dt="2023-11-21T18:18:45.922" v="1460" actId="26606"/>
          <ac:spMkLst>
            <pc:docMk/>
            <pc:sldMk cId="1036567041" sldId="260"/>
            <ac:spMk id="31" creationId="{2EB492CD-616E-47F8-933B-5E2D952A0593}"/>
          </ac:spMkLst>
        </pc:spChg>
        <pc:spChg chg="add del">
          <ac:chgData name="Sree Sarada Alapaty" userId="f67c4062-a392-4e5b-baff-a776edce6cab" providerId="ADAL" clId="{E8710A32-81D1-42B2-B2F5-CD9350931F52}" dt="2023-11-21T18:19:03.645" v="1470" actId="26606"/>
          <ac:spMkLst>
            <pc:docMk/>
            <pc:sldMk cId="1036567041" sldId="260"/>
            <ac:spMk id="32" creationId="{A2679492-7988-4050-9056-542444452411}"/>
          </ac:spMkLst>
        </pc:spChg>
        <pc:spChg chg="add del">
          <ac:chgData name="Sree Sarada Alapaty" userId="f67c4062-a392-4e5b-baff-a776edce6cab" providerId="ADAL" clId="{E8710A32-81D1-42B2-B2F5-CD9350931F52}" dt="2023-11-21T18:18:45.922" v="1460" actId="26606"/>
          <ac:spMkLst>
            <pc:docMk/>
            <pc:sldMk cId="1036567041" sldId="260"/>
            <ac:spMk id="33" creationId="{59383CF9-23B5-4335-9B21-1791C4CF1C75}"/>
          </ac:spMkLst>
        </pc:spChg>
        <pc:spChg chg="add del">
          <ac:chgData name="Sree Sarada Alapaty" userId="f67c4062-a392-4e5b-baff-a776edce6cab" providerId="ADAL" clId="{E8710A32-81D1-42B2-B2F5-CD9350931F52}" dt="2023-11-21T18:19:03.645" v="1470" actId="26606"/>
          <ac:spMkLst>
            <pc:docMk/>
            <pc:sldMk cId="1036567041" sldId="260"/>
            <ac:spMk id="34" creationId="{B091B163-7D61-4891-ABCF-5C13D9C418D0}"/>
          </ac:spMkLst>
        </pc:spChg>
        <pc:spChg chg="add del">
          <ac:chgData name="Sree Sarada Alapaty" userId="f67c4062-a392-4e5b-baff-a776edce6cab" providerId="ADAL" clId="{E8710A32-81D1-42B2-B2F5-CD9350931F52}" dt="2023-11-21T18:18:45.922" v="1460" actId="26606"/>
          <ac:spMkLst>
            <pc:docMk/>
            <pc:sldMk cId="1036567041" sldId="260"/>
            <ac:spMk id="35" creationId="{0007FE00-9498-4706-B255-6437B0252C02}"/>
          </ac:spMkLst>
        </pc:spChg>
        <pc:spChg chg="add del">
          <ac:chgData name="Sree Sarada Alapaty" userId="f67c4062-a392-4e5b-baff-a776edce6cab" providerId="ADAL" clId="{E8710A32-81D1-42B2-B2F5-CD9350931F52}" dt="2023-11-21T18:18:49.580" v="1462" actId="26606"/>
          <ac:spMkLst>
            <pc:docMk/>
            <pc:sldMk cId="1036567041" sldId="260"/>
            <ac:spMk id="37" creationId="{04812C46-200A-4DEB-A05E-3ED6C68C2387}"/>
          </ac:spMkLst>
        </pc:spChg>
        <pc:spChg chg="add del">
          <ac:chgData name="Sree Sarada Alapaty" userId="f67c4062-a392-4e5b-baff-a776edce6cab" providerId="ADAL" clId="{E8710A32-81D1-42B2-B2F5-CD9350931F52}" dt="2023-11-21T18:18:49.580" v="1462" actId="26606"/>
          <ac:spMkLst>
            <pc:docMk/>
            <pc:sldMk cId="1036567041" sldId="260"/>
            <ac:spMk id="38" creationId="{D1EA859B-E555-4109-94F3-6700E046E008}"/>
          </ac:spMkLst>
        </pc:spChg>
        <pc:spChg chg="add del">
          <ac:chgData name="Sree Sarada Alapaty" userId="f67c4062-a392-4e5b-baff-a776edce6cab" providerId="ADAL" clId="{E8710A32-81D1-42B2-B2F5-CD9350931F52}" dt="2023-11-21T18:18:51.900" v="1464" actId="26606"/>
          <ac:spMkLst>
            <pc:docMk/>
            <pc:sldMk cId="1036567041" sldId="260"/>
            <ac:spMk id="40" creationId="{1CD81A2A-6ED4-4EF4-A14C-912D31E14800}"/>
          </ac:spMkLst>
        </pc:spChg>
        <pc:spChg chg="add del">
          <ac:chgData name="Sree Sarada Alapaty" userId="f67c4062-a392-4e5b-baff-a776edce6cab" providerId="ADAL" clId="{E8710A32-81D1-42B2-B2F5-CD9350931F52}" dt="2023-11-21T18:18:51.900" v="1464" actId="26606"/>
          <ac:spMkLst>
            <pc:docMk/>
            <pc:sldMk cId="1036567041" sldId="260"/>
            <ac:spMk id="41" creationId="{B91ECDA9-56DC-4270-8F33-01C5637B8CEB}"/>
          </ac:spMkLst>
        </pc:spChg>
        <pc:spChg chg="add del">
          <ac:chgData name="Sree Sarada Alapaty" userId="f67c4062-a392-4e5b-baff-a776edce6cab" providerId="ADAL" clId="{E8710A32-81D1-42B2-B2F5-CD9350931F52}" dt="2023-11-21T18:18:51.900" v="1464" actId="26606"/>
          <ac:spMkLst>
            <pc:docMk/>
            <pc:sldMk cId="1036567041" sldId="260"/>
            <ac:spMk id="42" creationId="{1661932C-CA15-4E17-B115-FAE7CBEE4789}"/>
          </ac:spMkLst>
        </pc:spChg>
        <pc:spChg chg="add del">
          <ac:chgData name="Sree Sarada Alapaty" userId="f67c4062-a392-4e5b-baff-a776edce6cab" providerId="ADAL" clId="{E8710A32-81D1-42B2-B2F5-CD9350931F52}" dt="2023-11-21T18:18:51.900" v="1464" actId="26606"/>
          <ac:spMkLst>
            <pc:docMk/>
            <pc:sldMk cId="1036567041" sldId="260"/>
            <ac:spMk id="43" creationId="{75F47824-961D-465D-84F9-EAE11BC6173B}"/>
          </ac:spMkLst>
        </pc:spChg>
        <pc:spChg chg="add del">
          <ac:chgData name="Sree Sarada Alapaty" userId="f67c4062-a392-4e5b-baff-a776edce6cab" providerId="ADAL" clId="{E8710A32-81D1-42B2-B2F5-CD9350931F52}" dt="2023-11-21T18:18:51.900" v="1464" actId="26606"/>
          <ac:spMkLst>
            <pc:docMk/>
            <pc:sldMk cId="1036567041" sldId="260"/>
            <ac:spMk id="44" creationId="{8590ADD5-9383-4D3D-9047-3DA2593CCB5D}"/>
          </ac:spMkLst>
        </pc:spChg>
        <pc:spChg chg="add del">
          <ac:chgData name="Sree Sarada Alapaty" userId="f67c4062-a392-4e5b-baff-a776edce6cab" providerId="ADAL" clId="{E8710A32-81D1-42B2-B2F5-CD9350931F52}" dt="2023-11-21T18:18:51.900" v="1464" actId="26606"/>
          <ac:spMkLst>
            <pc:docMk/>
            <pc:sldMk cId="1036567041" sldId="260"/>
            <ac:spMk id="45" creationId="{FEC9DA3E-C1D7-472D-B7C0-F71AE41FBA23}"/>
          </ac:spMkLst>
        </pc:spChg>
        <pc:spChg chg="add del">
          <ac:chgData name="Sree Sarada Alapaty" userId="f67c4062-a392-4e5b-baff-a776edce6cab" providerId="ADAL" clId="{E8710A32-81D1-42B2-B2F5-CD9350931F52}" dt="2023-11-21T18:18:51.900" v="1464" actId="26606"/>
          <ac:spMkLst>
            <pc:docMk/>
            <pc:sldMk cId="1036567041" sldId="260"/>
            <ac:spMk id="46" creationId="{DABE3E45-88CF-45D8-8D40-C773324D93F6}"/>
          </ac:spMkLst>
        </pc:spChg>
        <pc:spChg chg="add del">
          <ac:chgData name="Sree Sarada Alapaty" userId="f67c4062-a392-4e5b-baff-a776edce6cab" providerId="ADAL" clId="{E8710A32-81D1-42B2-B2F5-CD9350931F52}" dt="2023-11-21T18:19:04.784" v="1472" actId="26606"/>
          <ac:spMkLst>
            <pc:docMk/>
            <pc:sldMk cId="1036567041" sldId="260"/>
            <ac:spMk id="47" creationId="{2C61293E-6EBE-43EF-A52C-9BEBFD7679D4}"/>
          </ac:spMkLst>
        </pc:spChg>
        <pc:spChg chg="add del">
          <ac:chgData name="Sree Sarada Alapaty" userId="f67c4062-a392-4e5b-baff-a776edce6cab" providerId="ADAL" clId="{E8710A32-81D1-42B2-B2F5-CD9350931F52}" dt="2023-11-21T18:19:04.784" v="1472" actId="26606"/>
          <ac:spMkLst>
            <pc:docMk/>
            <pc:sldMk cId="1036567041" sldId="260"/>
            <ac:spMk id="48" creationId="{3FCFB1DE-0B7E-48CC-BA90-B2AB0889F9D6}"/>
          </ac:spMkLst>
        </pc:spChg>
        <pc:spChg chg="add del">
          <ac:chgData name="Sree Sarada Alapaty" userId="f67c4062-a392-4e5b-baff-a776edce6cab" providerId="ADAL" clId="{E8710A32-81D1-42B2-B2F5-CD9350931F52}" dt="2023-11-21T18:19:06.181" v="1474" actId="26606"/>
          <ac:spMkLst>
            <pc:docMk/>
            <pc:sldMk cId="1036567041" sldId="260"/>
            <ac:spMk id="50" creationId="{A2679492-7988-4050-9056-542444452411}"/>
          </ac:spMkLst>
        </pc:spChg>
        <pc:spChg chg="add del">
          <ac:chgData name="Sree Sarada Alapaty" userId="f67c4062-a392-4e5b-baff-a776edce6cab" providerId="ADAL" clId="{E8710A32-81D1-42B2-B2F5-CD9350931F52}" dt="2023-11-21T18:19:06.181" v="1474" actId="26606"/>
          <ac:spMkLst>
            <pc:docMk/>
            <pc:sldMk cId="1036567041" sldId="260"/>
            <ac:spMk id="51" creationId="{B091B163-7D61-4891-ABCF-5C13D9C418D0}"/>
          </ac:spMkLst>
        </pc:spChg>
        <pc:spChg chg="add del">
          <ac:chgData name="Sree Sarada Alapaty" userId="f67c4062-a392-4e5b-baff-a776edce6cab" providerId="ADAL" clId="{E8710A32-81D1-42B2-B2F5-CD9350931F52}" dt="2023-11-21T18:22:06.699" v="1526" actId="26606"/>
          <ac:spMkLst>
            <pc:docMk/>
            <pc:sldMk cId="1036567041" sldId="260"/>
            <ac:spMk id="54" creationId="{2C61293E-6EBE-43EF-A52C-9BEBFD7679D4}"/>
          </ac:spMkLst>
        </pc:spChg>
        <pc:spChg chg="add del">
          <ac:chgData name="Sree Sarada Alapaty" userId="f67c4062-a392-4e5b-baff-a776edce6cab" providerId="ADAL" clId="{E8710A32-81D1-42B2-B2F5-CD9350931F52}" dt="2023-11-21T18:22:06.699" v="1526" actId="26606"/>
          <ac:spMkLst>
            <pc:docMk/>
            <pc:sldMk cId="1036567041" sldId="260"/>
            <ac:spMk id="55" creationId="{3FCFB1DE-0B7E-48CC-BA90-B2AB0889F9D6}"/>
          </ac:spMkLst>
        </pc:spChg>
        <pc:spChg chg="add del">
          <ac:chgData name="Sree Sarada Alapaty" userId="f67c4062-a392-4e5b-baff-a776edce6cab" providerId="ADAL" clId="{E8710A32-81D1-42B2-B2F5-CD9350931F52}" dt="2023-11-21T18:19:22.395" v="1478" actId="26606"/>
          <ac:spMkLst>
            <pc:docMk/>
            <pc:sldMk cId="1036567041" sldId="260"/>
            <ac:spMk id="60" creationId="{2C61293E-6EBE-43EF-A52C-9BEBFD7679D4}"/>
          </ac:spMkLst>
        </pc:spChg>
        <pc:spChg chg="add del">
          <ac:chgData name="Sree Sarada Alapaty" userId="f67c4062-a392-4e5b-baff-a776edce6cab" providerId="ADAL" clId="{E8710A32-81D1-42B2-B2F5-CD9350931F52}" dt="2023-11-21T18:19:22.395" v="1478" actId="26606"/>
          <ac:spMkLst>
            <pc:docMk/>
            <pc:sldMk cId="1036567041" sldId="260"/>
            <ac:spMk id="62" creationId="{21540236-BFD5-4A9D-8840-4703E7F76825}"/>
          </ac:spMkLst>
        </pc:spChg>
        <pc:spChg chg="add del">
          <ac:chgData name="Sree Sarada Alapaty" userId="f67c4062-a392-4e5b-baff-a776edce6cab" providerId="ADAL" clId="{E8710A32-81D1-42B2-B2F5-CD9350931F52}" dt="2023-11-21T18:19:24.329" v="1480" actId="26606"/>
          <ac:spMkLst>
            <pc:docMk/>
            <pc:sldMk cId="1036567041" sldId="260"/>
            <ac:spMk id="64" creationId="{45D37F4E-DDB4-456B-97E0-9937730A039F}"/>
          </ac:spMkLst>
        </pc:spChg>
        <pc:spChg chg="add del">
          <ac:chgData name="Sree Sarada Alapaty" userId="f67c4062-a392-4e5b-baff-a776edce6cab" providerId="ADAL" clId="{E8710A32-81D1-42B2-B2F5-CD9350931F52}" dt="2023-11-21T18:19:24.329" v="1480" actId="26606"/>
          <ac:spMkLst>
            <pc:docMk/>
            <pc:sldMk cId="1036567041" sldId="260"/>
            <ac:spMk id="65" creationId="{B2DD41CD-8F47-4F56-AD12-4E2FF7696987}"/>
          </ac:spMkLst>
        </pc:spChg>
        <pc:spChg chg="add del">
          <ac:chgData name="Sree Sarada Alapaty" userId="f67c4062-a392-4e5b-baff-a776edce6cab" providerId="ADAL" clId="{E8710A32-81D1-42B2-B2F5-CD9350931F52}" dt="2023-11-21T18:19:27.726" v="1482" actId="26606"/>
          <ac:spMkLst>
            <pc:docMk/>
            <pc:sldMk cId="1036567041" sldId="260"/>
            <ac:spMk id="67" creationId="{2C61293E-6EBE-43EF-A52C-9BEBFD7679D4}"/>
          </ac:spMkLst>
        </pc:spChg>
        <pc:spChg chg="add del">
          <ac:chgData name="Sree Sarada Alapaty" userId="f67c4062-a392-4e5b-baff-a776edce6cab" providerId="ADAL" clId="{E8710A32-81D1-42B2-B2F5-CD9350931F52}" dt="2023-11-21T18:19:27.726" v="1482" actId="26606"/>
          <ac:spMkLst>
            <pc:docMk/>
            <pc:sldMk cId="1036567041" sldId="260"/>
            <ac:spMk id="68" creationId="{21540236-BFD5-4A9D-8840-4703E7F76825}"/>
          </ac:spMkLst>
        </pc:spChg>
        <pc:spChg chg="add del">
          <ac:chgData name="Sree Sarada Alapaty" userId="f67c4062-a392-4e5b-baff-a776edce6cab" providerId="ADAL" clId="{E8710A32-81D1-42B2-B2F5-CD9350931F52}" dt="2023-11-21T18:19:39.584" v="1484" actId="26606"/>
          <ac:spMkLst>
            <pc:docMk/>
            <pc:sldMk cId="1036567041" sldId="260"/>
            <ac:spMk id="70" creationId="{2C61293E-6EBE-43EF-A52C-9BEBFD7679D4}"/>
          </ac:spMkLst>
        </pc:spChg>
        <pc:spChg chg="add del">
          <ac:chgData name="Sree Sarada Alapaty" userId="f67c4062-a392-4e5b-baff-a776edce6cab" providerId="ADAL" clId="{E8710A32-81D1-42B2-B2F5-CD9350931F52}" dt="2023-11-21T18:19:39.584" v="1484" actId="26606"/>
          <ac:spMkLst>
            <pc:docMk/>
            <pc:sldMk cId="1036567041" sldId="260"/>
            <ac:spMk id="71" creationId="{3FCFB1DE-0B7E-48CC-BA90-B2AB0889F9D6}"/>
          </ac:spMkLst>
        </pc:spChg>
        <pc:spChg chg="add del">
          <ac:chgData name="Sree Sarada Alapaty" userId="f67c4062-a392-4e5b-baff-a776edce6cab" providerId="ADAL" clId="{E8710A32-81D1-42B2-B2F5-CD9350931F52}" dt="2023-11-21T18:22:04.216" v="1524" actId="26606"/>
          <ac:spMkLst>
            <pc:docMk/>
            <pc:sldMk cId="1036567041" sldId="260"/>
            <ac:spMk id="73" creationId="{2C61293E-6EBE-43EF-A52C-9BEBFD7679D4}"/>
          </ac:spMkLst>
        </pc:spChg>
        <pc:spChg chg="add del">
          <ac:chgData name="Sree Sarada Alapaty" userId="f67c4062-a392-4e5b-baff-a776edce6cab" providerId="ADAL" clId="{E8710A32-81D1-42B2-B2F5-CD9350931F52}" dt="2023-11-21T18:22:04.216" v="1524" actId="26606"/>
          <ac:spMkLst>
            <pc:docMk/>
            <pc:sldMk cId="1036567041" sldId="260"/>
            <ac:spMk id="74" creationId="{3FCFB1DE-0B7E-48CC-BA90-B2AB0889F9D6}"/>
          </ac:spMkLst>
        </pc:spChg>
        <pc:spChg chg="add del">
          <ac:chgData name="Sree Sarada Alapaty" userId="f67c4062-a392-4e5b-baff-a776edce6cab" providerId="ADAL" clId="{E8710A32-81D1-42B2-B2F5-CD9350931F52}" dt="2023-11-21T18:21:03.644" v="1498" actId="26606"/>
          <ac:spMkLst>
            <pc:docMk/>
            <pc:sldMk cId="1036567041" sldId="260"/>
            <ac:spMk id="76" creationId="{2C61293E-6EBE-43EF-A52C-9BEBFD7679D4}"/>
          </ac:spMkLst>
        </pc:spChg>
        <pc:spChg chg="add del">
          <ac:chgData name="Sree Sarada Alapaty" userId="f67c4062-a392-4e5b-baff-a776edce6cab" providerId="ADAL" clId="{E8710A32-81D1-42B2-B2F5-CD9350931F52}" dt="2023-11-21T18:21:03.644" v="1498" actId="26606"/>
          <ac:spMkLst>
            <pc:docMk/>
            <pc:sldMk cId="1036567041" sldId="260"/>
            <ac:spMk id="77" creationId="{3FCFB1DE-0B7E-48CC-BA90-B2AB0889F9D6}"/>
          </ac:spMkLst>
        </pc:spChg>
        <pc:spChg chg="add del">
          <ac:chgData name="Sree Sarada Alapaty" userId="f67c4062-a392-4e5b-baff-a776edce6cab" providerId="ADAL" clId="{E8710A32-81D1-42B2-B2F5-CD9350931F52}" dt="2023-11-21T18:21:57.311" v="1516" actId="26606"/>
          <ac:spMkLst>
            <pc:docMk/>
            <pc:sldMk cId="1036567041" sldId="260"/>
            <ac:spMk id="78" creationId="{2C61293E-6EBE-43EF-A52C-9BEBFD7679D4}"/>
          </ac:spMkLst>
        </pc:spChg>
        <pc:spChg chg="add del">
          <ac:chgData name="Sree Sarada Alapaty" userId="f67c4062-a392-4e5b-baff-a776edce6cab" providerId="ADAL" clId="{E8710A32-81D1-42B2-B2F5-CD9350931F52}" dt="2023-11-21T18:20:53.310" v="1494" actId="26606"/>
          <ac:spMkLst>
            <pc:docMk/>
            <pc:sldMk cId="1036567041" sldId="260"/>
            <ac:spMk id="79" creationId="{2C61293E-6EBE-43EF-A52C-9BEBFD7679D4}"/>
          </ac:spMkLst>
        </pc:spChg>
        <pc:spChg chg="add del">
          <ac:chgData name="Sree Sarada Alapaty" userId="f67c4062-a392-4e5b-baff-a776edce6cab" providerId="ADAL" clId="{E8710A32-81D1-42B2-B2F5-CD9350931F52}" dt="2023-11-21T18:21:05.764" v="1500" actId="26606"/>
          <ac:spMkLst>
            <pc:docMk/>
            <pc:sldMk cId="1036567041" sldId="260"/>
            <ac:spMk id="80" creationId="{1A45CD7D-0EAA-4286-89CB-17B096B47E5D}"/>
          </ac:spMkLst>
        </pc:spChg>
        <pc:spChg chg="add del">
          <ac:chgData name="Sree Sarada Alapaty" userId="f67c4062-a392-4e5b-baff-a776edce6cab" providerId="ADAL" clId="{E8710A32-81D1-42B2-B2F5-CD9350931F52}" dt="2023-11-21T18:20:53.310" v="1494" actId="26606"/>
          <ac:spMkLst>
            <pc:docMk/>
            <pc:sldMk cId="1036567041" sldId="260"/>
            <ac:spMk id="81" creationId="{3FCFB1DE-0B7E-48CC-BA90-B2AB0889F9D6}"/>
          </ac:spMkLst>
        </pc:spChg>
        <pc:spChg chg="add del">
          <ac:chgData name="Sree Sarada Alapaty" userId="f67c4062-a392-4e5b-baff-a776edce6cab" providerId="ADAL" clId="{E8710A32-81D1-42B2-B2F5-CD9350931F52}" dt="2023-11-21T18:21:57.311" v="1516" actId="26606"/>
          <ac:spMkLst>
            <pc:docMk/>
            <pc:sldMk cId="1036567041" sldId="260"/>
            <ac:spMk id="82" creationId="{3FCFB1DE-0B7E-48CC-BA90-B2AB0889F9D6}"/>
          </ac:spMkLst>
        </pc:spChg>
        <pc:spChg chg="add del">
          <ac:chgData name="Sree Sarada Alapaty" userId="f67c4062-a392-4e5b-baff-a776edce6cab" providerId="ADAL" clId="{E8710A32-81D1-42B2-B2F5-CD9350931F52}" dt="2023-11-21T18:21:34.377" v="1506" actId="26606"/>
          <ac:spMkLst>
            <pc:docMk/>
            <pc:sldMk cId="1036567041" sldId="260"/>
            <ac:spMk id="83" creationId="{C924DBCE-E731-4B22-8181-A39C1D86276C}"/>
          </ac:spMkLst>
        </pc:spChg>
        <pc:spChg chg="add del">
          <ac:chgData name="Sree Sarada Alapaty" userId="f67c4062-a392-4e5b-baff-a776edce6cab" providerId="ADAL" clId="{E8710A32-81D1-42B2-B2F5-CD9350931F52}" dt="2023-11-21T18:21:34.377" v="1506" actId="26606"/>
          <ac:spMkLst>
            <pc:docMk/>
            <pc:sldMk cId="1036567041" sldId="260"/>
            <ac:spMk id="85" creationId="{4CBF9756-6AC8-4C65-84DF-56FBFFA1D873}"/>
          </ac:spMkLst>
        </pc:spChg>
        <pc:spChg chg="add del">
          <ac:chgData name="Sree Sarada Alapaty" userId="f67c4062-a392-4e5b-baff-a776edce6cab" providerId="ADAL" clId="{E8710A32-81D1-42B2-B2F5-CD9350931F52}" dt="2023-11-21T18:21:08.047" v="1502" actId="26606"/>
          <ac:spMkLst>
            <pc:docMk/>
            <pc:sldMk cId="1036567041" sldId="260"/>
            <ac:spMk id="89" creationId="{13844EE9-2895-4B7B-A445-00BA91721BDF}"/>
          </ac:spMkLst>
        </pc:spChg>
        <pc:spChg chg="add del">
          <ac:chgData name="Sree Sarada Alapaty" userId="f67c4062-a392-4e5b-baff-a776edce6cab" providerId="ADAL" clId="{E8710A32-81D1-42B2-B2F5-CD9350931F52}" dt="2023-11-21T18:21:08.047" v="1502" actId="26606"/>
          <ac:spMkLst>
            <pc:docMk/>
            <pc:sldMk cId="1036567041" sldId="260"/>
            <ac:spMk id="90" creationId="{97B03642-7722-4B15-897F-76918F86B8FB}"/>
          </ac:spMkLst>
        </pc:spChg>
        <pc:spChg chg="add del">
          <ac:chgData name="Sree Sarada Alapaty" userId="f67c4062-a392-4e5b-baff-a776edce6cab" providerId="ADAL" clId="{E8710A32-81D1-42B2-B2F5-CD9350931F52}" dt="2023-11-21T18:21:08.047" v="1502" actId="26606"/>
          <ac:spMkLst>
            <pc:docMk/>
            <pc:sldMk cId="1036567041" sldId="260"/>
            <ac:spMk id="91" creationId="{6068EAC2-2623-4156-A990-D776FF9BF493}"/>
          </ac:spMkLst>
        </pc:spChg>
        <pc:spChg chg="add del">
          <ac:chgData name="Sree Sarada Alapaty" userId="f67c4062-a392-4e5b-baff-a776edce6cab" providerId="ADAL" clId="{E8710A32-81D1-42B2-B2F5-CD9350931F52}" dt="2023-11-21T18:21:08.047" v="1502" actId="26606"/>
          <ac:spMkLst>
            <pc:docMk/>
            <pc:sldMk cId="1036567041" sldId="260"/>
            <ac:spMk id="92" creationId="{4C707BC9-731A-490A-AF25-6F349FD9B02F}"/>
          </ac:spMkLst>
        </pc:spChg>
        <pc:spChg chg="add del">
          <ac:chgData name="Sree Sarada Alapaty" userId="f67c4062-a392-4e5b-baff-a776edce6cab" providerId="ADAL" clId="{E8710A32-81D1-42B2-B2F5-CD9350931F52}" dt="2023-11-21T18:21:08.047" v="1502" actId="26606"/>
          <ac:spMkLst>
            <pc:docMk/>
            <pc:sldMk cId="1036567041" sldId="260"/>
            <ac:spMk id="93" creationId="{3FD7C480-AC7D-4FEE-BB95-EEE23BB3E693}"/>
          </ac:spMkLst>
        </pc:spChg>
        <pc:spChg chg="add del">
          <ac:chgData name="Sree Sarada Alapaty" userId="f67c4062-a392-4e5b-baff-a776edce6cab" providerId="ADAL" clId="{E8710A32-81D1-42B2-B2F5-CD9350931F52}" dt="2023-11-21T18:21:09.346" v="1504" actId="26606"/>
          <ac:spMkLst>
            <pc:docMk/>
            <pc:sldMk cId="1036567041" sldId="260"/>
            <ac:spMk id="95" creationId="{A9E881A4-A468-403A-9941-F8FFD5C68144}"/>
          </ac:spMkLst>
        </pc:spChg>
        <pc:spChg chg="add del">
          <ac:chgData name="Sree Sarada Alapaty" userId="f67c4062-a392-4e5b-baff-a776edce6cab" providerId="ADAL" clId="{E8710A32-81D1-42B2-B2F5-CD9350931F52}" dt="2023-11-21T18:21:09.346" v="1504" actId="26606"/>
          <ac:spMkLst>
            <pc:docMk/>
            <pc:sldMk cId="1036567041" sldId="260"/>
            <ac:spMk id="96" creationId="{6F168544-607B-491A-8601-3087D0FCE1DD}"/>
          </ac:spMkLst>
        </pc:spChg>
        <pc:spChg chg="add del">
          <ac:chgData name="Sree Sarada Alapaty" userId="f67c4062-a392-4e5b-baff-a776edce6cab" providerId="ADAL" clId="{E8710A32-81D1-42B2-B2F5-CD9350931F52}" dt="2023-11-21T18:21:34.377" v="1506" actId="26606"/>
          <ac:spMkLst>
            <pc:docMk/>
            <pc:sldMk cId="1036567041" sldId="260"/>
            <ac:spMk id="98" creationId="{6A84B152-3496-4C52-AF08-97AFFC09DD2C}"/>
          </ac:spMkLst>
        </pc:spChg>
        <pc:spChg chg="add del">
          <ac:chgData name="Sree Sarada Alapaty" userId="f67c4062-a392-4e5b-baff-a776edce6cab" providerId="ADAL" clId="{E8710A32-81D1-42B2-B2F5-CD9350931F52}" dt="2023-11-21T18:21:34.377" v="1506" actId="26606"/>
          <ac:spMkLst>
            <pc:docMk/>
            <pc:sldMk cId="1036567041" sldId="260"/>
            <ac:spMk id="99" creationId="{6B2ADB95-0FA3-4BD7-A8AC-89D014A83E5B}"/>
          </ac:spMkLst>
        </pc:spChg>
        <pc:spChg chg="add del">
          <ac:chgData name="Sree Sarada Alapaty" userId="f67c4062-a392-4e5b-baff-a776edce6cab" providerId="ADAL" clId="{E8710A32-81D1-42B2-B2F5-CD9350931F52}" dt="2023-11-21T18:21:34.377" v="1506" actId="26606"/>
          <ac:spMkLst>
            <pc:docMk/>
            <pc:sldMk cId="1036567041" sldId="260"/>
            <ac:spMk id="100" creationId="{2D385988-EAAF-4C27-AF8A-2BFBECAF3D4F}"/>
          </ac:spMkLst>
        </pc:spChg>
        <pc:spChg chg="add del">
          <ac:chgData name="Sree Sarada Alapaty" userId="f67c4062-a392-4e5b-baff-a776edce6cab" providerId="ADAL" clId="{E8710A32-81D1-42B2-B2F5-CD9350931F52}" dt="2023-11-21T18:21:34.377" v="1506" actId="26606"/>
          <ac:spMkLst>
            <pc:docMk/>
            <pc:sldMk cId="1036567041" sldId="260"/>
            <ac:spMk id="102" creationId="{B621D332-7329-4994-8836-C429A51B7549}"/>
          </ac:spMkLst>
        </pc:spChg>
        <pc:spChg chg="add del">
          <ac:chgData name="Sree Sarada Alapaty" userId="f67c4062-a392-4e5b-baff-a776edce6cab" providerId="ADAL" clId="{E8710A32-81D1-42B2-B2F5-CD9350931F52}" dt="2023-11-21T18:21:34.377" v="1506" actId="26606"/>
          <ac:spMkLst>
            <pc:docMk/>
            <pc:sldMk cId="1036567041" sldId="260"/>
            <ac:spMk id="103" creationId="{2D20F754-35A9-4508-BE3C-C59996D1437B}"/>
          </ac:spMkLst>
        </pc:spChg>
        <pc:spChg chg="add del">
          <ac:chgData name="Sree Sarada Alapaty" userId="f67c4062-a392-4e5b-baff-a776edce6cab" providerId="ADAL" clId="{E8710A32-81D1-42B2-B2F5-CD9350931F52}" dt="2023-11-21T18:21:37.003" v="1508" actId="26606"/>
          <ac:spMkLst>
            <pc:docMk/>
            <pc:sldMk cId="1036567041" sldId="260"/>
            <ac:spMk id="105" creationId="{9F7D5CDA-D291-4307-BF55-1381FED29634}"/>
          </ac:spMkLst>
        </pc:spChg>
        <pc:spChg chg="add del">
          <ac:chgData name="Sree Sarada Alapaty" userId="f67c4062-a392-4e5b-baff-a776edce6cab" providerId="ADAL" clId="{E8710A32-81D1-42B2-B2F5-CD9350931F52}" dt="2023-11-21T18:21:37.003" v="1508" actId="26606"/>
          <ac:spMkLst>
            <pc:docMk/>
            <pc:sldMk cId="1036567041" sldId="260"/>
            <ac:spMk id="106" creationId="{59B296B9-C5A5-4E4F-9B60-C907B5F1466C}"/>
          </ac:spMkLst>
        </pc:spChg>
        <pc:spChg chg="add del">
          <ac:chgData name="Sree Sarada Alapaty" userId="f67c4062-a392-4e5b-baff-a776edce6cab" providerId="ADAL" clId="{E8710A32-81D1-42B2-B2F5-CD9350931F52}" dt="2023-11-21T18:21:37.003" v="1508" actId="26606"/>
          <ac:spMkLst>
            <pc:docMk/>
            <pc:sldMk cId="1036567041" sldId="260"/>
            <ac:spMk id="107" creationId="{D0300FD3-5AF1-6305-15FA-9078072672E2}"/>
          </ac:spMkLst>
        </pc:spChg>
        <pc:spChg chg="add del">
          <ac:chgData name="Sree Sarada Alapaty" userId="f67c4062-a392-4e5b-baff-a776edce6cab" providerId="ADAL" clId="{E8710A32-81D1-42B2-B2F5-CD9350931F52}" dt="2023-11-21T18:21:41.877" v="1510" actId="26606"/>
          <ac:spMkLst>
            <pc:docMk/>
            <pc:sldMk cId="1036567041" sldId="260"/>
            <ac:spMk id="109" creationId="{B6FACB3C-9069-4791-BC5C-0DB7CD19B853}"/>
          </ac:spMkLst>
        </pc:spChg>
        <pc:spChg chg="add del">
          <ac:chgData name="Sree Sarada Alapaty" userId="f67c4062-a392-4e5b-baff-a776edce6cab" providerId="ADAL" clId="{E8710A32-81D1-42B2-B2F5-CD9350931F52}" dt="2023-11-21T18:21:41.877" v="1510" actId="26606"/>
          <ac:spMkLst>
            <pc:docMk/>
            <pc:sldMk cId="1036567041" sldId="260"/>
            <ac:spMk id="110" creationId="{71F2038E-D777-4B76-81DD-DD13EE91B9DD}"/>
          </ac:spMkLst>
        </pc:spChg>
        <pc:spChg chg="add del">
          <ac:chgData name="Sree Sarada Alapaty" userId="f67c4062-a392-4e5b-baff-a776edce6cab" providerId="ADAL" clId="{E8710A32-81D1-42B2-B2F5-CD9350931F52}" dt="2023-11-21T18:21:43.070" v="1512" actId="26606"/>
          <ac:spMkLst>
            <pc:docMk/>
            <pc:sldMk cId="1036567041" sldId="260"/>
            <ac:spMk id="115" creationId="{2C61293E-6EBE-43EF-A52C-9BEBFD7679D4}"/>
          </ac:spMkLst>
        </pc:spChg>
        <pc:spChg chg="add del">
          <ac:chgData name="Sree Sarada Alapaty" userId="f67c4062-a392-4e5b-baff-a776edce6cab" providerId="ADAL" clId="{E8710A32-81D1-42B2-B2F5-CD9350931F52}" dt="2023-11-21T18:21:43.070" v="1512" actId="26606"/>
          <ac:spMkLst>
            <pc:docMk/>
            <pc:sldMk cId="1036567041" sldId="260"/>
            <ac:spMk id="116" creationId="{3FCFB1DE-0B7E-48CC-BA90-B2AB0889F9D6}"/>
          </ac:spMkLst>
        </pc:spChg>
        <pc:grpChg chg="add del">
          <ac:chgData name="Sree Sarada Alapaty" userId="f67c4062-a392-4e5b-baff-a776edce6cab" providerId="ADAL" clId="{E8710A32-81D1-42B2-B2F5-CD9350931F52}" dt="2023-11-21T18:16:16.376" v="1430" actId="26606"/>
          <ac:grpSpMkLst>
            <pc:docMk/>
            <pc:sldMk cId="1036567041" sldId="260"/>
            <ac:grpSpMk id="10" creationId="{8A97D8A4-A3F5-36E5-DD2B-1F68782CE8A2}"/>
          </ac:grpSpMkLst>
        </pc:grpChg>
        <pc:grpChg chg="add del">
          <ac:chgData name="Sree Sarada Alapaty" userId="f67c4062-a392-4e5b-baff-a776edce6cab" providerId="ADAL" clId="{E8710A32-81D1-42B2-B2F5-CD9350931F52}" dt="2023-11-21T18:21:05.764" v="1500" actId="26606"/>
          <ac:grpSpMkLst>
            <pc:docMk/>
            <pc:sldMk cId="1036567041" sldId="260"/>
            <ac:grpSpMk id="87" creationId="{48286062-8D5C-4E35-B944-FB01FCCC5061}"/>
          </ac:grpSpMkLst>
        </pc:grpChg>
        <pc:grpChg chg="add del">
          <ac:chgData name="Sree Sarada Alapaty" userId="f67c4062-a392-4e5b-baff-a776edce6cab" providerId="ADAL" clId="{E8710A32-81D1-42B2-B2F5-CD9350931F52}" dt="2023-11-21T18:21:41.877" v="1510" actId="26606"/>
          <ac:grpSpMkLst>
            <pc:docMk/>
            <pc:sldMk cId="1036567041" sldId="260"/>
            <ac:grpSpMk id="111" creationId="{DD354807-230F-4402-B1B9-F733A8F1F190}"/>
          </ac:grpSpMkLst>
        </pc:grpChg>
        <pc:graphicFrameChg chg="add del">
          <ac:chgData name="Sree Sarada Alapaty" userId="f67c4062-a392-4e5b-baff-a776edce6cab" providerId="ADAL" clId="{E8710A32-81D1-42B2-B2F5-CD9350931F52}" dt="2023-11-21T18:22:23.249" v="1530" actId="26606"/>
          <ac:graphicFrameMkLst>
            <pc:docMk/>
            <pc:sldMk cId="1036567041" sldId="260"/>
            <ac:graphicFrameMk id="23" creationId="{7D5DE695-592A-3852-EE4E-E2C586C8E40F}"/>
          </ac:graphicFrameMkLst>
        </pc:graphicFrameChg>
        <pc:graphicFrameChg chg="add del mod ord modGraphic">
          <ac:chgData name="Sree Sarada Alapaty" userId="f67c4062-a392-4e5b-baff-a776edce6cab" providerId="ADAL" clId="{E8710A32-81D1-42B2-B2F5-CD9350931F52}" dt="2023-11-21T18:22:08.760" v="1528" actId="26606"/>
          <ac:graphicFrameMkLst>
            <pc:docMk/>
            <pc:sldMk cId="1036567041" sldId="260"/>
            <ac:graphicFrameMk id="26" creationId="{038D669A-2386-DFF4-7889-8F9CCD41C0A8}"/>
          </ac:graphicFrameMkLst>
        </pc:graphicFrameChg>
        <pc:graphicFrameChg chg="add del">
          <ac:chgData name="Sree Sarada Alapaty" userId="f67c4062-a392-4e5b-baff-a776edce6cab" providerId="ADAL" clId="{E8710A32-81D1-42B2-B2F5-CD9350931F52}" dt="2023-11-21T18:22:28.240" v="1532" actId="26606"/>
          <ac:graphicFrameMkLst>
            <pc:docMk/>
            <pc:sldMk cId="1036567041" sldId="260"/>
            <ac:graphicFrameMk id="27" creationId="{8D4B0339-CE6A-1093-12CD-203E106303D6}"/>
          </ac:graphicFrameMkLst>
        </pc:graphicFrameChg>
        <pc:graphicFrameChg chg="add mod">
          <ac:chgData name="Sree Sarada Alapaty" userId="f67c4062-a392-4e5b-baff-a776edce6cab" providerId="ADAL" clId="{E8710A32-81D1-42B2-B2F5-CD9350931F52}" dt="2023-12-04T13:35:58.211" v="7360" actId="20577"/>
          <ac:graphicFrameMkLst>
            <pc:docMk/>
            <pc:sldMk cId="1036567041" sldId="260"/>
            <ac:graphicFrameMk id="30" creationId="{7D5DE695-592A-3852-EE4E-E2C586C8E40F}"/>
          </ac:graphicFrameMkLst>
        </pc:graphicFrameChg>
        <pc:picChg chg="add del mod">
          <ac:chgData name="Sree Sarada Alapaty" userId="f67c4062-a392-4e5b-baff-a776edce6cab" providerId="ADAL" clId="{E8710A32-81D1-42B2-B2F5-CD9350931F52}" dt="2023-11-21T18:16:59.777" v="1442" actId="931"/>
          <ac:picMkLst>
            <pc:docMk/>
            <pc:sldMk cId="1036567041" sldId="260"/>
            <ac:picMk id="5" creationId="{47369DBD-D551-5A8A-5387-0571046A6D07}"/>
          </ac:picMkLst>
        </pc:picChg>
        <pc:picChg chg="add mod">
          <ac:chgData name="Sree Sarada Alapaty" userId="f67c4062-a392-4e5b-baff-a776edce6cab" providerId="ADAL" clId="{E8710A32-81D1-42B2-B2F5-CD9350931F52}" dt="2023-11-21T18:23:14.532" v="1539" actId="14100"/>
          <ac:picMkLst>
            <pc:docMk/>
            <pc:sldMk cId="1036567041" sldId="260"/>
            <ac:picMk id="7" creationId="{4D3ABE12-0C68-5AF7-0086-842E7DBAC81F}"/>
          </ac:picMkLst>
        </pc:picChg>
        <pc:cxnChg chg="add del">
          <ac:chgData name="Sree Sarada Alapaty" userId="f67c4062-a392-4e5b-baff-a776edce6cab" providerId="ADAL" clId="{E8710A32-81D1-42B2-B2F5-CD9350931F52}" dt="2023-11-21T18:19:03.645" v="1470" actId="26606"/>
          <ac:cxnSpMkLst>
            <pc:docMk/>
            <pc:sldMk cId="1036567041" sldId="260"/>
            <ac:cxnSpMk id="36" creationId="{C49DA8F6-BCC1-4447-B54C-57856834B94B}"/>
          </ac:cxnSpMkLst>
        </pc:cxnChg>
        <pc:cxnChg chg="add del">
          <ac:chgData name="Sree Sarada Alapaty" userId="f67c4062-a392-4e5b-baff-a776edce6cab" providerId="ADAL" clId="{E8710A32-81D1-42B2-B2F5-CD9350931F52}" dt="2023-11-21T18:18:51.900" v="1464" actId="26606"/>
          <ac:cxnSpMkLst>
            <pc:docMk/>
            <pc:sldMk cId="1036567041" sldId="260"/>
            <ac:cxnSpMk id="39" creationId="{49CD1692-827B-4C8D-B4A1-134FD04CF45C}"/>
          </ac:cxnSpMkLst>
        </pc:cxnChg>
        <pc:cxnChg chg="add del">
          <ac:chgData name="Sree Sarada Alapaty" userId="f67c4062-a392-4e5b-baff-a776edce6cab" providerId="ADAL" clId="{E8710A32-81D1-42B2-B2F5-CD9350931F52}" dt="2023-11-21T18:19:06.181" v="1474" actId="26606"/>
          <ac:cxnSpMkLst>
            <pc:docMk/>
            <pc:sldMk cId="1036567041" sldId="260"/>
            <ac:cxnSpMk id="52" creationId="{C49DA8F6-BCC1-4447-B54C-57856834B94B}"/>
          </ac:cxnSpMkLst>
        </pc:cxnChg>
        <pc:cxnChg chg="add del">
          <ac:chgData name="Sree Sarada Alapaty" userId="f67c4062-a392-4e5b-baff-a776edce6cab" providerId="ADAL" clId="{E8710A32-81D1-42B2-B2F5-CD9350931F52}" dt="2023-11-21T18:21:34.377" v="1506" actId="26606"/>
          <ac:cxnSpMkLst>
            <pc:docMk/>
            <pc:sldMk cId="1036567041" sldId="260"/>
            <ac:cxnSpMk id="101" creationId="{43621FD4-D14D-45D5-9A57-9A2DE5EA59C0}"/>
          </ac:cxnSpMkLst>
        </pc:cxnChg>
      </pc:sldChg>
      <pc:sldChg chg="addSp delSp modSp new del mod setBg">
        <pc:chgData name="Sree Sarada Alapaty" userId="f67c4062-a392-4e5b-baff-a776edce6cab" providerId="ADAL" clId="{E8710A32-81D1-42B2-B2F5-CD9350931F52}" dt="2023-12-03T21:31:58.406" v="6609" actId="47"/>
        <pc:sldMkLst>
          <pc:docMk/>
          <pc:sldMk cId="1847436264" sldId="261"/>
        </pc:sldMkLst>
        <pc:spChg chg="del">
          <ac:chgData name="Sree Sarada Alapaty" userId="f67c4062-a392-4e5b-baff-a776edce6cab" providerId="ADAL" clId="{E8710A32-81D1-42B2-B2F5-CD9350931F52}" dt="2023-11-21T18:26:07.556" v="1555" actId="21"/>
          <ac:spMkLst>
            <pc:docMk/>
            <pc:sldMk cId="1847436264" sldId="261"/>
            <ac:spMk id="2" creationId="{CB80925E-8B0B-378F-E527-12C3BE98C2E8}"/>
          </ac:spMkLst>
        </pc:spChg>
        <pc:spChg chg="add del mod">
          <ac:chgData name="Sree Sarada Alapaty" userId="f67c4062-a392-4e5b-baff-a776edce6cab" providerId="ADAL" clId="{E8710A32-81D1-42B2-B2F5-CD9350931F52}" dt="2023-11-21T18:45:07.244" v="2062" actId="26606"/>
          <ac:spMkLst>
            <pc:docMk/>
            <pc:sldMk cId="1847436264" sldId="261"/>
            <ac:spMk id="3" creationId="{4AC96B45-DEDA-B3F7-F09A-F39BD3E1C190}"/>
          </ac:spMkLst>
        </pc:spChg>
        <pc:spChg chg="add del">
          <ac:chgData name="Sree Sarada Alapaty" userId="f67c4062-a392-4e5b-baff-a776edce6cab" providerId="ADAL" clId="{E8710A32-81D1-42B2-B2F5-CD9350931F52}" dt="2023-11-21T18:44:45.807" v="2049" actId="26606"/>
          <ac:spMkLst>
            <pc:docMk/>
            <pc:sldMk cId="1847436264" sldId="261"/>
            <ac:spMk id="9" creationId="{B210AC1D-4063-4C6E-9528-FA9C4C0C18E6}"/>
          </ac:spMkLst>
        </pc:spChg>
        <pc:spChg chg="add del">
          <ac:chgData name="Sree Sarada Alapaty" userId="f67c4062-a392-4e5b-baff-a776edce6cab" providerId="ADAL" clId="{E8710A32-81D1-42B2-B2F5-CD9350931F52}" dt="2023-11-21T18:44:52.440" v="2051" actId="26606"/>
          <ac:spMkLst>
            <pc:docMk/>
            <pc:sldMk cId="1847436264" sldId="261"/>
            <ac:spMk id="10" creationId="{2EB492CD-616E-47F8-933B-5E2D952A0593}"/>
          </ac:spMkLst>
        </pc:spChg>
        <pc:spChg chg="add del">
          <ac:chgData name="Sree Sarada Alapaty" userId="f67c4062-a392-4e5b-baff-a776edce6cab" providerId="ADAL" clId="{E8710A32-81D1-42B2-B2F5-CD9350931F52}" dt="2023-11-21T18:44:45.807" v="2049" actId="26606"/>
          <ac:spMkLst>
            <pc:docMk/>
            <pc:sldMk cId="1847436264" sldId="261"/>
            <ac:spMk id="11" creationId="{02F8C595-E68C-4306-AED8-DC7826A0A506}"/>
          </ac:spMkLst>
        </pc:spChg>
        <pc:spChg chg="add del">
          <ac:chgData name="Sree Sarada Alapaty" userId="f67c4062-a392-4e5b-baff-a776edce6cab" providerId="ADAL" clId="{E8710A32-81D1-42B2-B2F5-CD9350931F52}" dt="2023-11-21T18:44:52.440" v="2051" actId="26606"/>
          <ac:spMkLst>
            <pc:docMk/>
            <pc:sldMk cId="1847436264" sldId="261"/>
            <ac:spMk id="12" creationId="{59383CF9-23B5-4335-9B21-1791C4CF1C75}"/>
          </ac:spMkLst>
        </pc:spChg>
        <pc:spChg chg="add del">
          <ac:chgData name="Sree Sarada Alapaty" userId="f67c4062-a392-4e5b-baff-a776edce6cab" providerId="ADAL" clId="{E8710A32-81D1-42B2-B2F5-CD9350931F52}" dt="2023-11-21T18:44:52.440" v="2051" actId="26606"/>
          <ac:spMkLst>
            <pc:docMk/>
            <pc:sldMk cId="1847436264" sldId="261"/>
            <ac:spMk id="14" creationId="{0007FE00-9498-4706-B255-6437B0252C02}"/>
          </ac:spMkLst>
        </pc:spChg>
        <pc:spChg chg="add del">
          <ac:chgData name="Sree Sarada Alapaty" userId="f67c4062-a392-4e5b-baff-a776edce6cab" providerId="ADAL" clId="{E8710A32-81D1-42B2-B2F5-CD9350931F52}" dt="2023-11-21T18:44:54.277" v="2053" actId="26606"/>
          <ac:spMkLst>
            <pc:docMk/>
            <pc:sldMk cId="1847436264" sldId="261"/>
            <ac:spMk id="16" creationId="{D93394DA-E684-47C2-9020-13225823F40A}"/>
          </ac:spMkLst>
        </pc:spChg>
        <pc:spChg chg="add del">
          <ac:chgData name="Sree Sarada Alapaty" userId="f67c4062-a392-4e5b-baff-a776edce6cab" providerId="ADAL" clId="{E8710A32-81D1-42B2-B2F5-CD9350931F52}" dt="2023-11-21T18:44:59.519" v="2055" actId="26606"/>
          <ac:spMkLst>
            <pc:docMk/>
            <pc:sldMk cId="1847436264" sldId="261"/>
            <ac:spMk id="19" creationId="{2B97F24A-32CE-4C1C-A50D-3016B394DCFB}"/>
          </ac:spMkLst>
        </pc:spChg>
        <pc:spChg chg="add del">
          <ac:chgData name="Sree Sarada Alapaty" userId="f67c4062-a392-4e5b-baff-a776edce6cab" providerId="ADAL" clId="{E8710A32-81D1-42B2-B2F5-CD9350931F52}" dt="2023-11-21T18:44:59.519" v="2055" actId="26606"/>
          <ac:spMkLst>
            <pc:docMk/>
            <pc:sldMk cId="1847436264" sldId="261"/>
            <ac:spMk id="20" creationId="{CD8B4F24-440B-49E9-B85D-733523DC064B}"/>
          </ac:spMkLst>
        </pc:spChg>
        <pc:spChg chg="add del">
          <ac:chgData name="Sree Sarada Alapaty" userId="f67c4062-a392-4e5b-baff-a776edce6cab" providerId="ADAL" clId="{E8710A32-81D1-42B2-B2F5-CD9350931F52}" dt="2023-11-21T18:44:59.519" v="2055" actId="26606"/>
          <ac:spMkLst>
            <pc:docMk/>
            <pc:sldMk cId="1847436264" sldId="261"/>
            <ac:spMk id="21" creationId="{4AC96B45-DEDA-B3F7-F09A-F39BD3E1C190}"/>
          </ac:spMkLst>
        </pc:spChg>
        <pc:spChg chg="add del">
          <ac:chgData name="Sree Sarada Alapaty" userId="f67c4062-a392-4e5b-baff-a776edce6cab" providerId="ADAL" clId="{E8710A32-81D1-42B2-B2F5-CD9350931F52}" dt="2023-11-21T18:45:48.007" v="2067" actId="26606"/>
          <ac:spMkLst>
            <pc:docMk/>
            <pc:sldMk cId="1847436264" sldId="261"/>
            <ac:spMk id="30" creationId="{2EB492CD-616E-47F8-933B-5E2D952A0593}"/>
          </ac:spMkLst>
        </pc:spChg>
        <pc:spChg chg="add del">
          <ac:chgData name="Sree Sarada Alapaty" userId="f67c4062-a392-4e5b-baff-a776edce6cab" providerId="ADAL" clId="{E8710A32-81D1-42B2-B2F5-CD9350931F52}" dt="2023-11-21T18:45:48.007" v="2067" actId="26606"/>
          <ac:spMkLst>
            <pc:docMk/>
            <pc:sldMk cId="1847436264" sldId="261"/>
            <ac:spMk id="31" creationId="{59383CF9-23B5-4335-9B21-1791C4CF1C75}"/>
          </ac:spMkLst>
        </pc:spChg>
        <pc:spChg chg="add del">
          <ac:chgData name="Sree Sarada Alapaty" userId="f67c4062-a392-4e5b-baff-a776edce6cab" providerId="ADAL" clId="{E8710A32-81D1-42B2-B2F5-CD9350931F52}" dt="2023-11-21T18:45:48.007" v="2067" actId="26606"/>
          <ac:spMkLst>
            <pc:docMk/>
            <pc:sldMk cId="1847436264" sldId="261"/>
            <ac:spMk id="32" creationId="{0007FE00-9498-4706-B255-6437B0252C02}"/>
          </ac:spMkLst>
        </pc:spChg>
        <pc:spChg chg="add del">
          <ac:chgData name="Sree Sarada Alapaty" userId="f67c4062-a392-4e5b-baff-a776edce6cab" providerId="ADAL" clId="{E8710A32-81D1-42B2-B2F5-CD9350931F52}" dt="2023-11-21T18:45:48.007" v="2067" actId="26606"/>
          <ac:spMkLst>
            <pc:docMk/>
            <pc:sldMk cId="1847436264" sldId="261"/>
            <ac:spMk id="34" creationId="{4AC96B45-DEDA-B3F7-F09A-F39BD3E1C190}"/>
          </ac:spMkLst>
        </pc:spChg>
        <pc:spChg chg="add">
          <ac:chgData name="Sree Sarada Alapaty" userId="f67c4062-a392-4e5b-baff-a776edce6cab" providerId="ADAL" clId="{E8710A32-81D1-42B2-B2F5-CD9350931F52}" dt="2023-11-21T18:45:48.007" v="2067" actId="26606"/>
          <ac:spMkLst>
            <pc:docMk/>
            <pc:sldMk cId="1847436264" sldId="261"/>
            <ac:spMk id="42" creationId="{4AC96B45-DEDA-B3F7-F09A-F39BD3E1C190}"/>
          </ac:spMkLst>
        </pc:spChg>
        <pc:grpChg chg="add">
          <ac:chgData name="Sree Sarada Alapaty" userId="f67c4062-a392-4e5b-baff-a776edce6cab" providerId="ADAL" clId="{E8710A32-81D1-42B2-B2F5-CD9350931F52}" dt="2023-11-21T18:45:48.007" v="2067" actId="26606"/>
          <ac:grpSpMkLst>
            <pc:docMk/>
            <pc:sldMk cId="1847436264" sldId="261"/>
            <ac:grpSpMk id="39" creationId="{16C73AF9-0D33-5C66-5D79-0D0129904B31}"/>
          </ac:grpSpMkLst>
        </pc:grpChg>
        <pc:graphicFrameChg chg="add del">
          <ac:chgData name="Sree Sarada Alapaty" userId="f67c4062-a392-4e5b-baff-a776edce6cab" providerId="ADAL" clId="{E8710A32-81D1-42B2-B2F5-CD9350931F52}" dt="2023-11-21T18:44:54.277" v="2053" actId="26606"/>
          <ac:graphicFrameMkLst>
            <pc:docMk/>
            <pc:sldMk cId="1847436264" sldId="261"/>
            <ac:graphicFrameMk id="17" creationId="{9A330B06-80B9-2DFE-807F-B759313BAD66}"/>
          </ac:graphicFrameMkLst>
        </pc:graphicFrameChg>
        <pc:graphicFrameChg chg="add del">
          <ac:chgData name="Sree Sarada Alapaty" userId="f67c4062-a392-4e5b-baff-a776edce6cab" providerId="ADAL" clId="{E8710A32-81D1-42B2-B2F5-CD9350931F52}" dt="2023-11-21T18:45:02.114" v="2057" actId="26606"/>
          <ac:graphicFrameMkLst>
            <pc:docMk/>
            <pc:sldMk cId="1847436264" sldId="261"/>
            <ac:graphicFrameMk id="24" creationId="{4A3ACB87-C533-B1CE-2E49-752894C22D25}"/>
          </ac:graphicFrameMkLst>
        </pc:graphicFrameChg>
        <pc:graphicFrameChg chg="add del">
          <ac:chgData name="Sree Sarada Alapaty" userId="f67c4062-a392-4e5b-baff-a776edce6cab" providerId="ADAL" clId="{E8710A32-81D1-42B2-B2F5-CD9350931F52}" dt="2023-11-21T18:45:03.611" v="2059" actId="26606"/>
          <ac:graphicFrameMkLst>
            <pc:docMk/>
            <pc:sldMk cId="1847436264" sldId="261"/>
            <ac:graphicFrameMk id="26" creationId="{BC9CF2A3-27D1-B80E-465B-554488167150}"/>
          </ac:graphicFrameMkLst>
        </pc:graphicFrameChg>
        <pc:graphicFrameChg chg="add del">
          <ac:chgData name="Sree Sarada Alapaty" userId="f67c4062-a392-4e5b-baff-a776edce6cab" providerId="ADAL" clId="{E8710A32-81D1-42B2-B2F5-CD9350931F52}" dt="2023-11-21T18:45:07.217" v="2061" actId="26606"/>
          <ac:graphicFrameMkLst>
            <pc:docMk/>
            <pc:sldMk cId="1847436264" sldId="261"/>
            <ac:graphicFrameMk id="28" creationId="{8B827293-6D44-955D-CA69-E120E472EEE1}"/>
          </ac:graphicFrameMkLst>
        </pc:graphicFrameChg>
        <pc:graphicFrameChg chg="add del">
          <ac:chgData name="Sree Sarada Alapaty" userId="f67c4062-a392-4e5b-baff-a776edce6cab" providerId="ADAL" clId="{E8710A32-81D1-42B2-B2F5-CD9350931F52}" dt="2023-11-21T18:45:24.405" v="2064" actId="26606"/>
          <ac:graphicFrameMkLst>
            <pc:docMk/>
            <pc:sldMk cId="1847436264" sldId="261"/>
            <ac:graphicFrameMk id="36" creationId="{73F48290-2B35-6E51-E3CB-015C6476A879}"/>
          </ac:graphicFrameMkLst>
        </pc:graphicFrameChg>
        <pc:graphicFrameChg chg="add del">
          <ac:chgData name="Sree Sarada Alapaty" userId="f67c4062-a392-4e5b-baff-a776edce6cab" providerId="ADAL" clId="{E8710A32-81D1-42B2-B2F5-CD9350931F52}" dt="2023-11-21T18:45:48.007" v="2066" actId="26606"/>
          <ac:graphicFrameMkLst>
            <pc:docMk/>
            <pc:sldMk cId="1847436264" sldId="261"/>
            <ac:graphicFrameMk id="38" creationId="{A8D1F848-87D1-5131-1FAF-C5DCC2D34650}"/>
          </ac:graphicFrameMkLst>
        </pc:graphicFrameChg>
        <pc:picChg chg="add del">
          <ac:chgData name="Sree Sarada Alapaty" userId="f67c4062-a392-4e5b-baff-a776edce6cab" providerId="ADAL" clId="{E8710A32-81D1-42B2-B2F5-CD9350931F52}" dt="2023-11-21T18:44:45.807" v="2049" actId="26606"/>
          <ac:picMkLst>
            <pc:docMk/>
            <pc:sldMk cId="1847436264" sldId="261"/>
            <ac:picMk id="5" creationId="{47BA1F92-CB80-64CA-F1A8-3B039952769C}"/>
          </ac:picMkLst>
        </pc:picChg>
        <pc:picChg chg="add del">
          <ac:chgData name="Sree Sarada Alapaty" userId="f67c4062-a392-4e5b-baff-a776edce6cab" providerId="ADAL" clId="{E8710A32-81D1-42B2-B2F5-CD9350931F52}" dt="2023-11-21T18:44:54.277" v="2053" actId="26606"/>
          <ac:picMkLst>
            <pc:docMk/>
            <pc:sldMk cId="1847436264" sldId="261"/>
            <ac:picMk id="6" creationId="{066CBC56-FFB2-859E-0D41-F50DB0A22D51}"/>
          </ac:picMkLst>
        </pc:picChg>
        <pc:picChg chg="add del">
          <ac:chgData name="Sree Sarada Alapaty" userId="f67c4062-a392-4e5b-baff-a776edce6cab" providerId="ADAL" clId="{E8710A32-81D1-42B2-B2F5-CD9350931F52}" dt="2023-11-21T18:44:52.440" v="2051" actId="26606"/>
          <ac:picMkLst>
            <pc:docMk/>
            <pc:sldMk cId="1847436264" sldId="261"/>
            <ac:picMk id="7" creationId="{712540D0-DDBC-2E78-4D19-05BA06B89AD2}"/>
          </ac:picMkLst>
        </pc:picChg>
        <pc:picChg chg="add del">
          <ac:chgData name="Sree Sarada Alapaty" userId="f67c4062-a392-4e5b-baff-a776edce6cab" providerId="ADAL" clId="{E8710A32-81D1-42B2-B2F5-CD9350931F52}" dt="2023-11-21T18:44:59.519" v="2055" actId="26606"/>
          <ac:picMkLst>
            <pc:docMk/>
            <pc:sldMk cId="1847436264" sldId="261"/>
            <ac:picMk id="22" creationId="{17D5FA96-77DB-5ECE-FCCB-16BEAF417BF3}"/>
          </ac:picMkLst>
        </pc:picChg>
        <pc:picChg chg="add mod">
          <ac:chgData name="Sree Sarada Alapaty" userId="f67c4062-a392-4e5b-baff-a776edce6cab" providerId="ADAL" clId="{E8710A32-81D1-42B2-B2F5-CD9350931F52}" dt="2023-11-21T18:45:48.007" v="2067" actId="26606"/>
          <ac:picMkLst>
            <pc:docMk/>
            <pc:sldMk cId="1847436264" sldId="261"/>
            <ac:picMk id="33" creationId="{712540D0-DDBC-2E78-4D19-05BA06B89AD2}"/>
          </ac:picMkLst>
        </pc:picChg>
      </pc:sldChg>
      <pc:sldChg chg="addSp delSp modSp new mod setBg">
        <pc:chgData name="Sree Sarada Alapaty" userId="f67c4062-a392-4e5b-baff-a776edce6cab" providerId="ADAL" clId="{E8710A32-81D1-42B2-B2F5-CD9350931F52}" dt="2023-12-02T02:58:52.082" v="2639" actId="26606"/>
        <pc:sldMkLst>
          <pc:docMk/>
          <pc:sldMk cId="3241095188" sldId="262"/>
        </pc:sldMkLst>
        <pc:spChg chg="del">
          <ac:chgData name="Sree Sarada Alapaty" userId="f67c4062-a392-4e5b-baff-a776edce6cab" providerId="ADAL" clId="{E8710A32-81D1-42B2-B2F5-CD9350931F52}" dt="2023-11-21T18:47:13.183" v="2069" actId="21"/>
          <ac:spMkLst>
            <pc:docMk/>
            <pc:sldMk cId="3241095188" sldId="262"/>
            <ac:spMk id="2" creationId="{663254A0-79BB-7242-A04E-0C25AB8DC2A1}"/>
          </ac:spMkLst>
        </pc:spChg>
        <pc:spChg chg="del mod">
          <ac:chgData name="Sree Sarada Alapaty" userId="f67c4062-a392-4e5b-baff-a776edce6cab" providerId="ADAL" clId="{E8710A32-81D1-42B2-B2F5-CD9350931F52}" dt="2023-12-02T02:45:32.414" v="2362"/>
          <ac:spMkLst>
            <pc:docMk/>
            <pc:sldMk cId="3241095188" sldId="262"/>
            <ac:spMk id="3" creationId="{472DED94-9FDB-2605-1B69-0E6D15E52A38}"/>
          </ac:spMkLst>
        </pc:spChg>
        <pc:spChg chg="add mod">
          <ac:chgData name="Sree Sarada Alapaty" userId="f67c4062-a392-4e5b-baff-a776edce6cab" providerId="ADAL" clId="{E8710A32-81D1-42B2-B2F5-CD9350931F52}" dt="2023-12-02T02:58:52.082" v="2638" actId="26606"/>
          <ac:spMkLst>
            <pc:docMk/>
            <pc:sldMk cId="3241095188" sldId="262"/>
            <ac:spMk id="5" creationId="{4DAC5013-28BB-EF2F-8CB6-9E25CEAAE858}"/>
          </ac:spMkLst>
        </pc:spChg>
        <pc:spChg chg="add del">
          <ac:chgData name="Sree Sarada Alapaty" userId="f67c4062-a392-4e5b-baff-a776edce6cab" providerId="ADAL" clId="{E8710A32-81D1-42B2-B2F5-CD9350931F52}" dt="2023-12-02T02:55:23.767" v="2391" actId="26606"/>
          <ac:spMkLst>
            <pc:docMk/>
            <pc:sldMk cId="3241095188" sldId="262"/>
            <ac:spMk id="6" creationId="{4278963D-29ED-1328-D1B4-44B92FF9FA01}"/>
          </ac:spMkLst>
        </pc:spChg>
        <pc:spChg chg="add del">
          <ac:chgData name="Sree Sarada Alapaty" userId="f67c4062-a392-4e5b-baff-a776edce6cab" providerId="ADAL" clId="{E8710A32-81D1-42B2-B2F5-CD9350931F52}" dt="2023-12-02T02:55:23.767" v="2391" actId="26606"/>
          <ac:spMkLst>
            <pc:docMk/>
            <pc:sldMk cId="3241095188" sldId="262"/>
            <ac:spMk id="9" creationId="{C0763A76-9F1C-4FC5-82B7-DD475DA461B2}"/>
          </ac:spMkLst>
        </pc:spChg>
        <pc:spChg chg="add del">
          <ac:chgData name="Sree Sarada Alapaty" userId="f67c4062-a392-4e5b-baff-a776edce6cab" providerId="ADAL" clId="{E8710A32-81D1-42B2-B2F5-CD9350931F52}" dt="2023-12-02T02:58:52.082" v="2638" actId="26606"/>
          <ac:spMkLst>
            <pc:docMk/>
            <pc:sldMk cId="3241095188" sldId="262"/>
            <ac:spMk id="10" creationId="{2B97F24A-32CE-4C1C-A50D-3016B394DCFB}"/>
          </ac:spMkLst>
        </pc:spChg>
        <pc:spChg chg="add del">
          <ac:chgData name="Sree Sarada Alapaty" userId="f67c4062-a392-4e5b-baff-a776edce6cab" providerId="ADAL" clId="{E8710A32-81D1-42B2-B2F5-CD9350931F52}" dt="2023-12-02T02:55:23.767" v="2391" actId="26606"/>
          <ac:spMkLst>
            <pc:docMk/>
            <pc:sldMk cId="3241095188" sldId="262"/>
            <ac:spMk id="11" creationId="{E81BF4F6-F2CF-4984-9D14-D6966D92F99F}"/>
          </ac:spMkLst>
        </pc:spChg>
        <pc:spChg chg="add del">
          <ac:chgData name="Sree Sarada Alapaty" userId="f67c4062-a392-4e5b-baff-a776edce6cab" providerId="ADAL" clId="{E8710A32-81D1-42B2-B2F5-CD9350931F52}" dt="2023-12-02T02:58:52.082" v="2638" actId="26606"/>
          <ac:spMkLst>
            <pc:docMk/>
            <pc:sldMk cId="3241095188" sldId="262"/>
            <ac:spMk id="12" creationId="{CD8B4F24-440B-49E9-B85D-733523DC064B}"/>
          </ac:spMkLst>
        </pc:spChg>
        <pc:spChg chg="add">
          <ac:chgData name="Sree Sarada Alapaty" userId="f67c4062-a392-4e5b-baff-a776edce6cab" providerId="ADAL" clId="{E8710A32-81D1-42B2-B2F5-CD9350931F52}" dt="2023-12-02T02:58:52.082" v="2639" actId="26606"/>
          <ac:spMkLst>
            <pc:docMk/>
            <pc:sldMk cId="3241095188" sldId="262"/>
            <ac:spMk id="14" creationId="{7ED7575E-88D2-B771-681D-46A7E55415DD}"/>
          </ac:spMkLst>
        </pc:spChg>
        <pc:picChg chg="add mod ord modCrop">
          <ac:chgData name="Sree Sarada Alapaty" userId="f67c4062-a392-4e5b-baff-a776edce6cab" providerId="ADAL" clId="{E8710A32-81D1-42B2-B2F5-CD9350931F52}" dt="2023-12-02T02:58:52.082" v="2639" actId="26606"/>
          <ac:picMkLst>
            <pc:docMk/>
            <pc:sldMk cId="3241095188" sldId="262"/>
            <ac:picMk id="2" creationId="{7B6C74C9-B36B-85B2-60D3-38BEA10FBFDB}"/>
          </ac:picMkLst>
        </pc:picChg>
        <pc:cxnChg chg="add del">
          <ac:chgData name="Sree Sarada Alapaty" userId="f67c4062-a392-4e5b-baff-a776edce6cab" providerId="ADAL" clId="{E8710A32-81D1-42B2-B2F5-CD9350931F52}" dt="2023-12-02T02:58:52.082" v="2639" actId="26606"/>
          <ac:cxnSpMkLst>
            <pc:docMk/>
            <pc:sldMk cId="3241095188" sldId="262"/>
            <ac:cxnSpMk id="4" creationId="{249EDD1B-F94D-B4E6-ACAA-566B9A26FDE3}"/>
          </ac:cxnSpMkLst>
        </pc:cxnChg>
        <pc:cxnChg chg="add">
          <ac:chgData name="Sree Sarada Alapaty" userId="f67c4062-a392-4e5b-baff-a776edce6cab" providerId="ADAL" clId="{E8710A32-81D1-42B2-B2F5-CD9350931F52}" dt="2023-12-02T02:58:52.082" v="2639" actId="26606"/>
          <ac:cxnSpMkLst>
            <pc:docMk/>
            <pc:sldMk cId="3241095188" sldId="262"/>
            <ac:cxnSpMk id="15" creationId="{249EDD1B-F94D-B4E6-ACAA-566B9A26FDE3}"/>
          </ac:cxnSpMkLst>
        </pc:cxnChg>
      </pc:sldChg>
      <pc:sldChg chg="new del">
        <pc:chgData name="Sree Sarada Alapaty" userId="f67c4062-a392-4e5b-baff-a776edce6cab" providerId="ADAL" clId="{E8710A32-81D1-42B2-B2F5-CD9350931F52}" dt="2023-11-21T18:51:49.126" v="2282" actId="47"/>
        <pc:sldMkLst>
          <pc:docMk/>
          <pc:sldMk cId="2804450833" sldId="263"/>
        </pc:sldMkLst>
      </pc:sldChg>
      <pc:sldChg chg="addSp delSp modSp new mod">
        <pc:chgData name="Sree Sarada Alapaty" userId="f67c4062-a392-4e5b-baff-a776edce6cab" providerId="ADAL" clId="{E8710A32-81D1-42B2-B2F5-CD9350931F52}" dt="2023-12-02T02:45:58.512" v="2363"/>
        <pc:sldMkLst>
          <pc:docMk/>
          <pc:sldMk cId="2825259189" sldId="263"/>
        </pc:sldMkLst>
        <pc:spChg chg="del">
          <ac:chgData name="Sree Sarada Alapaty" userId="f67c4062-a392-4e5b-baff-a776edce6cab" providerId="ADAL" clId="{E8710A32-81D1-42B2-B2F5-CD9350931F52}" dt="2023-11-21T18:52:02.762" v="2284" actId="21"/>
          <ac:spMkLst>
            <pc:docMk/>
            <pc:sldMk cId="2825259189" sldId="263"/>
            <ac:spMk id="2" creationId="{54DF1C9D-9A46-E962-97CE-6CA06BB71A35}"/>
          </ac:spMkLst>
        </pc:spChg>
        <pc:spChg chg="del mod">
          <ac:chgData name="Sree Sarada Alapaty" userId="f67c4062-a392-4e5b-baff-a776edce6cab" providerId="ADAL" clId="{E8710A32-81D1-42B2-B2F5-CD9350931F52}" dt="2023-12-02T02:45:58.512" v="2363"/>
          <ac:spMkLst>
            <pc:docMk/>
            <pc:sldMk cId="2825259189" sldId="263"/>
            <ac:spMk id="3" creationId="{2545FCAF-1127-0973-67F2-089EA41D3384}"/>
          </ac:spMkLst>
        </pc:spChg>
        <pc:picChg chg="add mod">
          <ac:chgData name="Sree Sarada Alapaty" userId="f67c4062-a392-4e5b-baff-a776edce6cab" providerId="ADAL" clId="{E8710A32-81D1-42B2-B2F5-CD9350931F52}" dt="2023-12-02T02:45:58.512" v="2363"/>
          <ac:picMkLst>
            <pc:docMk/>
            <pc:sldMk cId="2825259189" sldId="263"/>
            <ac:picMk id="2" creationId="{BEFDCB1F-ECC0-87ED-935C-A1299668B445}"/>
          </ac:picMkLst>
        </pc:picChg>
      </pc:sldChg>
      <pc:sldChg chg="modSp add del mod">
        <pc:chgData name="Sree Sarada Alapaty" userId="f67c4062-a392-4e5b-baff-a776edce6cab" providerId="ADAL" clId="{E8710A32-81D1-42B2-B2F5-CD9350931F52}" dt="2023-12-02T02:46:14.884" v="2364" actId="2696"/>
        <pc:sldMkLst>
          <pc:docMk/>
          <pc:sldMk cId="2898007458" sldId="264"/>
        </pc:sldMkLst>
        <pc:spChg chg="mod">
          <ac:chgData name="Sree Sarada Alapaty" userId="f67c4062-a392-4e5b-baff-a776edce6cab" providerId="ADAL" clId="{E8710A32-81D1-42B2-B2F5-CD9350931F52}" dt="2023-12-02T02:44:52.796" v="2360" actId="20577"/>
          <ac:spMkLst>
            <pc:docMk/>
            <pc:sldMk cId="2898007458" sldId="264"/>
            <ac:spMk id="3" creationId="{2545FCAF-1127-0973-67F2-089EA41D3384}"/>
          </ac:spMkLst>
        </pc:spChg>
      </pc:sldChg>
      <pc:sldChg chg="addSp delSp modSp new mod setBg">
        <pc:chgData name="Sree Sarada Alapaty" userId="f67c4062-a392-4e5b-baff-a776edce6cab" providerId="ADAL" clId="{E8710A32-81D1-42B2-B2F5-CD9350931F52}" dt="2023-12-02T03:03:15.020" v="2747" actId="26606"/>
        <pc:sldMkLst>
          <pc:docMk/>
          <pc:sldMk cId="1573107263" sldId="265"/>
        </pc:sldMkLst>
        <pc:spChg chg="del">
          <ac:chgData name="Sree Sarada Alapaty" userId="f67c4062-a392-4e5b-baff-a776edce6cab" providerId="ADAL" clId="{E8710A32-81D1-42B2-B2F5-CD9350931F52}" dt="2023-11-21T18:55:58.726" v="2321" actId="21"/>
          <ac:spMkLst>
            <pc:docMk/>
            <pc:sldMk cId="1573107263" sldId="265"/>
            <ac:spMk id="2" creationId="{DA8AE405-3F8B-8A3D-57C8-6820BC74F529}"/>
          </ac:spMkLst>
        </pc:spChg>
        <pc:spChg chg="del mod">
          <ac:chgData name="Sree Sarada Alapaty" userId="f67c4062-a392-4e5b-baff-a776edce6cab" providerId="ADAL" clId="{E8710A32-81D1-42B2-B2F5-CD9350931F52}" dt="2023-12-02T02:46:33.447" v="2365"/>
          <ac:spMkLst>
            <pc:docMk/>
            <pc:sldMk cId="1573107263" sldId="265"/>
            <ac:spMk id="3" creationId="{29B69A41-C1A0-AC84-E82E-292E2D607564}"/>
          </ac:spMkLst>
        </pc:spChg>
        <pc:spChg chg="add del mod">
          <ac:chgData name="Sree Sarada Alapaty" userId="f67c4062-a392-4e5b-baff-a776edce6cab" providerId="ADAL" clId="{E8710A32-81D1-42B2-B2F5-CD9350931F52}" dt="2023-12-02T03:02:25.468" v="2735"/>
          <ac:spMkLst>
            <pc:docMk/>
            <pc:sldMk cId="1573107263" sldId="265"/>
            <ac:spMk id="5" creationId="{975E3BBF-0EE8-EC44-651B-FA41DE532F8D}"/>
          </ac:spMkLst>
        </pc:spChg>
        <pc:spChg chg="add del">
          <ac:chgData name="Sree Sarada Alapaty" userId="f67c4062-a392-4e5b-baff-a776edce6cab" providerId="ADAL" clId="{E8710A32-81D1-42B2-B2F5-CD9350931F52}" dt="2023-12-02T02:52:15.206" v="2380" actId="26606"/>
          <ac:spMkLst>
            <pc:docMk/>
            <pc:sldMk cId="1573107263" sldId="265"/>
            <ac:spMk id="6" creationId="{63F5877B-98C7-49DD-83AB-0F6F57CB6543}"/>
          </ac:spMkLst>
        </pc:spChg>
        <pc:spChg chg="add del">
          <ac:chgData name="Sree Sarada Alapaty" userId="f67c4062-a392-4e5b-baff-a776edce6cab" providerId="ADAL" clId="{E8710A32-81D1-42B2-B2F5-CD9350931F52}" dt="2023-12-02T02:52:15.206" v="2380" actId="26606"/>
          <ac:spMkLst>
            <pc:docMk/>
            <pc:sldMk cId="1573107263" sldId="265"/>
            <ac:spMk id="7" creationId="{4EA91930-66BC-4C41-B4F5-C31EB216F64B}"/>
          </ac:spMkLst>
        </pc:spChg>
        <pc:spChg chg="add del">
          <ac:chgData name="Sree Sarada Alapaty" userId="f67c4062-a392-4e5b-baff-a776edce6cab" providerId="ADAL" clId="{E8710A32-81D1-42B2-B2F5-CD9350931F52}" dt="2023-12-02T02:52:15.206" v="2380" actId="26606"/>
          <ac:spMkLst>
            <pc:docMk/>
            <pc:sldMk cId="1573107263" sldId="265"/>
            <ac:spMk id="8" creationId="{525CA4B9-4D7D-92E6-61CD-233B445569F8}"/>
          </ac:spMkLst>
        </pc:spChg>
        <pc:spChg chg="add del">
          <ac:chgData name="Sree Sarada Alapaty" userId="f67c4062-a392-4e5b-baff-a776edce6cab" providerId="ADAL" clId="{E8710A32-81D1-42B2-B2F5-CD9350931F52}" dt="2023-12-02T02:52:09.529" v="2376" actId="26606"/>
          <ac:spMkLst>
            <pc:docMk/>
            <pc:sldMk cId="1573107263" sldId="265"/>
            <ac:spMk id="9" creationId="{A9F529C3-C941-49FD-8C67-82F134F64BDB}"/>
          </ac:spMkLst>
        </pc:spChg>
        <pc:spChg chg="add del">
          <ac:chgData name="Sree Sarada Alapaty" userId="f67c4062-a392-4e5b-baff-a776edce6cab" providerId="ADAL" clId="{E8710A32-81D1-42B2-B2F5-CD9350931F52}" dt="2023-12-02T02:55:25.612" v="2392" actId="26606"/>
          <ac:spMkLst>
            <pc:docMk/>
            <pc:sldMk cId="1573107263" sldId="265"/>
            <ac:spMk id="10" creationId="{A9F529C3-C941-49FD-8C67-82F134F64BDB}"/>
          </ac:spMkLst>
        </pc:spChg>
        <pc:spChg chg="add del">
          <ac:chgData name="Sree Sarada Alapaty" userId="f67c4062-a392-4e5b-baff-a776edce6cab" providerId="ADAL" clId="{E8710A32-81D1-42B2-B2F5-CD9350931F52}" dt="2023-12-02T02:52:09.529" v="2376" actId="26606"/>
          <ac:spMkLst>
            <pc:docMk/>
            <pc:sldMk cId="1573107263" sldId="265"/>
            <ac:spMk id="11" creationId="{20586029-32A0-47E5-9AEC-AE3ABA6B94D0}"/>
          </ac:spMkLst>
        </pc:spChg>
        <pc:spChg chg="add del">
          <ac:chgData name="Sree Sarada Alapaty" userId="f67c4062-a392-4e5b-baff-a776edce6cab" providerId="ADAL" clId="{E8710A32-81D1-42B2-B2F5-CD9350931F52}" dt="2023-12-02T02:55:25.612" v="2392" actId="26606"/>
          <ac:spMkLst>
            <pc:docMk/>
            <pc:sldMk cId="1573107263" sldId="265"/>
            <ac:spMk id="12" creationId="{20586029-32A0-47E5-9AEC-AE3ABA6B94D0}"/>
          </ac:spMkLst>
        </pc:spChg>
        <pc:spChg chg="add del">
          <ac:chgData name="Sree Sarada Alapaty" userId="f67c4062-a392-4e5b-baff-a776edce6cab" providerId="ADAL" clId="{E8710A32-81D1-42B2-B2F5-CD9350931F52}" dt="2023-12-02T02:52:15.206" v="2380" actId="26606"/>
          <ac:spMkLst>
            <pc:docMk/>
            <pc:sldMk cId="1573107263" sldId="265"/>
            <ac:spMk id="15" creationId="{6313CF8F-B436-401E-9575-DE0F8E8B5B17}"/>
          </ac:spMkLst>
        </pc:spChg>
        <pc:spChg chg="add del">
          <ac:chgData name="Sree Sarada Alapaty" userId="f67c4062-a392-4e5b-baff-a776edce6cab" providerId="ADAL" clId="{E8710A32-81D1-42B2-B2F5-CD9350931F52}" dt="2023-12-02T02:59:58.299" v="2643" actId="26606"/>
          <ac:spMkLst>
            <pc:docMk/>
            <pc:sldMk cId="1573107263" sldId="265"/>
            <ac:spMk id="16" creationId="{21AC6A30-4F22-4C0F-B278-19C5B8A80C55}"/>
          </ac:spMkLst>
        </pc:spChg>
        <pc:spChg chg="add del">
          <ac:chgData name="Sree Sarada Alapaty" userId="f67c4062-a392-4e5b-baff-a776edce6cab" providerId="ADAL" clId="{E8710A32-81D1-42B2-B2F5-CD9350931F52}" dt="2023-12-02T02:52:15.206" v="2380" actId="26606"/>
          <ac:spMkLst>
            <pc:docMk/>
            <pc:sldMk cId="1573107263" sldId="265"/>
            <ac:spMk id="17" creationId="{2A38CFE9-C30A-4551-ACCB-D5808FBC39CD}"/>
          </ac:spMkLst>
        </pc:spChg>
        <pc:spChg chg="add del">
          <ac:chgData name="Sree Sarada Alapaty" userId="f67c4062-a392-4e5b-baff-a776edce6cab" providerId="ADAL" clId="{E8710A32-81D1-42B2-B2F5-CD9350931F52}" dt="2023-12-02T02:59:58.299" v="2643" actId="26606"/>
          <ac:spMkLst>
            <pc:docMk/>
            <pc:sldMk cId="1573107263" sldId="265"/>
            <ac:spMk id="18" creationId="{BB4335AD-65B1-44E4-90AF-264024FE4BD2}"/>
          </ac:spMkLst>
        </pc:spChg>
        <pc:spChg chg="add del">
          <ac:chgData name="Sree Sarada Alapaty" userId="f67c4062-a392-4e5b-baff-a776edce6cab" providerId="ADAL" clId="{E8710A32-81D1-42B2-B2F5-CD9350931F52}" dt="2023-12-02T02:52:15.206" v="2380" actId="26606"/>
          <ac:spMkLst>
            <pc:docMk/>
            <pc:sldMk cId="1573107263" sldId="265"/>
            <ac:spMk id="19" creationId="{67EF550F-47CE-4FB2-9DAC-12AD835C833D}"/>
          </ac:spMkLst>
        </pc:spChg>
        <pc:spChg chg="add del">
          <ac:chgData name="Sree Sarada Alapaty" userId="f67c4062-a392-4e5b-baff-a776edce6cab" providerId="ADAL" clId="{E8710A32-81D1-42B2-B2F5-CD9350931F52}" dt="2023-12-02T02:59:58.299" v="2643" actId="26606"/>
          <ac:spMkLst>
            <pc:docMk/>
            <pc:sldMk cId="1573107263" sldId="265"/>
            <ac:spMk id="20" creationId="{4A283212-B510-FA7F-8F2B-10BF681A9E46}"/>
          </ac:spMkLst>
        </pc:spChg>
        <pc:spChg chg="add mod">
          <ac:chgData name="Sree Sarada Alapaty" userId="f67c4062-a392-4e5b-baff-a776edce6cab" providerId="ADAL" clId="{E8710A32-81D1-42B2-B2F5-CD9350931F52}" dt="2023-12-02T03:03:15.020" v="2747" actId="26606"/>
          <ac:spMkLst>
            <pc:docMk/>
            <pc:sldMk cId="1573107263" sldId="265"/>
            <ac:spMk id="21" creationId="{1F8D4A50-BBD6-7ACE-5F75-E5F2AFA5C307}"/>
          </ac:spMkLst>
        </pc:spChg>
        <pc:spChg chg="add del">
          <ac:chgData name="Sree Sarada Alapaty" userId="f67c4062-a392-4e5b-baff-a776edce6cab" providerId="ADAL" clId="{E8710A32-81D1-42B2-B2F5-CD9350931F52}" dt="2023-12-02T03:02:50.015" v="2737" actId="26606"/>
          <ac:spMkLst>
            <pc:docMk/>
            <pc:sldMk cId="1573107263" sldId="265"/>
            <ac:spMk id="25" creationId="{EBF4CE94-B323-8B00-BCC8-4795BCB53C63}"/>
          </ac:spMkLst>
        </pc:spChg>
        <pc:spChg chg="add del">
          <ac:chgData name="Sree Sarada Alapaty" userId="f67c4062-a392-4e5b-baff-a776edce6cab" providerId="ADAL" clId="{E8710A32-81D1-42B2-B2F5-CD9350931F52}" dt="2023-12-02T03:03:15.020" v="2747" actId="26606"/>
          <ac:spMkLst>
            <pc:docMk/>
            <pc:sldMk cId="1573107263" sldId="265"/>
            <ac:spMk id="26" creationId="{C4879EFC-8E62-4E00-973C-C45EE9EC676D}"/>
          </ac:spMkLst>
        </pc:spChg>
        <pc:spChg chg="add del">
          <ac:chgData name="Sree Sarada Alapaty" userId="f67c4062-a392-4e5b-baff-a776edce6cab" providerId="ADAL" clId="{E8710A32-81D1-42B2-B2F5-CD9350931F52}" dt="2023-12-02T03:02:50.015" v="2737" actId="26606"/>
          <ac:spMkLst>
            <pc:docMk/>
            <pc:sldMk cId="1573107263" sldId="265"/>
            <ac:spMk id="28" creationId="{55C01129-3453-464D-A870-ED71C6E89D60}"/>
          </ac:spMkLst>
        </pc:spChg>
        <pc:spChg chg="add del">
          <ac:chgData name="Sree Sarada Alapaty" userId="f67c4062-a392-4e5b-baff-a776edce6cab" providerId="ADAL" clId="{E8710A32-81D1-42B2-B2F5-CD9350931F52}" dt="2023-12-02T03:02:50.015" v="2737" actId="26606"/>
          <ac:spMkLst>
            <pc:docMk/>
            <pc:sldMk cId="1573107263" sldId="265"/>
            <ac:spMk id="30" creationId="{9D2781A6-5C82-4764-B489-F9A599C0A7EB}"/>
          </ac:spMkLst>
        </pc:spChg>
        <pc:spChg chg="add del">
          <ac:chgData name="Sree Sarada Alapaty" userId="f67c4062-a392-4e5b-baff-a776edce6cab" providerId="ADAL" clId="{E8710A32-81D1-42B2-B2F5-CD9350931F52}" dt="2023-12-02T03:03:15.020" v="2747" actId="26606"/>
          <ac:spMkLst>
            <pc:docMk/>
            <pc:sldMk cId="1573107263" sldId="265"/>
            <ac:spMk id="32" creationId="{D6A9C53F-5F90-40A5-8C85-5412D39C8C68}"/>
          </ac:spMkLst>
        </pc:spChg>
        <pc:picChg chg="add mod ord">
          <ac:chgData name="Sree Sarada Alapaty" userId="f67c4062-a392-4e5b-baff-a776edce6cab" providerId="ADAL" clId="{E8710A32-81D1-42B2-B2F5-CD9350931F52}" dt="2023-12-02T03:03:15.020" v="2747" actId="26606"/>
          <ac:picMkLst>
            <pc:docMk/>
            <pc:sldMk cId="1573107263" sldId="265"/>
            <ac:picMk id="2" creationId="{FE3EFBA1-8C9E-42A7-D2DB-5A073FBBDBB8}"/>
          </ac:picMkLst>
        </pc:picChg>
        <pc:picChg chg="add mod ord">
          <ac:chgData name="Sree Sarada Alapaty" userId="f67c4062-a392-4e5b-baff-a776edce6cab" providerId="ADAL" clId="{E8710A32-81D1-42B2-B2F5-CD9350931F52}" dt="2023-12-02T03:03:15.020" v="2747" actId="26606"/>
          <ac:picMkLst>
            <pc:docMk/>
            <pc:sldMk cId="1573107263" sldId="265"/>
            <ac:picMk id="4" creationId="{256CCE5B-34BB-7BF6-A847-917DC03AB4CC}"/>
          </ac:picMkLst>
        </pc:picChg>
        <pc:cxnChg chg="add del">
          <ac:chgData name="Sree Sarada Alapaty" userId="f67c4062-a392-4e5b-baff-a776edce6cab" providerId="ADAL" clId="{E8710A32-81D1-42B2-B2F5-CD9350931F52}" dt="2023-12-02T02:52:09.529" v="2376" actId="26606"/>
          <ac:cxnSpMkLst>
            <pc:docMk/>
            <pc:sldMk cId="1573107263" sldId="265"/>
            <ac:cxnSpMk id="13" creationId="{8C730EAB-A532-4295-A302-FB4B90DB9F5E}"/>
          </ac:cxnSpMkLst>
        </pc:cxnChg>
        <pc:cxnChg chg="add del">
          <ac:chgData name="Sree Sarada Alapaty" userId="f67c4062-a392-4e5b-baff-a776edce6cab" providerId="ADAL" clId="{E8710A32-81D1-42B2-B2F5-CD9350931F52}" dt="2023-12-02T02:55:25.612" v="2392" actId="26606"/>
          <ac:cxnSpMkLst>
            <pc:docMk/>
            <pc:sldMk cId="1573107263" sldId="265"/>
            <ac:cxnSpMk id="14" creationId="{8C730EAB-A532-4295-A302-FB4B90DB9F5E}"/>
          </ac:cxnSpMkLst>
        </pc:cxnChg>
      </pc:sldChg>
      <pc:sldChg chg="add del">
        <pc:chgData name="Sree Sarada Alapaty" userId="f67c4062-a392-4e5b-baff-a776edce6cab" providerId="ADAL" clId="{E8710A32-81D1-42B2-B2F5-CD9350931F52}" dt="2023-11-21T18:56:46.703" v="2340"/>
        <pc:sldMkLst>
          <pc:docMk/>
          <pc:sldMk cId="398109687" sldId="266"/>
        </pc:sldMkLst>
      </pc:sldChg>
      <pc:sldChg chg="new del">
        <pc:chgData name="Sree Sarada Alapaty" userId="f67c4062-a392-4e5b-baff-a776edce6cab" providerId="ADAL" clId="{E8710A32-81D1-42B2-B2F5-CD9350931F52}" dt="2023-12-04T02:21:58.534" v="7320" actId="47"/>
        <pc:sldMkLst>
          <pc:docMk/>
          <pc:sldMk cId="1633045627" sldId="266"/>
        </pc:sldMkLst>
      </pc:sldChg>
      <pc:sldChg chg="delSp modSp new del mod">
        <pc:chgData name="Sree Sarada Alapaty" userId="f67c4062-a392-4e5b-baff-a776edce6cab" providerId="ADAL" clId="{E8710A32-81D1-42B2-B2F5-CD9350931F52}" dt="2023-12-02T02:48:33.686" v="2374" actId="2696"/>
        <pc:sldMkLst>
          <pc:docMk/>
          <pc:sldMk cId="2772431482" sldId="266"/>
        </pc:sldMkLst>
        <pc:spChg chg="del">
          <ac:chgData name="Sree Sarada Alapaty" userId="f67c4062-a392-4e5b-baff-a776edce6cab" providerId="ADAL" clId="{E8710A32-81D1-42B2-B2F5-CD9350931F52}" dt="2023-11-21T18:59:15.106" v="2352" actId="21"/>
          <ac:spMkLst>
            <pc:docMk/>
            <pc:sldMk cId="2772431482" sldId="266"/>
            <ac:spMk id="2" creationId="{08089F1C-0C06-E2B2-2748-F31D53EB8F4F}"/>
          </ac:spMkLst>
        </pc:spChg>
        <pc:spChg chg="mod">
          <ac:chgData name="Sree Sarada Alapaty" userId="f67c4062-a392-4e5b-baff-a776edce6cab" providerId="ADAL" clId="{E8710A32-81D1-42B2-B2F5-CD9350931F52}" dt="2023-11-21T18:59:20.685" v="2354" actId="5793"/>
          <ac:spMkLst>
            <pc:docMk/>
            <pc:sldMk cId="2772431482" sldId="266"/>
            <ac:spMk id="3" creationId="{BF7920FE-D3D4-8319-0E9E-E30ECB897CD3}"/>
          </ac:spMkLst>
        </pc:spChg>
      </pc:sldChg>
      <pc:sldChg chg="add del">
        <pc:chgData name="Sree Sarada Alapaty" userId="f67c4062-a392-4e5b-baff-a776edce6cab" providerId="ADAL" clId="{E8710A32-81D1-42B2-B2F5-CD9350931F52}" dt="2023-11-21T18:58:43.123" v="2350" actId="47"/>
        <pc:sldMkLst>
          <pc:docMk/>
          <pc:sldMk cId="3288089938" sldId="266"/>
        </pc:sldMkLst>
      </pc:sldChg>
      <pc:sldChg chg="delSp modSp new mod">
        <pc:chgData name="Sree Sarada Alapaty" userId="f67c4062-a392-4e5b-baff-a776edce6cab" providerId="ADAL" clId="{E8710A32-81D1-42B2-B2F5-CD9350931F52}" dt="2023-12-04T15:42:10.193" v="7378" actId="20577"/>
        <pc:sldMkLst>
          <pc:docMk/>
          <pc:sldMk cId="3566968683" sldId="267"/>
        </pc:sldMkLst>
        <pc:spChg chg="del">
          <ac:chgData name="Sree Sarada Alapaty" userId="f67c4062-a392-4e5b-baff-a776edce6cab" providerId="ADAL" clId="{E8710A32-81D1-42B2-B2F5-CD9350931F52}" dt="2023-12-03T20:30:38.350" v="4116" actId="21"/>
          <ac:spMkLst>
            <pc:docMk/>
            <pc:sldMk cId="3566968683" sldId="267"/>
            <ac:spMk id="2" creationId="{80ABBC9F-D7D1-F400-B38C-A8D84FAC9C6F}"/>
          </ac:spMkLst>
        </pc:spChg>
        <pc:spChg chg="mod">
          <ac:chgData name="Sree Sarada Alapaty" userId="f67c4062-a392-4e5b-baff-a776edce6cab" providerId="ADAL" clId="{E8710A32-81D1-42B2-B2F5-CD9350931F52}" dt="2023-12-04T15:42:10.193" v="7378" actId="20577"/>
          <ac:spMkLst>
            <pc:docMk/>
            <pc:sldMk cId="3566968683" sldId="267"/>
            <ac:spMk id="3" creationId="{DE6F91B5-FA35-E073-576F-D45EC4FD3B73}"/>
          </ac:spMkLst>
        </pc:spChg>
      </pc:sldChg>
      <pc:sldChg chg="addSp delSp modSp new mod ord setBg">
        <pc:chgData name="Sree Sarada Alapaty" userId="f67c4062-a392-4e5b-baff-a776edce6cab" providerId="ADAL" clId="{E8710A32-81D1-42B2-B2F5-CD9350931F52}" dt="2023-12-04T04:09:04.176" v="7351" actId="27107"/>
        <pc:sldMkLst>
          <pc:docMk/>
          <pc:sldMk cId="3223835283" sldId="268"/>
        </pc:sldMkLst>
        <pc:spChg chg="del">
          <ac:chgData name="Sree Sarada Alapaty" userId="f67c4062-a392-4e5b-baff-a776edce6cab" providerId="ADAL" clId="{E8710A32-81D1-42B2-B2F5-CD9350931F52}" dt="2023-12-03T18:15:13.964" v="2751" actId="21"/>
          <ac:spMkLst>
            <pc:docMk/>
            <pc:sldMk cId="3223835283" sldId="268"/>
            <ac:spMk id="2" creationId="{ED5A220C-84FD-4C8A-281A-616908E4BD26}"/>
          </ac:spMkLst>
        </pc:spChg>
        <pc:spChg chg="mod">
          <ac:chgData name="Sree Sarada Alapaty" userId="f67c4062-a392-4e5b-baff-a776edce6cab" providerId="ADAL" clId="{E8710A32-81D1-42B2-B2F5-CD9350931F52}" dt="2023-12-04T04:09:04.176" v="7351" actId="27107"/>
          <ac:spMkLst>
            <pc:docMk/>
            <pc:sldMk cId="3223835283" sldId="268"/>
            <ac:spMk id="3" creationId="{550296F5-42C8-2233-08DD-580FAAB2B9F9}"/>
          </ac:spMkLst>
        </pc:spChg>
        <pc:spChg chg="add del">
          <ac:chgData name="Sree Sarada Alapaty" userId="f67c4062-a392-4e5b-baff-a776edce6cab" providerId="ADAL" clId="{E8710A32-81D1-42B2-B2F5-CD9350931F52}" dt="2023-12-04T01:17:13.240" v="6857" actId="26606"/>
          <ac:spMkLst>
            <pc:docMk/>
            <pc:sldMk cId="3223835283" sldId="268"/>
            <ac:spMk id="8" creationId="{777A147A-9ED8-46B4-8660-1B3C2AA880B5}"/>
          </ac:spMkLst>
        </pc:spChg>
        <pc:spChg chg="add del">
          <ac:chgData name="Sree Sarada Alapaty" userId="f67c4062-a392-4e5b-baff-a776edce6cab" providerId="ADAL" clId="{E8710A32-81D1-42B2-B2F5-CD9350931F52}" dt="2023-12-04T01:17:13.240" v="6857" actId="26606"/>
          <ac:spMkLst>
            <pc:docMk/>
            <pc:sldMk cId="3223835283" sldId="268"/>
            <ac:spMk id="10" creationId="{5D6C15A0-C087-4593-8414-2B4EC1CDC3DE}"/>
          </ac:spMkLst>
        </pc:spChg>
        <pc:spChg chg="add">
          <ac:chgData name="Sree Sarada Alapaty" userId="f67c4062-a392-4e5b-baff-a776edce6cab" providerId="ADAL" clId="{E8710A32-81D1-42B2-B2F5-CD9350931F52}" dt="2023-12-04T01:17:13.240" v="6857" actId="26606"/>
          <ac:spMkLst>
            <pc:docMk/>
            <pc:sldMk cId="3223835283" sldId="268"/>
            <ac:spMk id="15" creationId="{100EDD19-6802-4EC3-95CE-CFFAB042CFD6}"/>
          </ac:spMkLst>
        </pc:spChg>
        <pc:spChg chg="add">
          <ac:chgData name="Sree Sarada Alapaty" userId="f67c4062-a392-4e5b-baff-a776edce6cab" providerId="ADAL" clId="{E8710A32-81D1-42B2-B2F5-CD9350931F52}" dt="2023-12-04T01:17:13.240" v="6857" actId="26606"/>
          <ac:spMkLst>
            <pc:docMk/>
            <pc:sldMk cId="3223835283" sldId="268"/>
            <ac:spMk id="17" creationId="{DB17E863-922E-4C26-BD64-E8FD41D28661}"/>
          </ac:spMkLst>
        </pc:spChg>
      </pc:sldChg>
      <pc:sldChg chg="addSp delSp modSp new mod setBg">
        <pc:chgData name="Sree Sarada Alapaty" userId="f67c4062-a392-4e5b-baff-a776edce6cab" providerId="ADAL" clId="{E8710A32-81D1-42B2-B2F5-CD9350931F52}" dt="2023-12-03T21:43:45.342" v="6838" actId="26606"/>
        <pc:sldMkLst>
          <pc:docMk/>
          <pc:sldMk cId="1824510034" sldId="269"/>
        </pc:sldMkLst>
        <pc:spChg chg="del">
          <ac:chgData name="Sree Sarada Alapaty" userId="f67c4062-a392-4e5b-baff-a776edce6cab" providerId="ADAL" clId="{E8710A32-81D1-42B2-B2F5-CD9350931F52}" dt="2023-12-03T19:14:26.078" v="3299" actId="21"/>
          <ac:spMkLst>
            <pc:docMk/>
            <pc:sldMk cId="1824510034" sldId="269"/>
            <ac:spMk id="2" creationId="{82C0B11D-6987-1DD1-65D7-8B3FAECFEDC3}"/>
          </ac:spMkLst>
        </pc:spChg>
        <pc:spChg chg="add del mod">
          <ac:chgData name="Sree Sarada Alapaty" userId="f67c4062-a392-4e5b-baff-a776edce6cab" providerId="ADAL" clId="{E8710A32-81D1-42B2-B2F5-CD9350931F52}" dt="2023-12-03T21:43:45.342" v="6838" actId="26606"/>
          <ac:spMkLst>
            <pc:docMk/>
            <pc:sldMk cId="1824510034" sldId="269"/>
            <ac:spMk id="3" creationId="{23439E41-E2F9-A824-9CE5-8D006E7FEC11}"/>
          </ac:spMkLst>
        </pc:spChg>
        <pc:spChg chg="add">
          <ac:chgData name="Sree Sarada Alapaty" userId="f67c4062-a392-4e5b-baff-a776edce6cab" providerId="ADAL" clId="{E8710A32-81D1-42B2-B2F5-CD9350931F52}" dt="2023-12-03T21:43:45.342" v="6838" actId="26606"/>
          <ac:spMkLst>
            <pc:docMk/>
            <pc:sldMk cId="1824510034" sldId="269"/>
            <ac:spMk id="8" creationId="{100EDD19-6802-4EC3-95CE-CFFAB042CFD6}"/>
          </ac:spMkLst>
        </pc:spChg>
        <pc:spChg chg="add del">
          <ac:chgData name="Sree Sarada Alapaty" userId="f67c4062-a392-4e5b-baff-a776edce6cab" providerId="ADAL" clId="{E8710A32-81D1-42B2-B2F5-CD9350931F52}" dt="2023-12-03T21:26:13.052" v="6585" actId="26606"/>
          <ac:spMkLst>
            <pc:docMk/>
            <pc:sldMk cId="1824510034" sldId="269"/>
            <ac:spMk id="9" creationId="{9F7D5CDA-D291-4307-BF55-1381FED29634}"/>
          </ac:spMkLst>
        </pc:spChg>
        <pc:spChg chg="add">
          <ac:chgData name="Sree Sarada Alapaty" userId="f67c4062-a392-4e5b-baff-a776edce6cab" providerId="ADAL" clId="{E8710A32-81D1-42B2-B2F5-CD9350931F52}" dt="2023-12-03T21:43:45.342" v="6838" actId="26606"/>
          <ac:spMkLst>
            <pc:docMk/>
            <pc:sldMk cId="1824510034" sldId="269"/>
            <ac:spMk id="10" creationId="{DB17E863-922E-4C26-BD64-E8FD41D28661}"/>
          </ac:spMkLst>
        </pc:spChg>
        <pc:spChg chg="add del">
          <ac:chgData name="Sree Sarada Alapaty" userId="f67c4062-a392-4e5b-baff-a776edce6cab" providerId="ADAL" clId="{E8710A32-81D1-42B2-B2F5-CD9350931F52}" dt="2023-12-03T21:27:00.849" v="6587" actId="26606"/>
          <ac:spMkLst>
            <pc:docMk/>
            <pc:sldMk cId="1824510034" sldId="269"/>
            <ac:spMk id="11" creationId="{E0CBAC23-2E3F-4A90-BA59-F8299F6A5439}"/>
          </ac:spMkLst>
        </pc:spChg>
        <pc:spChg chg="add del">
          <ac:chgData name="Sree Sarada Alapaty" userId="f67c4062-a392-4e5b-baff-a776edce6cab" providerId="ADAL" clId="{E8710A32-81D1-42B2-B2F5-CD9350931F52}" dt="2023-12-03T21:27:00.849" v="6587" actId="26606"/>
          <ac:spMkLst>
            <pc:docMk/>
            <pc:sldMk cId="1824510034" sldId="269"/>
            <ac:spMk id="12" creationId="{35DB3719-6FDC-4E5D-891D-FF40B7300F64}"/>
          </ac:spMkLst>
        </pc:spChg>
        <pc:graphicFrameChg chg="add del">
          <ac:chgData name="Sree Sarada Alapaty" userId="f67c4062-a392-4e5b-baff-a776edce6cab" providerId="ADAL" clId="{E8710A32-81D1-42B2-B2F5-CD9350931F52}" dt="2023-12-03T21:27:00.849" v="6587" actId="26606"/>
          <ac:graphicFrameMkLst>
            <pc:docMk/>
            <pc:sldMk cId="1824510034" sldId="269"/>
            <ac:graphicFrameMk id="13" creationId="{454193CB-870C-A7B9-6085-B9533A0C34FD}"/>
          </ac:graphicFrameMkLst>
        </pc:graphicFrameChg>
        <pc:picChg chg="add del">
          <ac:chgData name="Sree Sarada Alapaty" userId="f67c4062-a392-4e5b-baff-a776edce6cab" providerId="ADAL" clId="{E8710A32-81D1-42B2-B2F5-CD9350931F52}" dt="2023-12-03T21:26:13.052" v="6585" actId="26606"/>
          <ac:picMkLst>
            <pc:docMk/>
            <pc:sldMk cId="1824510034" sldId="269"/>
            <ac:picMk id="5" creationId="{F44D4AF2-3B74-E124-5EEA-393EABBEB518}"/>
          </ac:picMkLst>
        </pc:picChg>
      </pc:sldChg>
      <pc:sldChg chg="addSp delSp modSp new mod setBg">
        <pc:chgData name="Sree Sarada Alapaty" userId="f67c4062-a392-4e5b-baff-a776edce6cab" providerId="ADAL" clId="{E8710A32-81D1-42B2-B2F5-CD9350931F52}" dt="2023-12-03T21:44:23.861" v="6839" actId="26606"/>
        <pc:sldMkLst>
          <pc:docMk/>
          <pc:sldMk cId="3849126796" sldId="270"/>
        </pc:sldMkLst>
        <pc:spChg chg="del">
          <ac:chgData name="Sree Sarada Alapaty" userId="f67c4062-a392-4e5b-baff-a776edce6cab" providerId="ADAL" clId="{E8710A32-81D1-42B2-B2F5-CD9350931F52}" dt="2023-12-03T20:37:39.661" v="4637" actId="21"/>
          <ac:spMkLst>
            <pc:docMk/>
            <pc:sldMk cId="3849126796" sldId="270"/>
            <ac:spMk id="2" creationId="{28419E9B-93AF-7A04-D71F-CCB7B1AB03BB}"/>
          </ac:spMkLst>
        </pc:spChg>
        <pc:spChg chg="add del mod">
          <ac:chgData name="Sree Sarada Alapaty" userId="f67c4062-a392-4e5b-baff-a776edce6cab" providerId="ADAL" clId="{E8710A32-81D1-42B2-B2F5-CD9350931F52}" dt="2023-12-03T21:31:20.939" v="6608" actId="26606"/>
          <ac:spMkLst>
            <pc:docMk/>
            <pc:sldMk cId="3849126796" sldId="270"/>
            <ac:spMk id="3" creationId="{8ED58054-DA14-5BF1-D8E4-65DD3B755406}"/>
          </ac:spMkLst>
        </pc:spChg>
        <pc:spChg chg="add del">
          <ac:chgData name="Sree Sarada Alapaty" userId="f67c4062-a392-4e5b-baff-a776edce6cab" providerId="ADAL" clId="{E8710A32-81D1-42B2-B2F5-CD9350931F52}" dt="2023-12-03T21:30:48.522" v="6601" actId="26606"/>
          <ac:spMkLst>
            <pc:docMk/>
            <pc:sldMk cId="3849126796" sldId="270"/>
            <ac:spMk id="6" creationId="{35DB3719-6FDC-4E5D-891D-FF40B7300F64}"/>
          </ac:spMkLst>
        </pc:spChg>
        <pc:spChg chg="add del">
          <ac:chgData name="Sree Sarada Alapaty" userId="f67c4062-a392-4e5b-baff-a776edce6cab" providerId="ADAL" clId="{E8710A32-81D1-42B2-B2F5-CD9350931F52}" dt="2023-12-03T21:30:48.522" v="6601" actId="26606"/>
          <ac:spMkLst>
            <pc:docMk/>
            <pc:sldMk cId="3849126796" sldId="270"/>
            <ac:spMk id="7" creationId="{E0CBAC23-2E3F-4A90-BA59-F8299F6A5439}"/>
          </ac:spMkLst>
        </pc:spChg>
        <pc:spChg chg="add del">
          <ac:chgData name="Sree Sarada Alapaty" userId="f67c4062-a392-4e5b-baff-a776edce6cab" providerId="ADAL" clId="{E8710A32-81D1-42B2-B2F5-CD9350931F52}" dt="2023-12-03T21:30:22.046" v="6599" actId="26606"/>
          <ac:spMkLst>
            <pc:docMk/>
            <pc:sldMk cId="3849126796" sldId="270"/>
            <ac:spMk id="9" creationId="{35DB3719-6FDC-4E5D-891D-FF40B7300F64}"/>
          </ac:spMkLst>
        </pc:spChg>
        <pc:spChg chg="add del">
          <ac:chgData name="Sree Sarada Alapaty" userId="f67c4062-a392-4e5b-baff-a776edce6cab" providerId="ADAL" clId="{E8710A32-81D1-42B2-B2F5-CD9350931F52}" dt="2023-12-03T21:31:10.325" v="6603" actId="26606"/>
          <ac:spMkLst>
            <pc:docMk/>
            <pc:sldMk cId="3849126796" sldId="270"/>
            <ac:spMk id="10" creationId="{35DB3719-6FDC-4E5D-891D-FF40B7300F64}"/>
          </ac:spMkLst>
        </pc:spChg>
        <pc:spChg chg="add del">
          <ac:chgData name="Sree Sarada Alapaty" userId="f67c4062-a392-4e5b-baff-a776edce6cab" providerId="ADAL" clId="{E8710A32-81D1-42B2-B2F5-CD9350931F52}" dt="2023-12-03T21:30:22.046" v="6599" actId="26606"/>
          <ac:spMkLst>
            <pc:docMk/>
            <pc:sldMk cId="3849126796" sldId="270"/>
            <ac:spMk id="11" creationId="{E0CBAC23-2E3F-4A90-BA59-F8299F6A5439}"/>
          </ac:spMkLst>
        </pc:spChg>
        <pc:spChg chg="add del">
          <ac:chgData name="Sree Sarada Alapaty" userId="f67c4062-a392-4e5b-baff-a776edce6cab" providerId="ADAL" clId="{E8710A32-81D1-42B2-B2F5-CD9350931F52}" dt="2023-12-03T21:31:10.325" v="6603" actId="26606"/>
          <ac:spMkLst>
            <pc:docMk/>
            <pc:sldMk cId="3849126796" sldId="270"/>
            <ac:spMk id="12" creationId="{E0CBAC23-2E3F-4A90-BA59-F8299F6A5439}"/>
          </ac:spMkLst>
        </pc:spChg>
        <pc:spChg chg="add del">
          <ac:chgData name="Sree Sarada Alapaty" userId="f67c4062-a392-4e5b-baff-a776edce6cab" providerId="ADAL" clId="{E8710A32-81D1-42B2-B2F5-CD9350931F52}" dt="2023-12-03T21:31:14.784" v="6605" actId="26606"/>
          <ac:spMkLst>
            <pc:docMk/>
            <pc:sldMk cId="3849126796" sldId="270"/>
            <ac:spMk id="15" creationId="{777A147A-9ED8-46B4-8660-1B3C2AA880B5}"/>
          </ac:spMkLst>
        </pc:spChg>
        <pc:spChg chg="add del">
          <ac:chgData name="Sree Sarada Alapaty" userId="f67c4062-a392-4e5b-baff-a776edce6cab" providerId="ADAL" clId="{E8710A32-81D1-42B2-B2F5-CD9350931F52}" dt="2023-12-03T21:31:14.784" v="6605" actId="26606"/>
          <ac:spMkLst>
            <pc:docMk/>
            <pc:sldMk cId="3849126796" sldId="270"/>
            <ac:spMk id="16" creationId="{5D6C15A0-C087-4593-8414-2B4EC1CDC3DE}"/>
          </ac:spMkLst>
        </pc:spChg>
        <pc:spChg chg="add del">
          <ac:chgData name="Sree Sarada Alapaty" userId="f67c4062-a392-4e5b-baff-a776edce6cab" providerId="ADAL" clId="{E8710A32-81D1-42B2-B2F5-CD9350931F52}" dt="2023-12-03T21:31:14.784" v="6605" actId="26606"/>
          <ac:spMkLst>
            <pc:docMk/>
            <pc:sldMk cId="3849126796" sldId="270"/>
            <ac:spMk id="17" creationId="{8ED58054-DA14-5BF1-D8E4-65DD3B755406}"/>
          </ac:spMkLst>
        </pc:spChg>
        <pc:spChg chg="add del">
          <ac:chgData name="Sree Sarada Alapaty" userId="f67c4062-a392-4e5b-baff-a776edce6cab" providerId="ADAL" clId="{E8710A32-81D1-42B2-B2F5-CD9350931F52}" dt="2023-12-03T21:31:20.931" v="6607" actId="26606"/>
          <ac:spMkLst>
            <pc:docMk/>
            <pc:sldMk cId="3849126796" sldId="270"/>
            <ac:spMk id="19" creationId="{AC17DE74-01C9-4859-B65A-85CF999E8580}"/>
          </ac:spMkLst>
        </pc:spChg>
        <pc:spChg chg="add del">
          <ac:chgData name="Sree Sarada Alapaty" userId="f67c4062-a392-4e5b-baff-a776edce6cab" providerId="ADAL" clId="{E8710A32-81D1-42B2-B2F5-CD9350931F52}" dt="2023-12-03T21:31:20.931" v="6607" actId="26606"/>
          <ac:spMkLst>
            <pc:docMk/>
            <pc:sldMk cId="3849126796" sldId="270"/>
            <ac:spMk id="20" creationId="{068C0432-0E90-4CC1-8CD3-D44A90DF07EF}"/>
          </ac:spMkLst>
        </pc:spChg>
        <pc:spChg chg="add del">
          <ac:chgData name="Sree Sarada Alapaty" userId="f67c4062-a392-4e5b-baff-a776edce6cab" providerId="ADAL" clId="{E8710A32-81D1-42B2-B2F5-CD9350931F52}" dt="2023-12-03T21:31:20.931" v="6607" actId="26606"/>
          <ac:spMkLst>
            <pc:docMk/>
            <pc:sldMk cId="3849126796" sldId="270"/>
            <ac:spMk id="21" creationId="{8ED58054-DA14-5BF1-D8E4-65DD3B755406}"/>
          </ac:spMkLst>
        </pc:spChg>
        <pc:spChg chg="add del">
          <ac:chgData name="Sree Sarada Alapaty" userId="f67c4062-a392-4e5b-baff-a776edce6cab" providerId="ADAL" clId="{E8710A32-81D1-42B2-B2F5-CD9350931F52}" dt="2023-12-03T21:44:23.861" v="6839" actId="26606"/>
          <ac:spMkLst>
            <pc:docMk/>
            <pc:sldMk cId="3849126796" sldId="270"/>
            <ac:spMk id="23" creationId="{70DFC902-7D23-471A-B557-B6B6917D7A0D}"/>
          </ac:spMkLst>
        </pc:spChg>
        <pc:spChg chg="add del">
          <ac:chgData name="Sree Sarada Alapaty" userId="f67c4062-a392-4e5b-baff-a776edce6cab" providerId="ADAL" clId="{E8710A32-81D1-42B2-B2F5-CD9350931F52}" dt="2023-12-03T21:44:23.861" v="6839" actId="26606"/>
          <ac:spMkLst>
            <pc:docMk/>
            <pc:sldMk cId="3849126796" sldId="270"/>
            <ac:spMk id="24" creationId="{A55D5633-D557-4DCA-982C-FF36EB7A1C00}"/>
          </ac:spMkLst>
        </pc:spChg>
        <pc:spChg chg="add del">
          <ac:chgData name="Sree Sarada Alapaty" userId="f67c4062-a392-4e5b-baff-a776edce6cab" providerId="ADAL" clId="{E8710A32-81D1-42B2-B2F5-CD9350931F52}" dt="2023-12-03T21:44:23.861" v="6839" actId="26606"/>
          <ac:spMkLst>
            <pc:docMk/>
            <pc:sldMk cId="3849126796" sldId="270"/>
            <ac:spMk id="25" creationId="{450D3AD2-FA80-415F-A9CE-54D884561CD7}"/>
          </ac:spMkLst>
        </pc:spChg>
        <pc:spChg chg="add mod">
          <ac:chgData name="Sree Sarada Alapaty" userId="f67c4062-a392-4e5b-baff-a776edce6cab" providerId="ADAL" clId="{E8710A32-81D1-42B2-B2F5-CD9350931F52}" dt="2023-12-03T21:44:23.861" v="6839" actId="26606"/>
          <ac:spMkLst>
            <pc:docMk/>
            <pc:sldMk cId="3849126796" sldId="270"/>
            <ac:spMk id="26" creationId="{8ED58054-DA14-5BF1-D8E4-65DD3B755406}"/>
          </ac:spMkLst>
        </pc:spChg>
        <pc:spChg chg="add">
          <ac:chgData name="Sree Sarada Alapaty" userId="f67c4062-a392-4e5b-baff-a776edce6cab" providerId="ADAL" clId="{E8710A32-81D1-42B2-B2F5-CD9350931F52}" dt="2023-12-03T21:44:23.861" v="6839" actId="26606"/>
          <ac:spMkLst>
            <pc:docMk/>
            <pc:sldMk cId="3849126796" sldId="270"/>
            <ac:spMk id="31" creationId="{1BB867FF-FC45-48F7-8104-F89BE54909F1}"/>
          </ac:spMkLst>
        </pc:spChg>
        <pc:spChg chg="add">
          <ac:chgData name="Sree Sarada Alapaty" userId="f67c4062-a392-4e5b-baff-a776edce6cab" providerId="ADAL" clId="{E8710A32-81D1-42B2-B2F5-CD9350931F52}" dt="2023-12-03T21:44:23.861" v="6839" actId="26606"/>
          <ac:spMkLst>
            <pc:docMk/>
            <pc:sldMk cId="3849126796" sldId="270"/>
            <ac:spMk id="33" creationId="{8BB56887-D0D5-4F0C-9E19-7247EB83C8B7}"/>
          </ac:spMkLst>
        </pc:spChg>
        <pc:spChg chg="add">
          <ac:chgData name="Sree Sarada Alapaty" userId="f67c4062-a392-4e5b-baff-a776edce6cab" providerId="ADAL" clId="{E8710A32-81D1-42B2-B2F5-CD9350931F52}" dt="2023-12-03T21:44:23.861" v="6839" actId="26606"/>
          <ac:spMkLst>
            <pc:docMk/>
            <pc:sldMk cId="3849126796" sldId="270"/>
            <ac:spMk id="35" creationId="{081E4A58-353D-44AE-B2FC-2A74E2E400F7}"/>
          </ac:spMkLst>
        </pc:spChg>
        <pc:graphicFrameChg chg="add del">
          <ac:chgData name="Sree Sarada Alapaty" userId="f67c4062-a392-4e5b-baff-a776edce6cab" providerId="ADAL" clId="{E8710A32-81D1-42B2-B2F5-CD9350931F52}" dt="2023-12-03T21:30:22.046" v="6599" actId="26606"/>
          <ac:graphicFrameMkLst>
            <pc:docMk/>
            <pc:sldMk cId="3849126796" sldId="270"/>
            <ac:graphicFrameMk id="5" creationId="{C6D1425C-8CF1-C887-FBE8-6587C61F619A}"/>
          </ac:graphicFrameMkLst>
        </pc:graphicFrameChg>
        <pc:graphicFrameChg chg="add del">
          <ac:chgData name="Sree Sarada Alapaty" userId="f67c4062-a392-4e5b-baff-a776edce6cab" providerId="ADAL" clId="{E8710A32-81D1-42B2-B2F5-CD9350931F52}" dt="2023-12-03T21:30:48.522" v="6601" actId="26606"/>
          <ac:graphicFrameMkLst>
            <pc:docMk/>
            <pc:sldMk cId="3849126796" sldId="270"/>
            <ac:graphicFrameMk id="8" creationId="{438B619F-7680-D2A1-07BD-E6FF1F8E9517}"/>
          </ac:graphicFrameMkLst>
        </pc:graphicFrameChg>
        <pc:graphicFrameChg chg="add del">
          <ac:chgData name="Sree Sarada Alapaty" userId="f67c4062-a392-4e5b-baff-a776edce6cab" providerId="ADAL" clId="{E8710A32-81D1-42B2-B2F5-CD9350931F52}" dt="2023-12-03T21:31:10.325" v="6603" actId="26606"/>
          <ac:graphicFrameMkLst>
            <pc:docMk/>
            <pc:sldMk cId="3849126796" sldId="270"/>
            <ac:graphicFrameMk id="13" creationId="{EBACC487-92A8-B89E-B8B0-1F5E4A4D73C9}"/>
          </ac:graphicFrameMkLst>
        </pc:graphicFrameChg>
      </pc:sldChg>
      <pc:sldChg chg="addSp delSp modSp new mod setBg">
        <pc:chgData name="Sree Sarada Alapaty" userId="f67c4062-a392-4e5b-baff-a776edce6cab" providerId="ADAL" clId="{E8710A32-81D1-42B2-B2F5-CD9350931F52}" dt="2023-12-04T02:21:33.409" v="7319" actId="20577"/>
        <pc:sldMkLst>
          <pc:docMk/>
          <pc:sldMk cId="1013850579" sldId="271"/>
        </pc:sldMkLst>
        <pc:spChg chg="del">
          <ac:chgData name="Sree Sarada Alapaty" userId="f67c4062-a392-4e5b-baff-a776edce6cab" providerId="ADAL" clId="{E8710A32-81D1-42B2-B2F5-CD9350931F52}" dt="2023-12-03T21:01:47.896" v="5233" actId="21"/>
          <ac:spMkLst>
            <pc:docMk/>
            <pc:sldMk cId="1013850579" sldId="271"/>
            <ac:spMk id="2" creationId="{7AFDF621-EDD1-E344-BE54-BB01AC4A663E}"/>
          </ac:spMkLst>
        </pc:spChg>
        <pc:spChg chg="mod">
          <ac:chgData name="Sree Sarada Alapaty" userId="f67c4062-a392-4e5b-baff-a776edce6cab" providerId="ADAL" clId="{E8710A32-81D1-42B2-B2F5-CD9350931F52}" dt="2023-12-04T02:21:33.409" v="7319" actId="20577"/>
          <ac:spMkLst>
            <pc:docMk/>
            <pc:sldMk cId="1013850579" sldId="271"/>
            <ac:spMk id="3" creationId="{765BAF74-D8C7-5E64-5705-7D8969F6AC45}"/>
          </ac:spMkLst>
        </pc:spChg>
        <pc:spChg chg="add del">
          <ac:chgData name="Sree Sarada Alapaty" userId="f67c4062-a392-4e5b-baff-a776edce6cab" providerId="ADAL" clId="{E8710A32-81D1-42B2-B2F5-CD9350931F52}" dt="2023-12-03T21:29:39.749" v="6596" actId="26606"/>
          <ac:spMkLst>
            <pc:docMk/>
            <pc:sldMk cId="1013850579" sldId="271"/>
            <ac:spMk id="9" creationId="{79BB35BC-D5C2-4C8B-A22A-A71E6191913B}"/>
          </ac:spMkLst>
        </pc:spChg>
        <pc:picChg chg="add del">
          <ac:chgData name="Sree Sarada Alapaty" userId="f67c4062-a392-4e5b-baff-a776edce6cab" providerId="ADAL" clId="{E8710A32-81D1-42B2-B2F5-CD9350931F52}" dt="2023-12-03T21:29:39.749" v="6596" actId="26606"/>
          <ac:picMkLst>
            <pc:docMk/>
            <pc:sldMk cId="1013850579" sldId="271"/>
            <ac:picMk id="5" creationId="{73B9E6E4-994D-88D6-063E-E740B865C3C2}"/>
          </ac:picMkLst>
        </pc:picChg>
      </pc:sldChg>
      <pc:sldChg chg="addSp delSp modSp new mod setBg">
        <pc:chgData name="Sree Sarada Alapaty" userId="f67c4062-a392-4e5b-baff-a776edce6cab" providerId="ADAL" clId="{E8710A32-81D1-42B2-B2F5-CD9350931F52}" dt="2023-12-04T02:22:22.834" v="7321" actId="255"/>
        <pc:sldMkLst>
          <pc:docMk/>
          <pc:sldMk cId="623178138" sldId="272"/>
        </pc:sldMkLst>
        <pc:spChg chg="del">
          <ac:chgData name="Sree Sarada Alapaty" userId="f67c4062-a392-4e5b-baff-a776edce6cab" providerId="ADAL" clId="{E8710A32-81D1-42B2-B2F5-CD9350931F52}" dt="2023-12-03T21:11:03.815" v="5700" actId="21"/>
          <ac:spMkLst>
            <pc:docMk/>
            <pc:sldMk cId="623178138" sldId="272"/>
            <ac:spMk id="2" creationId="{7B6C489B-5D9F-E828-BE65-2717A5806047}"/>
          </ac:spMkLst>
        </pc:spChg>
        <pc:spChg chg="del mod">
          <ac:chgData name="Sree Sarada Alapaty" userId="f67c4062-a392-4e5b-baff-a776edce6cab" providerId="ADAL" clId="{E8710A32-81D1-42B2-B2F5-CD9350931F52}" dt="2023-12-03T21:11:15.914" v="5703"/>
          <ac:spMkLst>
            <pc:docMk/>
            <pc:sldMk cId="623178138" sldId="272"/>
            <ac:spMk id="3" creationId="{43FA3C3F-F307-AFA9-C450-520BC5CAFB88}"/>
          </ac:spMkLst>
        </pc:spChg>
        <pc:spChg chg="add del mod">
          <ac:chgData name="Sree Sarada Alapaty" userId="f67c4062-a392-4e5b-baff-a776edce6cab" providerId="ADAL" clId="{E8710A32-81D1-42B2-B2F5-CD9350931F52}" dt="2023-12-03T21:11:19.055" v="5705"/>
          <ac:spMkLst>
            <pc:docMk/>
            <pc:sldMk cId="623178138" sldId="272"/>
            <ac:spMk id="4" creationId="{568981F8-AD7B-C3C5-B033-6D83CE62052A}"/>
          </ac:spMkLst>
        </pc:spChg>
        <pc:spChg chg="add del mod">
          <ac:chgData name="Sree Sarada Alapaty" userId="f67c4062-a392-4e5b-baff-a776edce6cab" providerId="ADAL" clId="{E8710A32-81D1-42B2-B2F5-CD9350931F52}" dt="2023-12-03T21:23:59.841" v="6578" actId="26606"/>
          <ac:spMkLst>
            <pc:docMk/>
            <pc:sldMk cId="623178138" sldId="272"/>
            <ac:spMk id="5" creationId="{32AC60B9-EC10-9C98-34A3-865DF12837B4}"/>
          </ac:spMkLst>
        </pc:spChg>
        <pc:spChg chg="add del">
          <ac:chgData name="Sree Sarada Alapaty" userId="f67c4062-a392-4e5b-baff-a776edce6cab" providerId="ADAL" clId="{E8710A32-81D1-42B2-B2F5-CD9350931F52}" dt="2023-12-03T21:23:29.202" v="6571" actId="26606"/>
          <ac:spMkLst>
            <pc:docMk/>
            <pc:sldMk cId="623178138" sldId="272"/>
            <ac:spMk id="10" creationId="{245A9F99-D9B1-4094-A2E2-B90AC1DB7B9C}"/>
          </ac:spMkLst>
        </pc:spChg>
        <pc:spChg chg="add del">
          <ac:chgData name="Sree Sarada Alapaty" userId="f67c4062-a392-4e5b-baff-a776edce6cab" providerId="ADAL" clId="{E8710A32-81D1-42B2-B2F5-CD9350931F52}" dt="2023-12-03T21:23:29.202" v="6571" actId="26606"/>
          <ac:spMkLst>
            <pc:docMk/>
            <pc:sldMk cId="623178138" sldId="272"/>
            <ac:spMk id="11" creationId="{B7FAF607-473A-4A43-A23D-BBFF5C4117BB}"/>
          </ac:spMkLst>
        </pc:spChg>
        <pc:spChg chg="add del">
          <ac:chgData name="Sree Sarada Alapaty" userId="f67c4062-a392-4e5b-baff-a776edce6cab" providerId="ADAL" clId="{E8710A32-81D1-42B2-B2F5-CD9350931F52}" dt="2023-12-03T21:23:16.682" v="6565" actId="26606"/>
          <ac:spMkLst>
            <pc:docMk/>
            <pc:sldMk cId="623178138" sldId="272"/>
            <ac:spMk id="12" creationId="{EDDBB197-D710-4A4F-A9CA-FD2177498BE8}"/>
          </ac:spMkLst>
        </pc:spChg>
        <pc:spChg chg="add del">
          <ac:chgData name="Sree Sarada Alapaty" userId="f67c4062-a392-4e5b-baff-a776edce6cab" providerId="ADAL" clId="{E8710A32-81D1-42B2-B2F5-CD9350931F52}" dt="2023-12-03T21:23:16.682" v="6565" actId="26606"/>
          <ac:spMkLst>
            <pc:docMk/>
            <pc:sldMk cId="623178138" sldId="272"/>
            <ac:spMk id="14" creationId="{975D1CFA-2CDB-4B64-BD9F-85744E8DA12F}"/>
          </ac:spMkLst>
        </pc:spChg>
        <pc:spChg chg="add del">
          <ac:chgData name="Sree Sarada Alapaty" userId="f67c4062-a392-4e5b-baff-a776edce6cab" providerId="ADAL" clId="{E8710A32-81D1-42B2-B2F5-CD9350931F52}" dt="2023-12-03T21:23:29.202" v="6571" actId="26606"/>
          <ac:spMkLst>
            <pc:docMk/>
            <pc:sldMk cId="623178138" sldId="272"/>
            <ac:spMk id="15" creationId="{32AC60B9-EC10-9C98-34A3-865DF12837B4}"/>
          </ac:spMkLst>
        </pc:spChg>
        <pc:spChg chg="add del">
          <ac:chgData name="Sree Sarada Alapaty" userId="f67c4062-a392-4e5b-baff-a776edce6cab" providerId="ADAL" clId="{E8710A32-81D1-42B2-B2F5-CD9350931F52}" dt="2023-12-03T21:23:19.409" v="6567" actId="26606"/>
          <ac:spMkLst>
            <pc:docMk/>
            <pc:sldMk cId="623178138" sldId="272"/>
            <ac:spMk id="22" creationId="{245A9F99-D9B1-4094-A2E2-B90AC1DB7B9C}"/>
          </ac:spMkLst>
        </pc:spChg>
        <pc:spChg chg="add del">
          <ac:chgData name="Sree Sarada Alapaty" userId="f67c4062-a392-4e5b-baff-a776edce6cab" providerId="ADAL" clId="{E8710A32-81D1-42B2-B2F5-CD9350931F52}" dt="2023-12-03T21:23:19.409" v="6567" actId="26606"/>
          <ac:spMkLst>
            <pc:docMk/>
            <pc:sldMk cId="623178138" sldId="272"/>
            <ac:spMk id="23" creationId="{B7FAF607-473A-4A43-A23D-BBFF5C4117BB}"/>
          </ac:spMkLst>
        </pc:spChg>
        <pc:spChg chg="add del">
          <ac:chgData name="Sree Sarada Alapaty" userId="f67c4062-a392-4e5b-baff-a776edce6cab" providerId="ADAL" clId="{E8710A32-81D1-42B2-B2F5-CD9350931F52}" dt="2023-12-03T21:23:35.369" v="6573" actId="26606"/>
          <ac:spMkLst>
            <pc:docMk/>
            <pc:sldMk cId="623178138" sldId="272"/>
            <ac:spMk id="30" creationId="{32AC60B9-EC10-9C98-34A3-865DF12837B4}"/>
          </ac:spMkLst>
        </pc:spChg>
        <pc:spChg chg="add del">
          <ac:chgData name="Sree Sarada Alapaty" userId="f67c4062-a392-4e5b-baff-a776edce6cab" providerId="ADAL" clId="{E8710A32-81D1-42B2-B2F5-CD9350931F52}" dt="2023-12-03T21:23:58.739" v="6575" actId="26606"/>
          <ac:spMkLst>
            <pc:docMk/>
            <pc:sldMk cId="623178138" sldId="272"/>
            <ac:spMk id="32" creationId="{32AC60B9-EC10-9C98-34A3-865DF12837B4}"/>
          </ac:spMkLst>
        </pc:spChg>
        <pc:spChg chg="add del">
          <ac:chgData name="Sree Sarada Alapaty" userId="f67c4062-a392-4e5b-baff-a776edce6cab" providerId="ADAL" clId="{E8710A32-81D1-42B2-B2F5-CD9350931F52}" dt="2023-12-03T21:23:59.803" v="6577" actId="26606"/>
          <ac:spMkLst>
            <pc:docMk/>
            <pc:sldMk cId="623178138" sldId="272"/>
            <ac:spMk id="39" creationId="{AE3A741D-C19B-960A-5803-1C5887147820}"/>
          </ac:spMkLst>
        </pc:spChg>
        <pc:spChg chg="add del">
          <ac:chgData name="Sree Sarada Alapaty" userId="f67c4062-a392-4e5b-baff-a776edce6cab" providerId="ADAL" clId="{E8710A32-81D1-42B2-B2F5-CD9350931F52}" dt="2023-12-03T21:23:59.803" v="6577" actId="26606"/>
          <ac:spMkLst>
            <pc:docMk/>
            <pc:sldMk cId="623178138" sldId="272"/>
            <ac:spMk id="40" creationId="{DC39DE25-0E4E-0AA7-0932-1D78C2372786}"/>
          </ac:spMkLst>
        </pc:spChg>
        <pc:spChg chg="add del">
          <ac:chgData name="Sree Sarada Alapaty" userId="f67c4062-a392-4e5b-baff-a776edce6cab" providerId="ADAL" clId="{E8710A32-81D1-42B2-B2F5-CD9350931F52}" dt="2023-12-03T21:23:59.803" v="6577" actId="26606"/>
          <ac:spMkLst>
            <pc:docMk/>
            <pc:sldMk cId="623178138" sldId="272"/>
            <ac:spMk id="41" creationId="{8D6EA299-0840-6DEA-E670-C49AEBC87E89}"/>
          </ac:spMkLst>
        </pc:spChg>
        <pc:spChg chg="add del">
          <ac:chgData name="Sree Sarada Alapaty" userId="f67c4062-a392-4e5b-baff-a776edce6cab" providerId="ADAL" clId="{E8710A32-81D1-42B2-B2F5-CD9350931F52}" dt="2023-12-03T21:23:59.803" v="6577" actId="26606"/>
          <ac:spMkLst>
            <pc:docMk/>
            <pc:sldMk cId="623178138" sldId="272"/>
            <ac:spMk id="42" creationId="{32AC60B9-EC10-9C98-34A3-865DF12837B4}"/>
          </ac:spMkLst>
        </pc:spChg>
        <pc:spChg chg="add mod ord">
          <ac:chgData name="Sree Sarada Alapaty" userId="f67c4062-a392-4e5b-baff-a776edce6cab" providerId="ADAL" clId="{E8710A32-81D1-42B2-B2F5-CD9350931F52}" dt="2023-12-04T02:22:22.834" v="7321" actId="255"/>
          <ac:spMkLst>
            <pc:docMk/>
            <pc:sldMk cId="623178138" sldId="272"/>
            <ac:spMk id="44" creationId="{32AC60B9-EC10-9C98-34A3-865DF12837B4}"/>
          </ac:spMkLst>
        </pc:spChg>
        <pc:spChg chg="add del">
          <ac:chgData name="Sree Sarada Alapaty" userId="f67c4062-a392-4e5b-baff-a776edce6cab" providerId="ADAL" clId="{E8710A32-81D1-42B2-B2F5-CD9350931F52}" dt="2023-12-03T21:24:27.584" v="6580" actId="26606"/>
          <ac:spMkLst>
            <pc:docMk/>
            <pc:sldMk cId="623178138" sldId="272"/>
            <ac:spMk id="53" creationId="{2C61293E-6EBE-43EF-A52C-9BEBFD7679D4}"/>
          </ac:spMkLst>
        </pc:spChg>
        <pc:spChg chg="add del">
          <ac:chgData name="Sree Sarada Alapaty" userId="f67c4062-a392-4e5b-baff-a776edce6cab" providerId="ADAL" clId="{E8710A32-81D1-42B2-B2F5-CD9350931F52}" dt="2023-12-03T21:24:27.584" v="6580" actId="26606"/>
          <ac:spMkLst>
            <pc:docMk/>
            <pc:sldMk cId="623178138" sldId="272"/>
            <ac:spMk id="55" creationId="{21540236-BFD5-4A9D-8840-4703E7F76825}"/>
          </ac:spMkLst>
        </pc:spChg>
        <pc:spChg chg="add del">
          <ac:chgData name="Sree Sarada Alapaty" userId="f67c4062-a392-4e5b-baff-a776edce6cab" providerId="ADAL" clId="{E8710A32-81D1-42B2-B2F5-CD9350931F52}" dt="2023-12-03T21:24:43.975" v="6582" actId="26606"/>
          <ac:spMkLst>
            <pc:docMk/>
            <pc:sldMk cId="623178138" sldId="272"/>
            <ac:spMk id="57" creationId="{A9D2268A-D939-4E78-91B6-6C7E46406788}"/>
          </ac:spMkLst>
        </pc:spChg>
        <pc:spChg chg="add del">
          <ac:chgData name="Sree Sarada Alapaty" userId="f67c4062-a392-4e5b-baff-a776edce6cab" providerId="ADAL" clId="{E8710A32-81D1-42B2-B2F5-CD9350931F52}" dt="2023-12-03T21:24:43.975" v="6582" actId="26606"/>
          <ac:spMkLst>
            <pc:docMk/>
            <pc:sldMk cId="623178138" sldId="272"/>
            <ac:spMk id="58" creationId="{E0C43A58-225D-452D-8185-0D89D1EED861}"/>
          </ac:spMkLst>
        </pc:spChg>
        <pc:spChg chg="add del">
          <ac:chgData name="Sree Sarada Alapaty" userId="f67c4062-a392-4e5b-baff-a776edce6cab" providerId="ADAL" clId="{E8710A32-81D1-42B2-B2F5-CD9350931F52}" dt="2023-12-03T21:30:20.535" v="6598" actId="26606"/>
          <ac:spMkLst>
            <pc:docMk/>
            <pc:sldMk cId="623178138" sldId="272"/>
            <ac:spMk id="60" creationId="{2C61293E-6EBE-43EF-A52C-9BEBFD7679D4}"/>
          </ac:spMkLst>
        </pc:spChg>
        <pc:spChg chg="add del">
          <ac:chgData name="Sree Sarada Alapaty" userId="f67c4062-a392-4e5b-baff-a776edce6cab" providerId="ADAL" clId="{E8710A32-81D1-42B2-B2F5-CD9350931F52}" dt="2023-12-03T21:30:20.535" v="6598" actId="26606"/>
          <ac:spMkLst>
            <pc:docMk/>
            <pc:sldMk cId="623178138" sldId="272"/>
            <ac:spMk id="61" creationId="{21540236-BFD5-4A9D-8840-4703E7F76825}"/>
          </ac:spMkLst>
        </pc:spChg>
        <pc:spChg chg="add del">
          <ac:chgData name="Sree Sarada Alapaty" userId="f67c4062-a392-4e5b-baff-a776edce6cab" providerId="ADAL" clId="{E8710A32-81D1-42B2-B2F5-CD9350931F52}" dt="2023-12-03T21:30:20.535" v="6598" actId="26606"/>
          <ac:spMkLst>
            <pc:docMk/>
            <pc:sldMk cId="623178138" sldId="272"/>
            <ac:spMk id="66" creationId="{45D37F4E-DDB4-456B-97E0-9937730A039F}"/>
          </ac:spMkLst>
        </pc:spChg>
        <pc:spChg chg="add del">
          <ac:chgData name="Sree Sarada Alapaty" userId="f67c4062-a392-4e5b-baff-a776edce6cab" providerId="ADAL" clId="{E8710A32-81D1-42B2-B2F5-CD9350931F52}" dt="2023-12-03T21:30:20.535" v="6598" actId="26606"/>
          <ac:spMkLst>
            <pc:docMk/>
            <pc:sldMk cId="623178138" sldId="272"/>
            <ac:spMk id="68" creationId="{B2DD41CD-8F47-4F56-AD12-4E2FF7696987}"/>
          </ac:spMkLst>
        </pc:spChg>
        <pc:grpChg chg="add del">
          <ac:chgData name="Sree Sarada Alapaty" userId="f67c4062-a392-4e5b-baff-a776edce6cab" providerId="ADAL" clId="{E8710A32-81D1-42B2-B2F5-CD9350931F52}" dt="2023-12-03T21:23:16.682" v="6565" actId="26606"/>
          <ac:grpSpMkLst>
            <pc:docMk/>
            <pc:sldMk cId="623178138" sldId="272"/>
            <ac:grpSpMk id="16" creationId="{25EE5136-01F1-466C-962D-BA9B4C6757AA}"/>
          </ac:grpSpMkLst>
        </pc:grpChg>
        <pc:grpChg chg="add del">
          <ac:chgData name="Sree Sarada Alapaty" userId="f67c4062-a392-4e5b-baff-a776edce6cab" providerId="ADAL" clId="{E8710A32-81D1-42B2-B2F5-CD9350931F52}" dt="2023-12-03T21:23:29.202" v="6571" actId="26606"/>
          <ac:grpSpMkLst>
            <pc:docMk/>
            <pc:sldMk cId="623178138" sldId="272"/>
            <ac:grpSpMk id="20" creationId="{C5F6476F-D303-44D3-B30F-1BA348F0F64A}"/>
          </ac:grpSpMkLst>
        </pc:grpChg>
        <pc:grpChg chg="add del">
          <ac:chgData name="Sree Sarada Alapaty" userId="f67c4062-a392-4e5b-baff-a776edce6cab" providerId="ADAL" clId="{E8710A32-81D1-42B2-B2F5-CD9350931F52}" dt="2023-12-03T21:23:19.409" v="6567" actId="26606"/>
          <ac:grpSpMkLst>
            <pc:docMk/>
            <pc:sldMk cId="623178138" sldId="272"/>
            <ac:grpSpMk id="25" creationId="{C5F6476F-D303-44D3-B30F-1BA348F0F64A}"/>
          </ac:grpSpMkLst>
        </pc:grpChg>
        <pc:grpChg chg="add del">
          <ac:chgData name="Sree Sarada Alapaty" userId="f67c4062-a392-4e5b-baff-a776edce6cab" providerId="ADAL" clId="{E8710A32-81D1-42B2-B2F5-CD9350931F52}" dt="2023-12-03T21:23:35.369" v="6573" actId="26606"/>
          <ac:grpSpMkLst>
            <pc:docMk/>
            <pc:sldMk cId="623178138" sldId="272"/>
            <ac:grpSpMk id="27" creationId="{5EFBDE31-BB3E-6CFC-23CD-B5976DA38438}"/>
          </ac:grpSpMkLst>
        </pc:grpChg>
        <pc:grpChg chg="add del">
          <ac:chgData name="Sree Sarada Alapaty" userId="f67c4062-a392-4e5b-baff-a776edce6cab" providerId="ADAL" clId="{E8710A32-81D1-42B2-B2F5-CD9350931F52}" dt="2023-12-03T21:23:58.739" v="6575" actId="26606"/>
          <ac:grpSpMkLst>
            <pc:docMk/>
            <pc:sldMk cId="623178138" sldId="272"/>
            <ac:grpSpMk id="34" creationId="{8CE57D37-C2D0-066B-1AE3-6F4244344F27}"/>
          </ac:grpSpMkLst>
        </pc:grpChg>
        <pc:grpChg chg="add del">
          <ac:chgData name="Sree Sarada Alapaty" userId="f67c4062-a392-4e5b-baff-a776edce6cab" providerId="ADAL" clId="{E8710A32-81D1-42B2-B2F5-CD9350931F52}" dt="2023-12-03T21:24:43.975" v="6583" actId="26606"/>
          <ac:grpSpMkLst>
            <pc:docMk/>
            <pc:sldMk cId="623178138" sldId="272"/>
            <ac:grpSpMk id="46" creationId="{8CE57D37-C2D0-066B-1AE3-6F4244344F27}"/>
          </ac:grpSpMkLst>
        </pc:grpChg>
        <pc:graphicFrameChg chg="add del">
          <ac:chgData name="Sree Sarada Alapaty" userId="f67c4062-a392-4e5b-baff-a776edce6cab" providerId="ADAL" clId="{E8710A32-81D1-42B2-B2F5-CD9350931F52}" dt="2023-12-03T21:23:20.686" v="6569" actId="26606"/>
          <ac:graphicFrameMkLst>
            <pc:docMk/>
            <pc:sldMk cId="623178138" sldId="272"/>
            <ac:graphicFrameMk id="7" creationId="{754B8BE7-F5CF-E2E6-4B0A-B96CE4590C35}"/>
          </ac:graphicFrameMkLst>
        </pc:graphicFrameChg>
        <pc:picChg chg="add del">
          <ac:chgData name="Sree Sarada Alapaty" userId="f67c4062-a392-4e5b-baff-a776edce6cab" providerId="ADAL" clId="{E8710A32-81D1-42B2-B2F5-CD9350931F52}" dt="2023-12-03T21:23:16.682" v="6565" actId="26606"/>
          <ac:picMkLst>
            <pc:docMk/>
            <pc:sldMk cId="623178138" sldId="272"/>
            <ac:picMk id="9" creationId="{725177E5-17C7-04CC-93B4-425FB9618E60}"/>
          </ac:picMkLst>
        </pc:picChg>
        <pc:picChg chg="add del">
          <ac:chgData name="Sree Sarada Alapaty" userId="f67c4062-a392-4e5b-baff-a776edce6cab" providerId="ADAL" clId="{E8710A32-81D1-42B2-B2F5-CD9350931F52}" dt="2023-12-03T21:23:29.202" v="6571" actId="26606"/>
          <ac:picMkLst>
            <pc:docMk/>
            <pc:sldMk cId="623178138" sldId="272"/>
            <ac:picMk id="13" creationId="{12FD73E7-8597-8614-13D0-8964DFE05B00}"/>
          </ac:picMkLst>
        </pc:picChg>
        <pc:picChg chg="add del">
          <ac:chgData name="Sree Sarada Alapaty" userId="f67c4062-a392-4e5b-baff-a776edce6cab" providerId="ADAL" clId="{E8710A32-81D1-42B2-B2F5-CD9350931F52}" dt="2023-12-03T21:23:19.409" v="6567" actId="26606"/>
          <ac:picMkLst>
            <pc:docMk/>
            <pc:sldMk cId="623178138" sldId="272"/>
            <ac:picMk id="24" creationId="{12FD73E7-8597-8614-13D0-8964DFE05B00}"/>
          </ac:picMkLst>
        </pc:picChg>
        <pc:picChg chg="add del">
          <ac:chgData name="Sree Sarada Alapaty" userId="f67c4062-a392-4e5b-baff-a776edce6cab" providerId="ADAL" clId="{E8710A32-81D1-42B2-B2F5-CD9350931F52}" dt="2023-12-03T21:23:35.369" v="6573" actId="26606"/>
          <ac:picMkLst>
            <pc:docMk/>
            <pc:sldMk cId="623178138" sldId="272"/>
            <ac:picMk id="26" creationId="{F84F0CCE-918C-775E-1E43-FF595040EF92}"/>
          </ac:picMkLst>
        </pc:picChg>
        <pc:picChg chg="add del">
          <ac:chgData name="Sree Sarada Alapaty" userId="f67c4062-a392-4e5b-baff-a776edce6cab" providerId="ADAL" clId="{E8710A32-81D1-42B2-B2F5-CD9350931F52}" dt="2023-12-03T21:23:58.739" v="6575" actId="26606"/>
          <ac:picMkLst>
            <pc:docMk/>
            <pc:sldMk cId="623178138" sldId="272"/>
            <ac:picMk id="33" creationId="{CF474357-AF3D-2D8C-0DA2-9C0C56E2D3E9}"/>
          </ac:picMkLst>
        </pc:picChg>
        <pc:picChg chg="add del">
          <ac:chgData name="Sree Sarada Alapaty" userId="f67c4062-a392-4e5b-baff-a776edce6cab" providerId="ADAL" clId="{E8710A32-81D1-42B2-B2F5-CD9350931F52}" dt="2023-12-03T21:23:59.803" v="6577" actId="26606"/>
          <ac:picMkLst>
            <pc:docMk/>
            <pc:sldMk cId="623178138" sldId="272"/>
            <ac:picMk id="38" creationId="{9E13094A-A94C-B7F7-2CC4-B7DCACE039F4}"/>
          </ac:picMkLst>
        </pc:picChg>
        <pc:picChg chg="add mod ord">
          <ac:chgData name="Sree Sarada Alapaty" userId="f67c4062-a392-4e5b-baff-a776edce6cab" providerId="ADAL" clId="{E8710A32-81D1-42B2-B2F5-CD9350931F52}" dt="2023-12-03T21:30:20.535" v="6598" actId="26606"/>
          <ac:picMkLst>
            <pc:docMk/>
            <pc:sldMk cId="623178138" sldId="272"/>
            <ac:picMk id="45" creationId="{CF474357-AF3D-2D8C-0DA2-9C0C56E2D3E9}"/>
          </ac:picMkLst>
        </pc:picChg>
      </pc:sldChg>
      <pc:sldChg chg="addSp delSp modSp new mod setBg">
        <pc:chgData name="Sree Sarada Alapaty" userId="f67c4062-a392-4e5b-baff-a776edce6cab" providerId="ADAL" clId="{E8710A32-81D1-42B2-B2F5-CD9350931F52}" dt="2023-12-04T03:57:50.315" v="7350" actId="20577"/>
        <pc:sldMkLst>
          <pc:docMk/>
          <pc:sldMk cId="1097030944" sldId="273"/>
        </pc:sldMkLst>
        <pc:spChg chg="del">
          <ac:chgData name="Sree Sarada Alapaty" userId="f67c4062-a392-4e5b-baff-a776edce6cab" providerId="ADAL" clId="{E8710A32-81D1-42B2-B2F5-CD9350931F52}" dt="2023-12-03T21:39:31.271" v="6634" actId="21"/>
          <ac:spMkLst>
            <pc:docMk/>
            <pc:sldMk cId="1097030944" sldId="273"/>
            <ac:spMk id="2" creationId="{9C73D579-9D94-1F28-3EAE-403637F2A558}"/>
          </ac:spMkLst>
        </pc:spChg>
        <pc:spChg chg="mod">
          <ac:chgData name="Sree Sarada Alapaty" userId="f67c4062-a392-4e5b-baff-a776edce6cab" providerId="ADAL" clId="{E8710A32-81D1-42B2-B2F5-CD9350931F52}" dt="2023-12-04T03:57:50.315" v="7350" actId="20577"/>
          <ac:spMkLst>
            <pc:docMk/>
            <pc:sldMk cId="1097030944" sldId="273"/>
            <ac:spMk id="3" creationId="{5547D353-CCF2-63D6-B54E-BEB1DE03EB47}"/>
          </ac:spMkLst>
        </pc:spChg>
        <pc:spChg chg="add">
          <ac:chgData name="Sree Sarada Alapaty" userId="f67c4062-a392-4e5b-baff-a776edce6cab" providerId="ADAL" clId="{E8710A32-81D1-42B2-B2F5-CD9350931F52}" dt="2023-12-03T21:41:22.771" v="6786" actId="26606"/>
          <ac:spMkLst>
            <pc:docMk/>
            <pc:sldMk cId="1097030944" sldId="273"/>
            <ac:spMk id="8" creationId="{907EF6B7-1338-4443-8C46-6A318D952DFD}"/>
          </ac:spMkLst>
        </pc:spChg>
        <pc:spChg chg="add">
          <ac:chgData name="Sree Sarada Alapaty" userId="f67c4062-a392-4e5b-baff-a776edce6cab" providerId="ADAL" clId="{E8710A32-81D1-42B2-B2F5-CD9350931F52}" dt="2023-12-03T21:41:22.771" v="6786" actId="26606"/>
          <ac:spMkLst>
            <pc:docMk/>
            <pc:sldMk cId="1097030944" sldId="273"/>
            <ac:spMk id="10" creationId="{DAAE4CDD-124C-4DCF-9584-B6033B545DD5}"/>
          </ac:spMkLst>
        </pc:spChg>
        <pc:spChg chg="add">
          <ac:chgData name="Sree Sarada Alapaty" userId="f67c4062-a392-4e5b-baff-a776edce6cab" providerId="ADAL" clId="{E8710A32-81D1-42B2-B2F5-CD9350931F52}" dt="2023-12-03T21:41:22.771" v="6786" actId="26606"/>
          <ac:spMkLst>
            <pc:docMk/>
            <pc:sldMk cId="1097030944" sldId="273"/>
            <ac:spMk id="12" creationId="{081E4A58-353D-44AE-B2FC-2A74E2E400F7}"/>
          </ac:spMkLst>
        </pc:spChg>
      </pc:sldChg>
      <pc:sldChg chg="addSp delSp modSp new del mod setBg">
        <pc:chgData name="Sree Sarada Alapaty" userId="f67c4062-a392-4e5b-baff-a776edce6cab" providerId="ADAL" clId="{E8710A32-81D1-42B2-B2F5-CD9350931F52}" dt="2023-12-03T21:39:16.624" v="6629" actId="47"/>
        <pc:sldMkLst>
          <pc:docMk/>
          <pc:sldMk cId="2108331464" sldId="273"/>
        </pc:sldMkLst>
        <pc:spChg chg="del">
          <ac:chgData name="Sree Sarada Alapaty" userId="f67c4062-a392-4e5b-baff-a776edce6cab" providerId="ADAL" clId="{E8710A32-81D1-42B2-B2F5-CD9350931F52}" dt="2023-12-03T21:32:18.152" v="6611" actId="21"/>
          <ac:spMkLst>
            <pc:docMk/>
            <pc:sldMk cId="2108331464" sldId="273"/>
            <ac:spMk id="2" creationId="{9FCE045E-1059-EB9E-D504-8D6646DE03D4}"/>
          </ac:spMkLst>
        </pc:spChg>
        <pc:spChg chg="del mod">
          <ac:chgData name="Sree Sarada Alapaty" userId="f67c4062-a392-4e5b-baff-a776edce6cab" providerId="ADAL" clId="{E8710A32-81D1-42B2-B2F5-CD9350931F52}" dt="2023-12-03T21:37:37.182" v="6614" actId="931"/>
          <ac:spMkLst>
            <pc:docMk/>
            <pc:sldMk cId="2108331464" sldId="273"/>
            <ac:spMk id="3" creationId="{18B90CF1-F193-5D9A-6EE9-22275F1D3B89}"/>
          </ac:spMkLst>
        </pc:spChg>
        <pc:spChg chg="add del">
          <ac:chgData name="Sree Sarada Alapaty" userId="f67c4062-a392-4e5b-baff-a776edce6cab" providerId="ADAL" clId="{E8710A32-81D1-42B2-B2F5-CD9350931F52}" dt="2023-12-03T21:38:18.277" v="6621" actId="26606"/>
          <ac:spMkLst>
            <pc:docMk/>
            <pc:sldMk cId="2108331464" sldId="273"/>
            <ac:spMk id="7" creationId="{EBB17A8D-9B05-F73E-604D-3FF58B8A170E}"/>
          </ac:spMkLst>
        </pc:spChg>
        <pc:spChg chg="add del">
          <ac:chgData name="Sree Sarada Alapaty" userId="f67c4062-a392-4e5b-baff-a776edce6cab" providerId="ADAL" clId="{E8710A32-81D1-42B2-B2F5-CD9350931F52}" dt="2023-12-03T21:38:29.481" v="6625" actId="26606"/>
          <ac:spMkLst>
            <pc:docMk/>
            <pc:sldMk cId="2108331464" sldId="273"/>
            <ac:spMk id="9" creationId="{47E5FCA9-BBB1-A6F6-48CC-5BA41FE9E53D}"/>
          </ac:spMkLst>
        </pc:spChg>
        <pc:spChg chg="add del">
          <ac:chgData name="Sree Sarada Alapaty" userId="f67c4062-a392-4e5b-baff-a776edce6cab" providerId="ADAL" clId="{E8710A32-81D1-42B2-B2F5-CD9350931F52}" dt="2023-12-03T21:37:44.685" v="6618" actId="26606"/>
          <ac:spMkLst>
            <pc:docMk/>
            <pc:sldMk cId="2108331464" sldId="273"/>
            <ac:spMk id="10" creationId="{6EE0B6E2-7CE8-4D86-87FC-4B58A7D8E759}"/>
          </ac:spMkLst>
        </pc:spChg>
        <pc:spChg chg="add del">
          <ac:chgData name="Sree Sarada Alapaty" userId="f67c4062-a392-4e5b-baff-a776edce6cab" providerId="ADAL" clId="{E8710A32-81D1-42B2-B2F5-CD9350931F52}" dt="2023-12-03T21:38:25.730" v="6623" actId="26606"/>
          <ac:spMkLst>
            <pc:docMk/>
            <pc:sldMk cId="2108331464" sldId="273"/>
            <ac:spMk id="14" creationId="{42A4FC2C-047E-45A5-965D-8E1E3BF09BC6}"/>
          </ac:spMkLst>
        </pc:spChg>
        <pc:spChg chg="add del">
          <ac:chgData name="Sree Sarada Alapaty" userId="f67c4062-a392-4e5b-baff-a776edce6cab" providerId="ADAL" clId="{E8710A32-81D1-42B2-B2F5-CD9350931F52}" dt="2023-12-03T21:38:29.481" v="6625" actId="26606"/>
          <ac:spMkLst>
            <pc:docMk/>
            <pc:sldMk cId="2108331464" sldId="273"/>
            <ac:spMk id="16" creationId="{1A95671B-3CC6-4792-9114-B74FAEA224E6}"/>
          </ac:spMkLst>
        </pc:spChg>
        <pc:spChg chg="add mod">
          <ac:chgData name="Sree Sarada Alapaty" userId="f67c4062-a392-4e5b-baff-a776edce6cab" providerId="ADAL" clId="{E8710A32-81D1-42B2-B2F5-CD9350931F52}" dt="2023-12-03T21:39:10.083" v="6628" actId="5793"/>
          <ac:spMkLst>
            <pc:docMk/>
            <pc:sldMk cId="2108331464" sldId="273"/>
            <ac:spMk id="19" creationId="{B39CABCA-A7CC-9A0D-2B0D-E3C8856ED7E8}"/>
          </ac:spMkLst>
        </pc:spChg>
        <pc:picChg chg="add del mod">
          <ac:chgData name="Sree Sarada Alapaty" userId="f67c4062-a392-4e5b-baff-a776edce6cab" providerId="ADAL" clId="{E8710A32-81D1-42B2-B2F5-CD9350931F52}" dt="2023-12-03T21:39:07.640" v="6627" actId="478"/>
          <ac:picMkLst>
            <pc:docMk/>
            <pc:sldMk cId="2108331464" sldId="273"/>
            <ac:picMk id="5" creationId="{4D5B808B-1BE3-EAF1-B0C6-0A084063A99C}"/>
          </ac:picMkLst>
        </pc:picChg>
        <pc:cxnChg chg="add del">
          <ac:chgData name="Sree Sarada Alapaty" userId="f67c4062-a392-4e5b-baff-a776edce6cab" providerId="ADAL" clId="{E8710A32-81D1-42B2-B2F5-CD9350931F52}" dt="2023-12-03T21:38:18.277" v="6621" actId="26606"/>
          <ac:cxnSpMkLst>
            <pc:docMk/>
            <pc:sldMk cId="2108331464" sldId="273"/>
            <ac:cxnSpMk id="12" creationId="{08671CFF-13CE-4046-6B91-44F30DCCF2E7}"/>
          </ac:cxnSpMkLst>
        </pc:cxnChg>
        <pc:cxnChg chg="add">
          <ac:chgData name="Sree Sarada Alapaty" userId="f67c4062-a392-4e5b-baff-a776edce6cab" providerId="ADAL" clId="{E8710A32-81D1-42B2-B2F5-CD9350931F52}" dt="2023-12-03T21:38:29.489" v="6626" actId="26606"/>
          <ac:cxnSpMkLst>
            <pc:docMk/>
            <pc:sldMk cId="2108331464" sldId="273"/>
            <ac:cxnSpMk id="18" creationId="{249EDD1B-F94D-B4E6-ACAA-566B9A26FDE3}"/>
          </ac:cxnSpMkLst>
        </pc:cxnChg>
      </pc:sldChg>
      <pc:sldChg chg="addSp delSp modSp new del mod">
        <pc:chgData name="Sree Sarada Alapaty" userId="f67c4062-a392-4e5b-baff-a776edce6cab" providerId="ADAL" clId="{E8710A32-81D1-42B2-B2F5-CD9350931F52}" dt="2023-12-04T14:29:07.528" v="7374" actId="47"/>
        <pc:sldMkLst>
          <pc:docMk/>
          <pc:sldMk cId="2724378803" sldId="274"/>
        </pc:sldMkLst>
        <pc:spChg chg="del">
          <ac:chgData name="Sree Sarada Alapaty" userId="f67c4062-a392-4e5b-baff-a776edce6cab" providerId="ADAL" clId="{E8710A32-81D1-42B2-B2F5-CD9350931F52}" dt="2023-12-04T14:28:06.874" v="7367" actId="21"/>
          <ac:spMkLst>
            <pc:docMk/>
            <pc:sldMk cId="2724378803" sldId="274"/>
            <ac:spMk id="2" creationId="{A7DD86F1-4E52-8ABD-E144-A86FCC18F830}"/>
          </ac:spMkLst>
        </pc:spChg>
        <pc:spChg chg="del mod">
          <ac:chgData name="Sree Sarada Alapaty" userId="f67c4062-a392-4e5b-baff-a776edce6cab" providerId="ADAL" clId="{E8710A32-81D1-42B2-B2F5-CD9350931F52}" dt="2023-12-04T14:28:13.802" v="7370"/>
          <ac:spMkLst>
            <pc:docMk/>
            <pc:sldMk cId="2724378803" sldId="274"/>
            <ac:spMk id="3" creationId="{CDBEE159-C54F-5892-9B7D-B535D0D4140B}"/>
          </ac:spMkLst>
        </pc:spChg>
        <pc:spChg chg="add del mod">
          <ac:chgData name="Sree Sarada Alapaty" userId="f67c4062-a392-4e5b-baff-a776edce6cab" providerId="ADAL" clId="{E8710A32-81D1-42B2-B2F5-CD9350931F52}" dt="2023-12-04T14:28:21.508" v="7372"/>
          <ac:spMkLst>
            <pc:docMk/>
            <pc:sldMk cId="2724378803" sldId="274"/>
            <ac:spMk id="4" creationId="{934DA8B1-8C7E-5EA2-9D72-FD1F9D6E142E}"/>
          </ac:spMkLst>
        </pc:spChg>
        <pc:spChg chg="add del mod">
          <ac:chgData name="Sree Sarada Alapaty" userId="f67c4062-a392-4e5b-baff-a776edce6cab" providerId="ADAL" clId="{E8710A32-81D1-42B2-B2F5-CD9350931F52}" dt="2023-12-04T14:28:35.116" v="7373"/>
          <ac:spMkLst>
            <pc:docMk/>
            <pc:sldMk cId="2724378803" sldId="274"/>
            <ac:spMk id="5" creationId="{6D86BB36-C3B0-E81C-ED99-C0086EA2988C}"/>
          </ac:spMkLst>
        </pc:spChg>
        <pc:picChg chg="add mod">
          <ac:chgData name="Sree Sarada Alapaty" userId="f67c4062-a392-4e5b-baff-a776edce6cab" providerId="ADAL" clId="{E8710A32-81D1-42B2-B2F5-CD9350931F52}" dt="2023-12-04T14:28:35.116" v="7373"/>
          <ac:picMkLst>
            <pc:docMk/>
            <pc:sldMk cId="2724378803" sldId="274"/>
            <ac:picMk id="6" creationId="{2B312028-6321-FFFC-948D-C531AC2ACE95}"/>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DB596E-8C89-4442-BFAC-9EC13CC1E3B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94BED5A-9EFA-4C26-B346-5017486179D0}">
      <dgm:prSet custT="1"/>
      <dgm:spPr/>
      <dgm:t>
        <a:bodyPr/>
        <a:lstStyle/>
        <a:p>
          <a:pPr>
            <a:lnSpc>
              <a:spcPct val="100000"/>
            </a:lnSpc>
          </a:pPr>
          <a:r>
            <a:rPr lang="en-US" sz="1400" dirty="0"/>
            <a:t>The average wait time for patients in United States is more than an hour. Patients who arrive at EDs with broken bones wait a painful 54 min, on avg, before receiving any pain meds. </a:t>
          </a:r>
        </a:p>
      </dgm:t>
    </dgm:pt>
    <dgm:pt modelId="{ACF2BD12-A77F-40D5-A601-8C89688A9AAC}" type="parTrans" cxnId="{F1EEB8CC-CF35-476F-B430-49C77AD9C624}">
      <dgm:prSet/>
      <dgm:spPr/>
      <dgm:t>
        <a:bodyPr/>
        <a:lstStyle/>
        <a:p>
          <a:endParaRPr lang="en-US"/>
        </a:p>
      </dgm:t>
    </dgm:pt>
    <dgm:pt modelId="{3180137A-064C-4969-9E2E-48E5C6060EA4}" type="sibTrans" cxnId="{F1EEB8CC-CF35-476F-B430-49C77AD9C624}">
      <dgm:prSet/>
      <dgm:spPr/>
      <dgm:t>
        <a:bodyPr/>
        <a:lstStyle/>
        <a:p>
          <a:endParaRPr lang="en-US"/>
        </a:p>
      </dgm:t>
    </dgm:pt>
    <dgm:pt modelId="{9FB15C3E-93EA-45A2-9D42-3850B8EA678A}">
      <dgm:prSet custT="1"/>
      <dgm:spPr/>
      <dgm:t>
        <a:bodyPr/>
        <a:lstStyle/>
        <a:p>
          <a:pPr>
            <a:lnSpc>
              <a:spcPct val="100000"/>
            </a:lnSpc>
          </a:pPr>
          <a:r>
            <a:rPr lang="en-US" sz="1400" dirty="0"/>
            <a:t>So, what really driving the wait?</a:t>
          </a:r>
        </a:p>
      </dgm:t>
    </dgm:pt>
    <dgm:pt modelId="{F935EDD8-550C-4C71-9411-76AAB4C8D280}" type="parTrans" cxnId="{1A0A8661-5901-4D3B-8B79-06C7EFA34B30}">
      <dgm:prSet/>
      <dgm:spPr/>
      <dgm:t>
        <a:bodyPr/>
        <a:lstStyle/>
        <a:p>
          <a:endParaRPr lang="en-US"/>
        </a:p>
      </dgm:t>
    </dgm:pt>
    <dgm:pt modelId="{8471EC76-60F4-4135-804F-2366D32CBC08}" type="sibTrans" cxnId="{1A0A8661-5901-4D3B-8B79-06C7EFA34B30}">
      <dgm:prSet/>
      <dgm:spPr/>
      <dgm:t>
        <a:bodyPr/>
        <a:lstStyle/>
        <a:p>
          <a:endParaRPr lang="en-US"/>
        </a:p>
      </dgm:t>
    </dgm:pt>
    <dgm:pt modelId="{D6683BCA-A4B6-4813-8E6B-118A5021F510}">
      <dgm:prSet custT="1"/>
      <dgm:spPr/>
      <dgm:t>
        <a:bodyPr/>
        <a:lstStyle/>
        <a:p>
          <a:pPr>
            <a:lnSpc>
              <a:spcPct val="100000"/>
            </a:lnSpc>
          </a:pPr>
          <a:r>
            <a:rPr lang="en-US" sz="1400" b="0" i="0" dirty="0"/>
            <a:t>At any moment in time, the number of people who walk through the hospital door may be larger than the number of physicians available. When this happens, some patients must wait. It’s a matter of fact.</a:t>
          </a:r>
          <a:endParaRPr lang="en-US" sz="1400" dirty="0"/>
        </a:p>
      </dgm:t>
    </dgm:pt>
    <dgm:pt modelId="{40645ADE-1D3B-410C-A7C0-753EDA230A04}" type="parTrans" cxnId="{4086E988-21CA-40FA-AF33-9FACA3498DE5}">
      <dgm:prSet/>
      <dgm:spPr/>
      <dgm:t>
        <a:bodyPr/>
        <a:lstStyle/>
        <a:p>
          <a:endParaRPr lang="en-US"/>
        </a:p>
      </dgm:t>
    </dgm:pt>
    <dgm:pt modelId="{9DE0E191-6ABC-4AF4-A15F-187D82CDE2FE}" type="sibTrans" cxnId="{4086E988-21CA-40FA-AF33-9FACA3498DE5}">
      <dgm:prSet/>
      <dgm:spPr/>
      <dgm:t>
        <a:bodyPr/>
        <a:lstStyle/>
        <a:p>
          <a:endParaRPr lang="en-US"/>
        </a:p>
      </dgm:t>
    </dgm:pt>
    <dgm:pt modelId="{09EF2D77-F109-4D9E-BB80-8C79EC6505D2}">
      <dgm:prSet custT="1"/>
      <dgm:spPr/>
      <dgm:t>
        <a:bodyPr/>
        <a:lstStyle/>
        <a:p>
          <a:pPr>
            <a:lnSpc>
              <a:spcPct val="100000"/>
            </a:lnSpc>
          </a:pPr>
          <a:r>
            <a:rPr lang="en-US" sz="1400" b="0" i="0" dirty="0"/>
            <a:t>Of course, such waits could be reduced if the hospitals invests in additional beds, employs a surplus of physicians, and uses faster diagnostic technology. The problem with this solution is these costly resources will be sitting idle most of the time.</a:t>
          </a:r>
          <a:endParaRPr lang="en-US" sz="1400" dirty="0"/>
        </a:p>
      </dgm:t>
    </dgm:pt>
    <dgm:pt modelId="{91C12C88-CEDC-4250-9888-7711AE92613B}" type="parTrans" cxnId="{1BE2A8D2-ECDA-4A29-AFF7-D9EAE530347F}">
      <dgm:prSet/>
      <dgm:spPr/>
      <dgm:t>
        <a:bodyPr/>
        <a:lstStyle/>
        <a:p>
          <a:endParaRPr lang="en-US"/>
        </a:p>
      </dgm:t>
    </dgm:pt>
    <dgm:pt modelId="{9C4740E7-E3D6-471A-AE23-EB91BE5187C0}" type="sibTrans" cxnId="{1BE2A8D2-ECDA-4A29-AFF7-D9EAE530347F}">
      <dgm:prSet/>
      <dgm:spPr/>
      <dgm:t>
        <a:bodyPr/>
        <a:lstStyle/>
        <a:p>
          <a:endParaRPr lang="en-US"/>
        </a:p>
      </dgm:t>
    </dgm:pt>
    <dgm:pt modelId="{9D79D2B4-9AE6-4505-8080-EBCBA844D0DA}" type="pres">
      <dgm:prSet presAssocID="{9ADB596E-8C89-4442-BFAC-9EC13CC1E3B0}" presName="root" presStyleCnt="0">
        <dgm:presLayoutVars>
          <dgm:dir/>
          <dgm:resizeHandles val="exact"/>
        </dgm:presLayoutVars>
      </dgm:prSet>
      <dgm:spPr/>
    </dgm:pt>
    <dgm:pt modelId="{1096BC84-27D4-465C-8E58-AE5E2284E2B0}" type="pres">
      <dgm:prSet presAssocID="{094BED5A-9EFA-4C26-B346-5017486179D0}" presName="compNode" presStyleCnt="0"/>
      <dgm:spPr/>
    </dgm:pt>
    <dgm:pt modelId="{57106A97-5169-45A9-A040-6F595E4FC7D5}" type="pres">
      <dgm:prSet presAssocID="{094BED5A-9EFA-4C26-B346-5017486179D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watch"/>
        </a:ext>
      </dgm:extLst>
    </dgm:pt>
    <dgm:pt modelId="{2236F1F0-E529-42BD-AB0A-EDAC1E98E3CC}" type="pres">
      <dgm:prSet presAssocID="{094BED5A-9EFA-4C26-B346-5017486179D0}" presName="spaceRect" presStyleCnt="0"/>
      <dgm:spPr/>
    </dgm:pt>
    <dgm:pt modelId="{B36F88A7-F44D-4D64-9740-E21B97FA2F5E}" type="pres">
      <dgm:prSet presAssocID="{094BED5A-9EFA-4C26-B346-5017486179D0}" presName="textRect" presStyleLbl="revTx" presStyleIdx="0" presStyleCnt="4" custScaleX="115056" custScaleY="125292">
        <dgm:presLayoutVars>
          <dgm:chMax val="1"/>
          <dgm:chPref val="1"/>
        </dgm:presLayoutVars>
      </dgm:prSet>
      <dgm:spPr/>
    </dgm:pt>
    <dgm:pt modelId="{DA8FADD0-D6AC-4A74-A10E-172CD1D4C649}" type="pres">
      <dgm:prSet presAssocID="{3180137A-064C-4969-9E2E-48E5C6060EA4}" presName="sibTrans" presStyleCnt="0"/>
      <dgm:spPr/>
    </dgm:pt>
    <dgm:pt modelId="{B7FDEFE1-A9E1-4C23-A4EC-A4174D421F6A}" type="pres">
      <dgm:prSet presAssocID="{9FB15C3E-93EA-45A2-9D42-3850B8EA678A}" presName="compNode" presStyleCnt="0"/>
      <dgm:spPr/>
    </dgm:pt>
    <dgm:pt modelId="{211154BB-7EFB-483B-93DF-6B0A68BC272E}" type="pres">
      <dgm:prSet presAssocID="{9FB15C3E-93EA-45A2-9D42-3850B8EA678A}" presName="iconRect" presStyleLbl="node1" presStyleIdx="1" presStyleCnt="4" custScaleY="91419" custLinFactNeighborX="-8570" custLinFactNeighborY="-285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r"/>
        </a:ext>
      </dgm:extLst>
    </dgm:pt>
    <dgm:pt modelId="{6BBA4BAA-7025-480E-9140-CAEAD506C1E9}" type="pres">
      <dgm:prSet presAssocID="{9FB15C3E-93EA-45A2-9D42-3850B8EA678A}" presName="spaceRect" presStyleCnt="0"/>
      <dgm:spPr/>
    </dgm:pt>
    <dgm:pt modelId="{F7190468-6F0B-4695-A68E-289C8915DC4D}" type="pres">
      <dgm:prSet presAssocID="{9FB15C3E-93EA-45A2-9D42-3850B8EA678A}" presName="textRect" presStyleLbl="revTx" presStyleIdx="1" presStyleCnt="4">
        <dgm:presLayoutVars>
          <dgm:chMax val="1"/>
          <dgm:chPref val="1"/>
        </dgm:presLayoutVars>
      </dgm:prSet>
      <dgm:spPr/>
    </dgm:pt>
    <dgm:pt modelId="{04E396B7-2DDE-492B-B440-B96258C51EE2}" type="pres">
      <dgm:prSet presAssocID="{8471EC76-60F4-4135-804F-2366D32CBC08}" presName="sibTrans" presStyleCnt="0"/>
      <dgm:spPr/>
    </dgm:pt>
    <dgm:pt modelId="{D93784DA-3E6D-4814-B1B1-43A6280D3320}" type="pres">
      <dgm:prSet presAssocID="{D6683BCA-A4B6-4813-8E6B-118A5021F510}" presName="compNode" presStyleCnt="0"/>
      <dgm:spPr/>
    </dgm:pt>
    <dgm:pt modelId="{D344E551-62CB-497E-BBE0-0653B8B52B95}" type="pres">
      <dgm:prSet presAssocID="{D6683BCA-A4B6-4813-8E6B-118A5021F51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mbulance"/>
        </a:ext>
      </dgm:extLst>
    </dgm:pt>
    <dgm:pt modelId="{5FD8A4AC-81AF-4438-A7A2-A987245637EF}" type="pres">
      <dgm:prSet presAssocID="{D6683BCA-A4B6-4813-8E6B-118A5021F510}" presName="spaceRect" presStyleCnt="0"/>
      <dgm:spPr/>
    </dgm:pt>
    <dgm:pt modelId="{78BDF038-6D3A-4570-892E-12B58C401087}" type="pres">
      <dgm:prSet presAssocID="{D6683BCA-A4B6-4813-8E6B-118A5021F510}" presName="textRect" presStyleLbl="revTx" presStyleIdx="2" presStyleCnt="4" custScaleY="117438">
        <dgm:presLayoutVars>
          <dgm:chMax val="1"/>
          <dgm:chPref val="1"/>
        </dgm:presLayoutVars>
      </dgm:prSet>
      <dgm:spPr/>
    </dgm:pt>
    <dgm:pt modelId="{A6B8D830-3317-4108-85C3-713765CE8FC6}" type="pres">
      <dgm:prSet presAssocID="{9DE0E191-6ABC-4AF4-A15F-187D82CDE2FE}" presName="sibTrans" presStyleCnt="0"/>
      <dgm:spPr/>
    </dgm:pt>
    <dgm:pt modelId="{451C5B6B-35C9-4FF3-AA15-426538B8C358}" type="pres">
      <dgm:prSet presAssocID="{09EF2D77-F109-4D9E-BB80-8C79EC6505D2}" presName="compNode" presStyleCnt="0"/>
      <dgm:spPr/>
    </dgm:pt>
    <dgm:pt modelId="{D147E1E7-A518-4759-BD19-37DCD6091BF5}" type="pres">
      <dgm:prSet presAssocID="{09EF2D77-F109-4D9E-BB80-8C79EC6505D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ctor"/>
        </a:ext>
      </dgm:extLst>
    </dgm:pt>
    <dgm:pt modelId="{3A84D78D-74B2-45BC-A110-E5DB4F19B4B0}" type="pres">
      <dgm:prSet presAssocID="{09EF2D77-F109-4D9E-BB80-8C79EC6505D2}" presName="spaceRect" presStyleCnt="0"/>
      <dgm:spPr/>
    </dgm:pt>
    <dgm:pt modelId="{80717994-0067-4321-841E-74610DCE5447}" type="pres">
      <dgm:prSet presAssocID="{09EF2D77-F109-4D9E-BB80-8C79EC6505D2}" presName="textRect" presStyleLbl="revTx" presStyleIdx="3" presStyleCnt="4" custScaleY="124353">
        <dgm:presLayoutVars>
          <dgm:chMax val="1"/>
          <dgm:chPref val="1"/>
        </dgm:presLayoutVars>
      </dgm:prSet>
      <dgm:spPr/>
    </dgm:pt>
  </dgm:ptLst>
  <dgm:cxnLst>
    <dgm:cxn modelId="{00AB7412-9355-4871-863E-C2788D9CFADB}" type="presOf" srcId="{09EF2D77-F109-4D9E-BB80-8C79EC6505D2}" destId="{80717994-0067-4321-841E-74610DCE5447}" srcOrd="0" destOrd="0" presId="urn:microsoft.com/office/officeart/2018/2/layout/IconLabelList"/>
    <dgm:cxn modelId="{1A0A8661-5901-4D3B-8B79-06C7EFA34B30}" srcId="{9ADB596E-8C89-4442-BFAC-9EC13CC1E3B0}" destId="{9FB15C3E-93EA-45A2-9D42-3850B8EA678A}" srcOrd="1" destOrd="0" parTransId="{F935EDD8-550C-4C71-9411-76AAB4C8D280}" sibTransId="{8471EC76-60F4-4135-804F-2366D32CBC08}"/>
    <dgm:cxn modelId="{4086E988-21CA-40FA-AF33-9FACA3498DE5}" srcId="{9ADB596E-8C89-4442-BFAC-9EC13CC1E3B0}" destId="{D6683BCA-A4B6-4813-8E6B-118A5021F510}" srcOrd="2" destOrd="0" parTransId="{40645ADE-1D3B-410C-A7C0-753EDA230A04}" sibTransId="{9DE0E191-6ABC-4AF4-A15F-187D82CDE2FE}"/>
    <dgm:cxn modelId="{F1EEB8CC-CF35-476F-B430-49C77AD9C624}" srcId="{9ADB596E-8C89-4442-BFAC-9EC13CC1E3B0}" destId="{094BED5A-9EFA-4C26-B346-5017486179D0}" srcOrd="0" destOrd="0" parTransId="{ACF2BD12-A77F-40D5-A601-8C89688A9AAC}" sibTransId="{3180137A-064C-4969-9E2E-48E5C6060EA4}"/>
    <dgm:cxn modelId="{7BD3F0CD-3F61-4DD9-85DB-39DD0DFB85AE}" type="presOf" srcId="{D6683BCA-A4B6-4813-8E6B-118A5021F510}" destId="{78BDF038-6D3A-4570-892E-12B58C401087}" srcOrd="0" destOrd="0" presId="urn:microsoft.com/office/officeart/2018/2/layout/IconLabelList"/>
    <dgm:cxn modelId="{1BE2A8D2-ECDA-4A29-AFF7-D9EAE530347F}" srcId="{9ADB596E-8C89-4442-BFAC-9EC13CC1E3B0}" destId="{09EF2D77-F109-4D9E-BB80-8C79EC6505D2}" srcOrd="3" destOrd="0" parTransId="{91C12C88-CEDC-4250-9888-7711AE92613B}" sibTransId="{9C4740E7-E3D6-471A-AE23-EB91BE5187C0}"/>
    <dgm:cxn modelId="{B74FB0E3-46C5-4414-BAED-5EEB4AC0577B}" type="presOf" srcId="{9FB15C3E-93EA-45A2-9D42-3850B8EA678A}" destId="{F7190468-6F0B-4695-A68E-289C8915DC4D}" srcOrd="0" destOrd="0" presId="urn:microsoft.com/office/officeart/2018/2/layout/IconLabelList"/>
    <dgm:cxn modelId="{4D694AE7-759D-42D2-AD82-840E9ADEA0C8}" type="presOf" srcId="{094BED5A-9EFA-4C26-B346-5017486179D0}" destId="{B36F88A7-F44D-4D64-9740-E21B97FA2F5E}" srcOrd="0" destOrd="0" presId="urn:microsoft.com/office/officeart/2018/2/layout/IconLabelList"/>
    <dgm:cxn modelId="{11E313F1-63ED-4935-AE3D-165C9AFEB2B8}" type="presOf" srcId="{9ADB596E-8C89-4442-BFAC-9EC13CC1E3B0}" destId="{9D79D2B4-9AE6-4505-8080-EBCBA844D0DA}" srcOrd="0" destOrd="0" presId="urn:microsoft.com/office/officeart/2018/2/layout/IconLabelList"/>
    <dgm:cxn modelId="{3202D806-25B0-42A1-B556-CF18F6C734E4}" type="presParOf" srcId="{9D79D2B4-9AE6-4505-8080-EBCBA844D0DA}" destId="{1096BC84-27D4-465C-8E58-AE5E2284E2B0}" srcOrd="0" destOrd="0" presId="urn:microsoft.com/office/officeart/2018/2/layout/IconLabelList"/>
    <dgm:cxn modelId="{88243B27-2EC6-4B9A-97B8-36223BE049AF}" type="presParOf" srcId="{1096BC84-27D4-465C-8E58-AE5E2284E2B0}" destId="{57106A97-5169-45A9-A040-6F595E4FC7D5}" srcOrd="0" destOrd="0" presId="urn:microsoft.com/office/officeart/2018/2/layout/IconLabelList"/>
    <dgm:cxn modelId="{151AB65C-334F-4411-9EEC-52758AC488F1}" type="presParOf" srcId="{1096BC84-27D4-465C-8E58-AE5E2284E2B0}" destId="{2236F1F0-E529-42BD-AB0A-EDAC1E98E3CC}" srcOrd="1" destOrd="0" presId="urn:microsoft.com/office/officeart/2018/2/layout/IconLabelList"/>
    <dgm:cxn modelId="{E5AF09C5-63BE-450A-976F-861BD7B88D9E}" type="presParOf" srcId="{1096BC84-27D4-465C-8E58-AE5E2284E2B0}" destId="{B36F88A7-F44D-4D64-9740-E21B97FA2F5E}" srcOrd="2" destOrd="0" presId="urn:microsoft.com/office/officeart/2018/2/layout/IconLabelList"/>
    <dgm:cxn modelId="{A204833A-3DB7-4562-9597-D3BE5033C506}" type="presParOf" srcId="{9D79D2B4-9AE6-4505-8080-EBCBA844D0DA}" destId="{DA8FADD0-D6AC-4A74-A10E-172CD1D4C649}" srcOrd="1" destOrd="0" presId="urn:microsoft.com/office/officeart/2018/2/layout/IconLabelList"/>
    <dgm:cxn modelId="{CFB6246A-F50A-4D8E-B946-3D11C4BE597D}" type="presParOf" srcId="{9D79D2B4-9AE6-4505-8080-EBCBA844D0DA}" destId="{B7FDEFE1-A9E1-4C23-A4EC-A4174D421F6A}" srcOrd="2" destOrd="0" presId="urn:microsoft.com/office/officeart/2018/2/layout/IconLabelList"/>
    <dgm:cxn modelId="{4AF79EF0-D783-4E03-87CF-5F963A565498}" type="presParOf" srcId="{B7FDEFE1-A9E1-4C23-A4EC-A4174D421F6A}" destId="{211154BB-7EFB-483B-93DF-6B0A68BC272E}" srcOrd="0" destOrd="0" presId="urn:microsoft.com/office/officeart/2018/2/layout/IconLabelList"/>
    <dgm:cxn modelId="{5635AC92-A223-41A4-94C9-2BD5F44C08C4}" type="presParOf" srcId="{B7FDEFE1-A9E1-4C23-A4EC-A4174D421F6A}" destId="{6BBA4BAA-7025-480E-9140-CAEAD506C1E9}" srcOrd="1" destOrd="0" presId="urn:microsoft.com/office/officeart/2018/2/layout/IconLabelList"/>
    <dgm:cxn modelId="{5A096B2E-95E7-4CBF-9A67-11986DCA7833}" type="presParOf" srcId="{B7FDEFE1-A9E1-4C23-A4EC-A4174D421F6A}" destId="{F7190468-6F0B-4695-A68E-289C8915DC4D}" srcOrd="2" destOrd="0" presId="urn:microsoft.com/office/officeart/2018/2/layout/IconLabelList"/>
    <dgm:cxn modelId="{5352CFBC-8CE8-462B-AB5F-00978A3E9D89}" type="presParOf" srcId="{9D79D2B4-9AE6-4505-8080-EBCBA844D0DA}" destId="{04E396B7-2DDE-492B-B440-B96258C51EE2}" srcOrd="3" destOrd="0" presId="urn:microsoft.com/office/officeart/2018/2/layout/IconLabelList"/>
    <dgm:cxn modelId="{D4155163-A98B-463F-975C-F569FA513BA7}" type="presParOf" srcId="{9D79D2B4-9AE6-4505-8080-EBCBA844D0DA}" destId="{D93784DA-3E6D-4814-B1B1-43A6280D3320}" srcOrd="4" destOrd="0" presId="urn:microsoft.com/office/officeart/2018/2/layout/IconLabelList"/>
    <dgm:cxn modelId="{B94934CD-2A5D-4102-AA1E-AA2967057C2E}" type="presParOf" srcId="{D93784DA-3E6D-4814-B1B1-43A6280D3320}" destId="{D344E551-62CB-497E-BBE0-0653B8B52B95}" srcOrd="0" destOrd="0" presId="urn:microsoft.com/office/officeart/2018/2/layout/IconLabelList"/>
    <dgm:cxn modelId="{90D7B232-B954-48C8-8361-0E891C4F5368}" type="presParOf" srcId="{D93784DA-3E6D-4814-B1B1-43A6280D3320}" destId="{5FD8A4AC-81AF-4438-A7A2-A987245637EF}" srcOrd="1" destOrd="0" presId="urn:microsoft.com/office/officeart/2018/2/layout/IconLabelList"/>
    <dgm:cxn modelId="{6016DD76-70BC-4327-950C-5F7823418B4C}" type="presParOf" srcId="{D93784DA-3E6D-4814-B1B1-43A6280D3320}" destId="{78BDF038-6D3A-4570-892E-12B58C401087}" srcOrd="2" destOrd="0" presId="urn:microsoft.com/office/officeart/2018/2/layout/IconLabelList"/>
    <dgm:cxn modelId="{67FD8AFE-9FC8-4BD1-A1FB-83DBD9989E7F}" type="presParOf" srcId="{9D79D2B4-9AE6-4505-8080-EBCBA844D0DA}" destId="{A6B8D830-3317-4108-85C3-713765CE8FC6}" srcOrd="5" destOrd="0" presId="urn:microsoft.com/office/officeart/2018/2/layout/IconLabelList"/>
    <dgm:cxn modelId="{3BAAD9EF-16D2-4F7C-AF11-DDC764BC5313}" type="presParOf" srcId="{9D79D2B4-9AE6-4505-8080-EBCBA844D0DA}" destId="{451C5B6B-35C9-4FF3-AA15-426538B8C358}" srcOrd="6" destOrd="0" presId="urn:microsoft.com/office/officeart/2018/2/layout/IconLabelList"/>
    <dgm:cxn modelId="{3F3A5BBF-4561-472C-9F61-C4B25736E653}" type="presParOf" srcId="{451C5B6B-35C9-4FF3-AA15-426538B8C358}" destId="{D147E1E7-A518-4759-BD19-37DCD6091BF5}" srcOrd="0" destOrd="0" presId="urn:microsoft.com/office/officeart/2018/2/layout/IconLabelList"/>
    <dgm:cxn modelId="{3A58E597-ED6F-43C1-9A8A-AF13A79E82C8}" type="presParOf" srcId="{451C5B6B-35C9-4FF3-AA15-426538B8C358}" destId="{3A84D78D-74B2-45BC-A110-E5DB4F19B4B0}" srcOrd="1" destOrd="0" presId="urn:microsoft.com/office/officeart/2018/2/layout/IconLabelList"/>
    <dgm:cxn modelId="{FB4A212C-3B94-4340-A4B1-938F52885FE6}" type="presParOf" srcId="{451C5B6B-35C9-4FF3-AA15-426538B8C358}" destId="{80717994-0067-4321-841E-74610DCE544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06A97-5169-45A9-A040-6F595E4FC7D5}">
      <dsp:nvSpPr>
        <dsp:cNvPr id="0" name=""/>
        <dsp:cNvSpPr/>
      </dsp:nvSpPr>
      <dsp:spPr>
        <a:xfrm>
          <a:off x="564414" y="238202"/>
          <a:ext cx="722988" cy="722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6F88A7-F44D-4D64-9740-E21B97FA2F5E}">
      <dsp:nvSpPr>
        <dsp:cNvPr id="0" name=""/>
        <dsp:cNvSpPr/>
      </dsp:nvSpPr>
      <dsp:spPr>
        <a:xfrm>
          <a:off x="1640" y="1203300"/>
          <a:ext cx="1848536" cy="2867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The average wait time for patients in United States is more than an hour. Patients who arrive at EDs with broken bones wait a painful 54 min, on avg, before receiving any pain meds. </a:t>
          </a:r>
        </a:p>
      </dsp:txBody>
      <dsp:txXfrm>
        <a:off x="1640" y="1203300"/>
        <a:ext cx="1848536" cy="2867607"/>
      </dsp:txXfrm>
    </dsp:sp>
    <dsp:sp modelId="{211154BB-7EFB-483B-93DF-6B0A68BC272E}">
      <dsp:nvSpPr>
        <dsp:cNvPr id="0" name=""/>
        <dsp:cNvSpPr/>
      </dsp:nvSpPr>
      <dsp:spPr>
        <a:xfrm>
          <a:off x="2511205" y="409235"/>
          <a:ext cx="722988" cy="6042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190468-6F0B-4695-A68E-289C8915DC4D}">
      <dsp:nvSpPr>
        <dsp:cNvPr id="0" name=""/>
        <dsp:cNvSpPr/>
      </dsp:nvSpPr>
      <dsp:spPr>
        <a:xfrm>
          <a:off x="2131339" y="1592252"/>
          <a:ext cx="1606640" cy="2288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So, what really driving the wait?</a:t>
          </a:r>
        </a:p>
      </dsp:txBody>
      <dsp:txXfrm>
        <a:off x="2131339" y="1592252"/>
        <a:ext cx="1606640" cy="2288739"/>
      </dsp:txXfrm>
    </dsp:sp>
    <dsp:sp modelId="{D344E551-62CB-497E-BBE0-0653B8B52B95}">
      <dsp:nvSpPr>
        <dsp:cNvPr id="0" name=""/>
        <dsp:cNvSpPr/>
      </dsp:nvSpPr>
      <dsp:spPr>
        <a:xfrm>
          <a:off x="4460968" y="283141"/>
          <a:ext cx="722988" cy="722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BDF038-6D3A-4570-892E-12B58C401087}">
      <dsp:nvSpPr>
        <dsp:cNvPr id="0" name=""/>
        <dsp:cNvSpPr/>
      </dsp:nvSpPr>
      <dsp:spPr>
        <a:xfrm>
          <a:off x="4019141" y="1338118"/>
          <a:ext cx="1606640" cy="2687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0" kern="1200" dirty="0"/>
            <a:t>At any moment in time, the number of people who walk through the hospital door may be larger than the number of physicians available. When this happens, some patients must wait. It’s a matter of fact.</a:t>
          </a:r>
          <a:endParaRPr lang="en-US" sz="1400" kern="1200" dirty="0"/>
        </a:p>
      </dsp:txBody>
      <dsp:txXfrm>
        <a:off x="4019141" y="1338118"/>
        <a:ext cx="1606640" cy="2687849"/>
      </dsp:txXfrm>
    </dsp:sp>
    <dsp:sp modelId="{D147E1E7-A518-4759-BD19-37DCD6091BF5}">
      <dsp:nvSpPr>
        <dsp:cNvPr id="0" name=""/>
        <dsp:cNvSpPr/>
      </dsp:nvSpPr>
      <dsp:spPr>
        <a:xfrm>
          <a:off x="6348770" y="243575"/>
          <a:ext cx="722988" cy="7229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717994-0067-4321-841E-74610DCE5447}">
      <dsp:nvSpPr>
        <dsp:cNvPr id="0" name=""/>
        <dsp:cNvSpPr/>
      </dsp:nvSpPr>
      <dsp:spPr>
        <a:xfrm>
          <a:off x="5906944" y="1219418"/>
          <a:ext cx="1606640" cy="2846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0" kern="1200" dirty="0"/>
            <a:t>Of course, such waits could be reduced if the hospitals invests in additional beds, employs a surplus of physicians, and uses faster diagnostic technology. The problem with this solution is these costly resources will be sitting idle most of the time.</a:t>
          </a:r>
          <a:endParaRPr lang="en-US" sz="1400" kern="1200" dirty="0"/>
        </a:p>
      </dsp:txBody>
      <dsp:txXfrm>
        <a:off x="5906944" y="1219418"/>
        <a:ext cx="1606640" cy="284611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5779C-F283-D6F5-B11D-9E3E909AD3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1445BB-E818-B480-9B57-E51D8AF88D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F84663-A431-7138-81F5-DA948F12C122}"/>
              </a:ext>
            </a:extLst>
          </p:cNvPr>
          <p:cNvSpPr>
            <a:spLocks noGrp="1"/>
          </p:cNvSpPr>
          <p:nvPr>
            <p:ph type="dt" sz="half" idx="10"/>
          </p:nvPr>
        </p:nvSpPr>
        <p:spPr/>
        <p:txBody>
          <a:bodyPr/>
          <a:lstStyle/>
          <a:p>
            <a:fld id="{6D937661-922A-4C2F-95B3-8FFDCE02FEB0}" type="datetimeFigureOut">
              <a:rPr lang="en-US" smtClean="0"/>
              <a:t>12/4/2023</a:t>
            </a:fld>
            <a:endParaRPr lang="en-US"/>
          </a:p>
        </p:txBody>
      </p:sp>
      <p:sp>
        <p:nvSpPr>
          <p:cNvPr id="5" name="Footer Placeholder 4">
            <a:extLst>
              <a:ext uri="{FF2B5EF4-FFF2-40B4-BE49-F238E27FC236}">
                <a16:creationId xmlns:a16="http://schemas.microsoft.com/office/drawing/2014/main" id="{E15E4037-D022-2800-A192-8DD1971431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655846-72C5-993D-AA5B-2269F349466B}"/>
              </a:ext>
            </a:extLst>
          </p:cNvPr>
          <p:cNvSpPr>
            <a:spLocks noGrp="1"/>
          </p:cNvSpPr>
          <p:nvPr>
            <p:ph type="sldNum" sz="quarter" idx="12"/>
          </p:nvPr>
        </p:nvSpPr>
        <p:spPr/>
        <p:txBody>
          <a:bodyPr/>
          <a:lstStyle/>
          <a:p>
            <a:fld id="{1A0F7E92-1B08-45D7-A04A-064AA233AFA7}" type="slidenum">
              <a:rPr lang="en-US" smtClean="0"/>
              <a:t>‹#›</a:t>
            </a:fld>
            <a:endParaRPr lang="en-US"/>
          </a:p>
        </p:txBody>
      </p:sp>
    </p:spTree>
    <p:extLst>
      <p:ext uri="{BB962C8B-B14F-4D97-AF65-F5344CB8AC3E}">
        <p14:creationId xmlns:p14="http://schemas.microsoft.com/office/powerpoint/2010/main" val="3800955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44F6-27EF-F807-F03B-069EF01CD5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6480C1-F1E8-6E1D-14E5-2512E57F4A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10FAA-6AE4-05B3-FE4E-67A9B596DB06}"/>
              </a:ext>
            </a:extLst>
          </p:cNvPr>
          <p:cNvSpPr>
            <a:spLocks noGrp="1"/>
          </p:cNvSpPr>
          <p:nvPr>
            <p:ph type="dt" sz="half" idx="10"/>
          </p:nvPr>
        </p:nvSpPr>
        <p:spPr/>
        <p:txBody>
          <a:bodyPr/>
          <a:lstStyle/>
          <a:p>
            <a:fld id="{6D937661-922A-4C2F-95B3-8FFDCE02FEB0}" type="datetimeFigureOut">
              <a:rPr lang="en-US" smtClean="0"/>
              <a:t>12/4/2023</a:t>
            </a:fld>
            <a:endParaRPr lang="en-US"/>
          </a:p>
        </p:txBody>
      </p:sp>
      <p:sp>
        <p:nvSpPr>
          <p:cNvPr id="5" name="Footer Placeholder 4">
            <a:extLst>
              <a:ext uri="{FF2B5EF4-FFF2-40B4-BE49-F238E27FC236}">
                <a16:creationId xmlns:a16="http://schemas.microsoft.com/office/drawing/2014/main" id="{58CFE4BA-1EDD-E0DA-FFFD-22FEDF40E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B4EC63-B943-C4AC-F99D-FC51D7C1F61A}"/>
              </a:ext>
            </a:extLst>
          </p:cNvPr>
          <p:cNvSpPr>
            <a:spLocks noGrp="1"/>
          </p:cNvSpPr>
          <p:nvPr>
            <p:ph type="sldNum" sz="quarter" idx="12"/>
          </p:nvPr>
        </p:nvSpPr>
        <p:spPr/>
        <p:txBody>
          <a:bodyPr/>
          <a:lstStyle/>
          <a:p>
            <a:fld id="{1A0F7E92-1B08-45D7-A04A-064AA233AFA7}" type="slidenum">
              <a:rPr lang="en-US" smtClean="0"/>
              <a:t>‹#›</a:t>
            </a:fld>
            <a:endParaRPr lang="en-US"/>
          </a:p>
        </p:txBody>
      </p:sp>
    </p:spTree>
    <p:extLst>
      <p:ext uri="{BB962C8B-B14F-4D97-AF65-F5344CB8AC3E}">
        <p14:creationId xmlns:p14="http://schemas.microsoft.com/office/powerpoint/2010/main" val="4172771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F71EAD-4175-30E4-9D49-CDF07F9A71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26BBD9-EF5B-0E46-78A9-6FAC5F6E52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0D2ABE-3975-B0EA-2B9B-2AB062C30B2D}"/>
              </a:ext>
            </a:extLst>
          </p:cNvPr>
          <p:cNvSpPr>
            <a:spLocks noGrp="1"/>
          </p:cNvSpPr>
          <p:nvPr>
            <p:ph type="dt" sz="half" idx="10"/>
          </p:nvPr>
        </p:nvSpPr>
        <p:spPr/>
        <p:txBody>
          <a:bodyPr/>
          <a:lstStyle/>
          <a:p>
            <a:fld id="{6D937661-922A-4C2F-95B3-8FFDCE02FEB0}" type="datetimeFigureOut">
              <a:rPr lang="en-US" smtClean="0"/>
              <a:t>12/4/2023</a:t>
            </a:fld>
            <a:endParaRPr lang="en-US"/>
          </a:p>
        </p:txBody>
      </p:sp>
      <p:sp>
        <p:nvSpPr>
          <p:cNvPr id="5" name="Footer Placeholder 4">
            <a:extLst>
              <a:ext uri="{FF2B5EF4-FFF2-40B4-BE49-F238E27FC236}">
                <a16:creationId xmlns:a16="http://schemas.microsoft.com/office/drawing/2014/main" id="{B8DDDA98-CC2F-D90B-0E23-FF15CBBC7B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92242-B082-C8B0-1484-15C11EA829B3}"/>
              </a:ext>
            </a:extLst>
          </p:cNvPr>
          <p:cNvSpPr>
            <a:spLocks noGrp="1"/>
          </p:cNvSpPr>
          <p:nvPr>
            <p:ph type="sldNum" sz="quarter" idx="12"/>
          </p:nvPr>
        </p:nvSpPr>
        <p:spPr/>
        <p:txBody>
          <a:bodyPr/>
          <a:lstStyle/>
          <a:p>
            <a:fld id="{1A0F7E92-1B08-45D7-A04A-064AA233AFA7}" type="slidenum">
              <a:rPr lang="en-US" smtClean="0"/>
              <a:t>‹#›</a:t>
            </a:fld>
            <a:endParaRPr lang="en-US"/>
          </a:p>
        </p:txBody>
      </p:sp>
    </p:spTree>
    <p:extLst>
      <p:ext uri="{BB962C8B-B14F-4D97-AF65-F5344CB8AC3E}">
        <p14:creationId xmlns:p14="http://schemas.microsoft.com/office/powerpoint/2010/main" val="4123122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7387-0A53-441E-2BCF-55B1E35A26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0BDBFA-7758-8240-1CA2-D6A502A91D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B94ED-7DCD-5215-AB8F-2370F46F3D6D}"/>
              </a:ext>
            </a:extLst>
          </p:cNvPr>
          <p:cNvSpPr>
            <a:spLocks noGrp="1"/>
          </p:cNvSpPr>
          <p:nvPr>
            <p:ph type="dt" sz="half" idx="10"/>
          </p:nvPr>
        </p:nvSpPr>
        <p:spPr/>
        <p:txBody>
          <a:bodyPr/>
          <a:lstStyle/>
          <a:p>
            <a:fld id="{6D937661-922A-4C2F-95B3-8FFDCE02FEB0}" type="datetimeFigureOut">
              <a:rPr lang="en-US" smtClean="0"/>
              <a:t>12/4/2023</a:t>
            </a:fld>
            <a:endParaRPr lang="en-US"/>
          </a:p>
        </p:txBody>
      </p:sp>
      <p:sp>
        <p:nvSpPr>
          <p:cNvPr id="5" name="Footer Placeholder 4">
            <a:extLst>
              <a:ext uri="{FF2B5EF4-FFF2-40B4-BE49-F238E27FC236}">
                <a16:creationId xmlns:a16="http://schemas.microsoft.com/office/drawing/2014/main" id="{EFBCB170-7D3E-34EB-CDB0-22CBAF0D9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FC0DF-6D30-082E-0D50-C1BB2508D53F}"/>
              </a:ext>
            </a:extLst>
          </p:cNvPr>
          <p:cNvSpPr>
            <a:spLocks noGrp="1"/>
          </p:cNvSpPr>
          <p:nvPr>
            <p:ph type="sldNum" sz="quarter" idx="12"/>
          </p:nvPr>
        </p:nvSpPr>
        <p:spPr/>
        <p:txBody>
          <a:bodyPr/>
          <a:lstStyle/>
          <a:p>
            <a:fld id="{1A0F7E92-1B08-45D7-A04A-064AA233AFA7}" type="slidenum">
              <a:rPr lang="en-US" smtClean="0"/>
              <a:t>‹#›</a:t>
            </a:fld>
            <a:endParaRPr lang="en-US"/>
          </a:p>
        </p:txBody>
      </p:sp>
    </p:spTree>
    <p:extLst>
      <p:ext uri="{BB962C8B-B14F-4D97-AF65-F5344CB8AC3E}">
        <p14:creationId xmlns:p14="http://schemas.microsoft.com/office/powerpoint/2010/main" val="3980689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4572-5C18-03A1-F138-E527AB28D8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9B2B1B-A5A1-0182-09F8-7905D7F4D4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1E3305-2127-74B0-F949-19DC49896B76}"/>
              </a:ext>
            </a:extLst>
          </p:cNvPr>
          <p:cNvSpPr>
            <a:spLocks noGrp="1"/>
          </p:cNvSpPr>
          <p:nvPr>
            <p:ph type="dt" sz="half" idx="10"/>
          </p:nvPr>
        </p:nvSpPr>
        <p:spPr/>
        <p:txBody>
          <a:bodyPr/>
          <a:lstStyle/>
          <a:p>
            <a:fld id="{6D937661-922A-4C2F-95B3-8FFDCE02FEB0}" type="datetimeFigureOut">
              <a:rPr lang="en-US" smtClean="0"/>
              <a:t>12/4/2023</a:t>
            </a:fld>
            <a:endParaRPr lang="en-US"/>
          </a:p>
        </p:txBody>
      </p:sp>
      <p:sp>
        <p:nvSpPr>
          <p:cNvPr id="5" name="Footer Placeholder 4">
            <a:extLst>
              <a:ext uri="{FF2B5EF4-FFF2-40B4-BE49-F238E27FC236}">
                <a16:creationId xmlns:a16="http://schemas.microsoft.com/office/drawing/2014/main" id="{D9119D9E-A36E-F333-1593-FD47B0105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6A9A1B-F92F-45FE-6762-4F9FE2D6A787}"/>
              </a:ext>
            </a:extLst>
          </p:cNvPr>
          <p:cNvSpPr>
            <a:spLocks noGrp="1"/>
          </p:cNvSpPr>
          <p:nvPr>
            <p:ph type="sldNum" sz="quarter" idx="12"/>
          </p:nvPr>
        </p:nvSpPr>
        <p:spPr/>
        <p:txBody>
          <a:bodyPr/>
          <a:lstStyle/>
          <a:p>
            <a:fld id="{1A0F7E92-1B08-45D7-A04A-064AA233AFA7}" type="slidenum">
              <a:rPr lang="en-US" smtClean="0"/>
              <a:t>‹#›</a:t>
            </a:fld>
            <a:endParaRPr lang="en-US"/>
          </a:p>
        </p:txBody>
      </p:sp>
    </p:spTree>
    <p:extLst>
      <p:ext uri="{BB962C8B-B14F-4D97-AF65-F5344CB8AC3E}">
        <p14:creationId xmlns:p14="http://schemas.microsoft.com/office/powerpoint/2010/main" val="1106669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5245-3CA8-9127-7C3D-2E9FEFE7F5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1B558F-4B94-1DFE-0621-0FA43E04F0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8D1375-55E1-1859-8464-2EE0B1D657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8585EB-A595-EEA7-97CD-F02622FA2FF3}"/>
              </a:ext>
            </a:extLst>
          </p:cNvPr>
          <p:cNvSpPr>
            <a:spLocks noGrp="1"/>
          </p:cNvSpPr>
          <p:nvPr>
            <p:ph type="dt" sz="half" idx="10"/>
          </p:nvPr>
        </p:nvSpPr>
        <p:spPr/>
        <p:txBody>
          <a:bodyPr/>
          <a:lstStyle/>
          <a:p>
            <a:fld id="{6D937661-922A-4C2F-95B3-8FFDCE02FEB0}" type="datetimeFigureOut">
              <a:rPr lang="en-US" smtClean="0"/>
              <a:t>12/4/2023</a:t>
            </a:fld>
            <a:endParaRPr lang="en-US"/>
          </a:p>
        </p:txBody>
      </p:sp>
      <p:sp>
        <p:nvSpPr>
          <p:cNvPr id="6" name="Footer Placeholder 5">
            <a:extLst>
              <a:ext uri="{FF2B5EF4-FFF2-40B4-BE49-F238E27FC236}">
                <a16:creationId xmlns:a16="http://schemas.microsoft.com/office/drawing/2014/main" id="{15AFC8C3-373C-6E3F-9A08-AA7CFC3CEF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49E51C-F3DE-2554-7E19-33CDD6B3D386}"/>
              </a:ext>
            </a:extLst>
          </p:cNvPr>
          <p:cNvSpPr>
            <a:spLocks noGrp="1"/>
          </p:cNvSpPr>
          <p:nvPr>
            <p:ph type="sldNum" sz="quarter" idx="12"/>
          </p:nvPr>
        </p:nvSpPr>
        <p:spPr/>
        <p:txBody>
          <a:bodyPr/>
          <a:lstStyle/>
          <a:p>
            <a:fld id="{1A0F7E92-1B08-45D7-A04A-064AA233AFA7}" type="slidenum">
              <a:rPr lang="en-US" smtClean="0"/>
              <a:t>‹#›</a:t>
            </a:fld>
            <a:endParaRPr lang="en-US"/>
          </a:p>
        </p:txBody>
      </p:sp>
    </p:spTree>
    <p:extLst>
      <p:ext uri="{BB962C8B-B14F-4D97-AF65-F5344CB8AC3E}">
        <p14:creationId xmlns:p14="http://schemas.microsoft.com/office/powerpoint/2010/main" val="2654265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FC9CF-2F59-6BF6-A633-C58C63D976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3AF408-F0D3-0980-A386-6A47859042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C6141F-1190-9832-FD7D-A2688A34E8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8CB44D-42CF-5D4D-539A-16FAEF49FB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76E05C-4456-0687-3ED2-2EF9C4B464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DE69A4-5CE3-5D5D-A00B-ABDEE6E432EB}"/>
              </a:ext>
            </a:extLst>
          </p:cNvPr>
          <p:cNvSpPr>
            <a:spLocks noGrp="1"/>
          </p:cNvSpPr>
          <p:nvPr>
            <p:ph type="dt" sz="half" idx="10"/>
          </p:nvPr>
        </p:nvSpPr>
        <p:spPr/>
        <p:txBody>
          <a:bodyPr/>
          <a:lstStyle/>
          <a:p>
            <a:fld id="{6D937661-922A-4C2F-95B3-8FFDCE02FEB0}" type="datetimeFigureOut">
              <a:rPr lang="en-US" smtClean="0"/>
              <a:t>12/4/2023</a:t>
            </a:fld>
            <a:endParaRPr lang="en-US"/>
          </a:p>
        </p:txBody>
      </p:sp>
      <p:sp>
        <p:nvSpPr>
          <p:cNvPr id="8" name="Footer Placeholder 7">
            <a:extLst>
              <a:ext uri="{FF2B5EF4-FFF2-40B4-BE49-F238E27FC236}">
                <a16:creationId xmlns:a16="http://schemas.microsoft.com/office/drawing/2014/main" id="{CF40B6D3-9C36-BF66-9DCC-4102BE1EFA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B89FE8-20A9-F08B-2B2B-273EEBB2E937}"/>
              </a:ext>
            </a:extLst>
          </p:cNvPr>
          <p:cNvSpPr>
            <a:spLocks noGrp="1"/>
          </p:cNvSpPr>
          <p:nvPr>
            <p:ph type="sldNum" sz="quarter" idx="12"/>
          </p:nvPr>
        </p:nvSpPr>
        <p:spPr/>
        <p:txBody>
          <a:bodyPr/>
          <a:lstStyle/>
          <a:p>
            <a:fld id="{1A0F7E92-1B08-45D7-A04A-064AA233AFA7}" type="slidenum">
              <a:rPr lang="en-US" smtClean="0"/>
              <a:t>‹#›</a:t>
            </a:fld>
            <a:endParaRPr lang="en-US"/>
          </a:p>
        </p:txBody>
      </p:sp>
    </p:spTree>
    <p:extLst>
      <p:ext uri="{BB962C8B-B14F-4D97-AF65-F5344CB8AC3E}">
        <p14:creationId xmlns:p14="http://schemas.microsoft.com/office/powerpoint/2010/main" val="2412985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65248-7D8D-A596-08E9-055AC1CAB0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269110-D987-FDDF-D170-139DF6FA1F31}"/>
              </a:ext>
            </a:extLst>
          </p:cNvPr>
          <p:cNvSpPr>
            <a:spLocks noGrp="1"/>
          </p:cNvSpPr>
          <p:nvPr>
            <p:ph type="dt" sz="half" idx="10"/>
          </p:nvPr>
        </p:nvSpPr>
        <p:spPr/>
        <p:txBody>
          <a:bodyPr/>
          <a:lstStyle/>
          <a:p>
            <a:fld id="{6D937661-922A-4C2F-95B3-8FFDCE02FEB0}" type="datetimeFigureOut">
              <a:rPr lang="en-US" smtClean="0"/>
              <a:t>12/4/2023</a:t>
            </a:fld>
            <a:endParaRPr lang="en-US"/>
          </a:p>
        </p:txBody>
      </p:sp>
      <p:sp>
        <p:nvSpPr>
          <p:cNvPr id="4" name="Footer Placeholder 3">
            <a:extLst>
              <a:ext uri="{FF2B5EF4-FFF2-40B4-BE49-F238E27FC236}">
                <a16:creationId xmlns:a16="http://schemas.microsoft.com/office/drawing/2014/main" id="{B5AA40D9-9797-BBBE-9116-9C81A5CC11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7C8EBC-6F2D-A8BD-075F-353DB0595BCC}"/>
              </a:ext>
            </a:extLst>
          </p:cNvPr>
          <p:cNvSpPr>
            <a:spLocks noGrp="1"/>
          </p:cNvSpPr>
          <p:nvPr>
            <p:ph type="sldNum" sz="quarter" idx="12"/>
          </p:nvPr>
        </p:nvSpPr>
        <p:spPr/>
        <p:txBody>
          <a:bodyPr/>
          <a:lstStyle/>
          <a:p>
            <a:fld id="{1A0F7E92-1B08-45D7-A04A-064AA233AFA7}" type="slidenum">
              <a:rPr lang="en-US" smtClean="0"/>
              <a:t>‹#›</a:t>
            </a:fld>
            <a:endParaRPr lang="en-US"/>
          </a:p>
        </p:txBody>
      </p:sp>
    </p:spTree>
    <p:extLst>
      <p:ext uri="{BB962C8B-B14F-4D97-AF65-F5344CB8AC3E}">
        <p14:creationId xmlns:p14="http://schemas.microsoft.com/office/powerpoint/2010/main" val="2138143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4D3B65-4305-ACDB-AA05-12339CE4465E}"/>
              </a:ext>
            </a:extLst>
          </p:cNvPr>
          <p:cNvSpPr>
            <a:spLocks noGrp="1"/>
          </p:cNvSpPr>
          <p:nvPr>
            <p:ph type="dt" sz="half" idx="10"/>
          </p:nvPr>
        </p:nvSpPr>
        <p:spPr/>
        <p:txBody>
          <a:bodyPr/>
          <a:lstStyle/>
          <a:p>
            <a:fld id="{6D937661-922A-4C2F-95B3-8FFDCE02FEB0}" type="datetimeFigureOut">
              <a:rPr lang="en-US" smtClean="0"/>
              <a:t>12/4/2023</a:t>
            </a:fld>
            <a:endParaRPr lang="en-US"/>
          </a:p>
        </p:txBody>
      </p:sp>
      <p:sp>
        <p:nvSpPr>
          <p:cNvPr id="3" name="Footer Placeholder 2">
            <a:extLst>
              <a:ext uri="{FF2B5EF4-FFF2-40B4-BE49-F238E27FC236}">
                <a16:creationId xmlns:a16="http://schemas.microsoft.com/office/drawing/2014/main" id="{76545105-27E9-98DD-B29F-81F050CC03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7CF4CF-8DBF-BE44-6354-32F25B3574E8}"/>
              </a:ext>
            </a:extLst>
          </p:cNvPr>
          <p:cNvSpPr>
            <a:spLocks noGrp="1"/>
          </p:cNvSpPr>
          <p:nvPr>
            <p:ph type="sldNum" sz="quarter" idx="12"/>
          </p:nvPr>
        </p:nvSpPr>
        <p:spPr/>
        <p:txBody>
          <a:bodyPr/>
          <a:lstStyle/>
          <a:p>
            <a:fld id="{1A0F7E92-1B08-45D7-A04A-064AA233AFA7}" type="slidenum">
              <a:rPr lang="en-US" smtClean="0"/>
              <a:t>‹#›</a:t>
            </a:fld>
            <a:endParaRPr lang="en-US"/>
          </a:p>
        </p:txBody>
      </p:sp>
    </p:spTree>
    <p:extLst>
      <p:ext uri="{BB962C8B-B14F-4D97-AF65-F5344CB8AC3E}">
        <p14:creationId xmlns:p14="http://schemas.microsoft.com/office/powerpoint/2010/main" val="3492548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51817-6AD0-7006-F1C6-42ED1AC5F5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2B4A47-8C16-DFC1-5635-8AB8EA7492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C88829-D579-FF4E-CE6B-5F75AB6F21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B107A5-2557-6CF1-B471-00C27024A7A8}"/>
              </a:ext>
            </a:extLst>
          </p:cNvPr>
          <p:cNvSpPr>
            <a:spLocks noGrp="1"/>
          </p:cNvSpPr>
          <p:nvPr>
            <p:ph type="dt" sz="half" idx="10"/>
          </p:nvPr>
        </p:nvSpPr>
        <p:spPr/>
        <p:txBody>
          <a:bodyPr/>
          <a:lstStyle/>
          <a:p>
            <a:fld id="{6D937661-922A-4C2F-95B3-8FFDCE02FEB0}" type="datetimeFigureOut">
              <a:rPr lang="en-US" smtClean="0"/>
              <a:t>12/4/2023</a:t>
            </a:fld>
            <a:endParaRPr lang="en-US"/>
          </a:p>
        </p:txBody>
      </p:sp>
      <p:sp>
        <p:nvSpPr>
          <p:cNvPr id="6" name="Footer Placeholder 5">
            <a:extLst>
              <a:ext uri="{FF2B5EF4-FFF2-40B4-BE49-F238E27FC236}">
                <a16:creationId xmlns:a16="http://schemas.microsoft.com/office/drawing/2014/main" id="{3B51C25F-9B5A-B672-95B4-F9DB2AF34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D1F806-F25D-163F-F8D1-163CD76AD8A4}"/>
              </a:ext>
            </a:extLst>
          </p:cNvPr>
          <p:cNvSpPr>
            <a:spLocks noGrp="1"/>
          </p:cNvSpPr>
          <p:nvPr>
            <p:ph type="sldNum" sz="quarter" idx="12"/>
          </p:nvPr>
        </p:nvSpPr>
        <p:spPr/>
        <p:txBody>
          <a:bodyPr/>
          <a:lstStyle/>
          <a:p>
            <a:fld id="{1A0F7E92-1B08-45D7-A04A-064AA233AFA7}" type="slidenum">
              <a:rPr lang="en-US" smtClean="0"/>
              <a:t>‹#›</a:t>
            </a:fld>
            <a:endParaRPr lang="en-US"/>
          </a:p>
        </p:txBody>
      </p:sp>
    </p:spTree>
    <p:extLst>
      <p:ext uri="{BB962C8B-B14F-4D97-AF65-F5344CB8AC3E}">
        <p14:creationId xmlns:p14="http://schemas.microsoft.com/office/powerpoint/2010/main" val="1994899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01969-2213-E99F-0A3F-C02FA41933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A59069-AC30-8BD5-4A87-746C81B3C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C318BB-DF85-A9BE-B6C0-47B2F9FC1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133F73-BEF7-4D70-F1CC-F3C764E56203}"/>
              </a:ext>
            </a:extLst>
          </p:cNvPr>
          <p:cNvSpPr>
            <a:spLocks noGrp="1"/>
          </p:cNvSpPr>
          <p:nvPr>
            <p:ph type="dt" sz="half" idx="10"/>
          </p:nvPr>
        </p:nvSpPr>
        <p:spPr/>
        <p:txBody>
          <a:bodyPr/>
          <a:lstStyle/>
          <a:p>
            <a:fld id="{6D937661-922A-4C2F-95B3-8FFDCE02FEB0}" type="datetimeFigureOut">
              <a:rPr lang="en-US" smtClean="0"/>
              <a:t>12/4/2023</a:t>
            </a:fld>
            <a:endParaRPr lang="en-US"/>
          </a:p>
        </p:txBody>
      </p:sp>
      <p:sp>
        <p:nvSpPr>
          <p:cNvPr id="6" name="Footer Placeholder 5">
            <a:extLst>
              <a:ext uri="{FF2B5EF4-FFF2-40B4-BE49-F238E27FC236}">
                <a16:creationId xmlns:a16="http://schemas.microsoft.com/office/drawing/2014/main" id="{143C8D1B-64A6-FF47-8B87-A9F97E5D3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351495-EC0B-24C3-30E9-4BE393D99398}"/>
              </a:ext>
            </a:extLst>
          </p:cNvPr>
          <p:cNvSpPr>
            <a:spLocks noGrp="1"/>
          </p:cNvSpPr>
          <p:nvPr>
            <p:ph type="sldNum" sz="quarter" idx="12"/>
          </p:nvPr>
        </p:nvSpPr>
        <p:spPr/>
        <p:txBody>
          <a:bodyPr/>
          <a:lstStyle/>
          <a:p>
            <a:fld id="{1A0F7E92-1B08-45D7-A04A-064AA233AFA7}" type="slidenum">
              <a:rPr lang="en-US" smtClean="0"/>
              <a:t>‹#›</a:t>
            </a:fld>
            <a:endParaRPr lang="en-US"/>
          </a:p>
        </p:txBody>
      </p:sp>
    </p:spTree>
    <p:extLst>
      <p:ext uri="{BB962C8B-B14F-4D97-AF65-F5344CB8AC3E}">
        <p14:creationId xmlns:p14="http://schemas.microsoft.com/office/powerpoint/2010/main" val="3925246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0C169D-5765-C860-BDA3-2B800E7D7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8BB89F-7A96-5833-221B-683B5CD3F3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1924CC-293B-DF65-BCF4-AAE33A474A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937661-922A-4C2F-95B3-8FFDCE02FEB0}" type="datetimeFigureOut">
              <a:rPr lang="en-US" smtClean="0"/>
              <a:t>12/4/2023</a:t>
            </a:fld>
            <a:endParaRPr lang="en-US"/>
          </a:p>
        </p:txBody>
      </p:sp>
      <p:sp>
        <p:nvSpPr>
          <p:cNvPr id="5" name="Footer Placeholder 4">
            <a:extLst>
              <a:ext uri="{FF2B5EF4-FFF2-40B4-BE49-F238E27FC236}">
                <a16:creationId xmlns:a16="http://schemas.microsoft.com/office/drawing/2014/main" id="{1DBC76A6-72BA-8714-DD17-65FF9DBB8A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4383F1-A2DF-63AF-C8FD-9849666502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0F7E92-1B08-45D7-A04A-064AA233AFA7}" type="slidenum">
              <a:rPr lang="en-US" smtClean="0"/>
              <a:t>‹#›</a:t>
            </a:fld>
            <a:endParaRPr lang="en-US"/>
          </a:p>
        </p:txBody>
      </p:sp>
    </p:spTree>
    <p:extLst>
      <p:ext uri="{BB962C8B-B14F-4D97-AF65-F5344CB8AC3E}">
        <p14:creationId xmlns:p14="http://schemas.microsoft.com/office/powerpoint/2010/main" val="886712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2.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6EFC7BB-64AE-45E4-90F7-BA062F86E7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9FB5B51E-2110-4BFE-90CE-A5C01B483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3" descr="A hospital room with people in the background&#10;&#10;Description automatically generated">
            <a:extLst>
              <a:ext uri="{FF2B5EF4-FFF2-40B4-BE49-F238E27FC236}">
                <a16:creationId xmlns:a16="http://schemas.microsoft.com/office/drawing/2014/main" id="{98BE4B1F-0393-B91E-C116-CEABFE923520}"/>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t="25001" r="-2" b="-2"/>
          <a:stretch/>
        </p:blipFill>
        <p:spPr>
          <a:xfrm>
            <a:off x="-1" y="10"/>
            <a:ext cx="12192001" cy="6857990"/>
          </a:xfrm>
          <a:prstGeom prst="rect">
            <a:avLst/>
          </a:prstGeom>
        </p:spPr>
      </p:pic>
      <p:sp>
        <p:nvSpPr>
          <p:cNvPr id="2" name="Title 1">
            <a:extLst>
              <a:ext uri="{FF2B5EF4-FFF2-40B4-BE49-F238E27FC236}">
                <a16:creationId xmlns:a16="http://schemas.microsoft.com/office/drawing/2014/main" id="{E8BF8045-87A5-F596-7BC1-9C34102F70E2}"/>
              </a:ext>
            </a:extLst>
          </p:cNvPr>
          <p:cNvSpPr>
            <a:spLocks noGrp="1"/>
          </p:cNvSpPr>
          <p:nvPr>
            <p:ph type="ctrTitle"/>
          </p:nvPr>
        </p:nvSpPr>
        <p:spPr>
          <a:xfrm>
            <a:off x="838199" y="1387056"/>
            <a:ext cx="10974355" cy="2513271"/>
          </a:xfrm>
        </p:spPr>
        <p:txBody>
          <a:bodyPr>
            <a:normAutofit/>
          </a:bodyPr>
          <a:lstStyle/>
          <a:p>
            <a:pPr algn="l"/>
            <a:r>
              <a:rPr lang="en-US" sz="7200" dirty="0">
                <a:solidFill>
                  <a:srgbClr val="FFFFFF"/>
                </a:solidFill>
                <a:latin typeface="Comic Sans MS" panose="030F0702030302020204" pitchFamily="66" charset="0"/>
              </a:rPr>
              <a:t>Hospital Room Simulation</a:t>
            </a:r>
          </a:p>
        </p:txBody>
      </p:sp>
      <p:sp>
        <p:nvSpPr>
          <p:cNvPr id="3" name="Subtitle 2">
            <a:extLst>
              <a:ext uri="{FF2B5EF4-FFF2-40B4-BE49-F238E27FC236}">
                <a16:creationId xmlns:a16="http://schemas.microsoft.com/office/drawing/2014/main" id="{F13A4140-F27A-4D1D-D25E-E9E7D4D20C15}"/>
              </a:ext>
            </a:extLst>
          </p:cNvPr>
          <p:cNvSpPr>
            <a:spLocks noGrp="1"/>
          </p:cNvSpPr>
          <p:nvPr>
            <p:ph type="subTitle" idx="1"/>
          </p:nvPr>
        </p:nvSpPr>
        <p:spPr>
          <a:xfrm>
            <a:off x="1520890" y="4072044"/>
            <a:ext cx="10002416" cy="1671567"/>
          </a:xfrm>
        </p:spPr>
        <p:txBody>
          <a:bodyPr>
            <a:normAutofit fontScale="92500" lnSpcReduction="20000"/>
          </a:bodyPr>
          <a:lstStyle/>
          <a:p>
            <a:pPr algn="l"/>
            <a:r>
              <a:rPr lang="en-US" dirty="0">
                <a:solidFill>
                  <a:srgbClr val="FFFFFF"/>
                </a:solidFill>
              </a:rPr>
              <a:t>         </a:t>
            </a:r>
          </a:p>
          <a:p>
            <a:pPr algn="l"/>
            <a:r>
              <a:rPr lang="en-US" sz="2800" dirty="0">
                <a:solidFill>
                  <a:srgbClr val="FFFFFF"/>
                </a:solidFill>
              </a:rPr>
              <a:t>                                                                                     Sree Sarada Alapaty</a:t>
            </a:r>
          </a:p>
          <a:p>
            <a:pPr algn="l"/>
            <a:r>
              <a:rPr lang="en-US" sz="2800">
                <a:solidFill>
                  <a:srgbClr val="FFFFFF"/>
                </a:solidFill>
              </a:rPr>
              <a:t>                                                                                       </a:t>
            </a:r>
            <a:r>
              <a:rPr lang="en-US" sz="2800" dirty="0">
                <a:solidFill>
                  <a:srgbClr val="FFFFFF"/>
                </a:solidFill>
              </a:rPr>
              <a:t>G#- G01440615</a:t>
            </a:r>
          </a:p>
          <a:p>
            <a:pPr algn="l"/>
            <a:r>
              <a:rPr lang="en-US" sz="2800" dirty="0">
                <a:solidFill>
                  <a:srgbClr val="FFFFFF"/>
                </a:solidFill>
              </a:rPr>
              <a:t>                                                                                        HAP 618- Fall 2023</a:t>
            </a:r>
          </a:p>
        </p:txBody>
      </p:sp>
    </p:spTree>
    <p:extLst>
      <p:ext uri="{BB962C8B-B14F-4D97-AF65-F5344CB8AC3E}">
        <p14:creationId xmlns:p14="http://schemas.microsoft.com/office/powerpoint/2010/main" val="153019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A screenshot of a computer&#10;&#10;Description automatically generated">
            <a:extLst>
              <a:ext uri="{FF2B5EF4-FFF2-40B4-BE49-F238E27FC236}">
                <a16:creationId xmlns:a16="http://schemas.microsoft.com/office/drawing/2014/main" id="{FE3EFBA1-8C9E-42A7-D2DB-5A073FBBDBB8}"/>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61092" b="5055"/>
          <a:stretch/>
        </p:blipFill>
        <p:spPr bwMode="auto">
          <a:xfrm>
            <a:off x="375583" y="450634"/>
            <a:ext cx="3786841" cy="5194731"/>
          </a:xfrm>
          <a:prstGeom prst="rect">
            <a:avLst/>
          </a:prstGeom>
          <a:ln>
            <a:noFill/>
          </a:ln>
          <a:extLst>
            <a:ext uri="{53640926-AAD7-44D8-BBD7-CCE9431645EC}">
              <a14:shadowObscured xmlns:a14="http://schemas.microsoft.com/office/drawing/2010/main"/>
            </a:ext>
          </a:extLst>
        </p:spPr>
      </p:pic>
      <p:pic>
        <p:nvPicPr>
          <p:cNvPr id="4" name="Picture 3" descr="A screenshot of a computer&#10;&#10;Description automatically generated">
            <a:extLst>
              <a:ext uri="{FF2B5EF4-FFF2-40B4-BE49-F238E27FC236}">
                <a16:creationId xmlns:a16="http://schemas.microsoft.com/office/drawing/2014/main" id="{256CCE5B-34BB-7BF6-A847-917DC03AB4C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0220" b="7193"/>
          <a:stretch/>
        </p:blipFill>
        <p:spPr bwMode="auto">
          <a:xfrm>
            <a:off x="4609464" y="496849"/>
            <a:ext cx="3982085" cy="5102299"/>
          </a:xfrm>
          <a:prstGeom prst="rect">
            <a:avLst/>
          </a:prstGeom>
          <a:ln>
            <a:noFill/>
          </a:ln>
          <a:extLst>
            <a:ext uri="{53640926-AAD7-44D8-BBD7-CCE9431645EC}">
              <a14:shadowObscured xmlns:a14="http://schemas.microsoft.com/office/drawing/2010/main"/>
            </a:ext>
          </a:extLst>
        </p:spPr>
      </p:pic>
      <p:sp>
        <p:nvSpPr>
          <p:cNvPr id="21" name="TextBox 20">
            <a:extLst>
              <a:ext uri="{FF2B5EF4-FFF2-40B4-BE49-F238E27FC236}">
                <a16:creationId xmlns:a16="http://schemas.microsoft.com/office/drawing/2014/main" id="{1F8D4A50-BBD6-7ACE-5F75-E5F2AFA5C307}"/>
              </a:ext>
            </a:extLst>
          </p:cNvPr>
          <p:cNvSpPr txBox="1"/>
          <p:nvPr/>
        </p:nvSpPr>
        <p:spPr>
          <a:xfrm>
            <a:off x="9229725" y="1371600"/>
            <a:ext cx="2019300" cy="923330"/>
          </a:xfrm>
          <a:prstGeom prst="rect">
            <a:avLst/>
          </a:prstGeom>
          <a:noFill/>
        </p:spPr>
        <p:txBody>
          <a:bodyPr wrap="square" rtlCol="0">
            <a:spAutoFit/>
          </a:bodyPr>
          <a:lstStyle/>
          <a:p>
            <a:r>
              <a:rPr lang="en-US"/>
              <a:t>After executing the code, this is the output. </a:t>
            </a:r>
            <a:endParaRPr lang="en-US" dirty="0"/>
          </a:p>
        </p:txBody>
      </p:sp>
    </p:spTree>
    <p:extLst>
      <p:ext uri="{BB962C8B-B14F-4D97-AF65-F5344CB8AC3E}">
        <p14:creationId xmlns:p14="http://schemas.microsoft.com/office/powerpoint/2010/main" val="1573107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6F91B5-FA35-E073-576F-D45EC4FD3B73}"/>
              </a:ext>
            </a:extLst>
          </p:cNvPr>
          <p:cNvSpPr>
            <a:spLocks noGrp="1"/>
          </p:cNvSpPr>
          <p:nvPr>
            <p:ph idx="1"/>
          </p:nvPr>
        </p:nvSpPr>
        <p:spPr>
          <a:xfrm>
            <a:off x="838200" y="289249"/>
            <a:ext cx="10515600" cy="5887714"/>
          </a:xfrm>
        </p:spPr>
        <p:txBody>
          <a:bodyPr/>
          <a:lstStyle/>
          <a:p>
            <a:pPr marL="0" indent="0">
              <a:buNone/>
            </a:pPr>
            <a:endParaRPr lang="en-US" dirty="0"/>
          </a:p>
          <a:p>
            <a:pPr marL="0" indent="0">
              <a:buNone/>
            </a:pPr>
            <a:endParaRPr lang="en-US" dirty="0"/>
          </a:p>
          <a:p>
            <a:pPr marL="0" indent="0">
              <a:buNone/>
            </a:pPr>
            <a:r>
              <a:rPr lang="en-US" dirty="0"/>
              <a:t>From this simulation we have got a comprehensive overview of a healthcare facility’s activity over a 12-hour period. </a:t>
            </a:r>
          </a:p>
          <a:p>
            <a:pPr marL="0" indent="0">
              <a:buNone/>
            </a:pPr>
            <a:r>
              <a:rPr lang="en-US" dirty="0"/>
              <a:t>We have 39 patients visited and the respective time spent on their care in each hour and their medical conditions are mentioned.</a:t>
            </a:r>
          </a:p>
          <a:p>
            <a:pPr marL="0" indent="0">
              <a:buNone/>
            </a:pPr>
            <a:r>
              <a:rPr lang="en-US" dirty="0"/>
              <a:t>Here, the total care time is 514 minutes, with an average care time per patient of 13.18 minutes.</a:t>
            </a:r>
          </a:p>
          <a:p>
            <a:pPr marL="0" indent="0">
              <a:buNone/>
            </a:pPr>
            <a:r>
              <a:rPr lang="en-US" dirty="0"/>
              <a:t>All these values for the variables vary when we run the simulation each time.</a:t>
            </a:r>
          </a:p>
          <a:p>
            <a:pPr marL="0" indent="0">
              <a:buNone/>
            </a:pPr>
            <a:endParaRPr lang="en-US" dirty="0"/>
          </a:p>
        </p:txBody>
      </p:sp>
    </p:spTree>
    <p:extLst>
      <p:ext uri="{BB962C8B-B14F-4D97-AF65-F5344CB8AC3E}">
        <p14:creationId xmlns:p14="http://schemas.microsoft.com/office/powerpoint/2010/main" val="3566968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Arc 3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Content Placeholder 2">
            <a:extLst>
              <a:ext uri="{FF2B5EF4-FFF2-40B4-BE49-F238E27FC236}">
                <a16:creationId xmlns:a16="http://schemas.microsoft.com/office/drawing/2014/main" id="{8ED58054-DA14-5BF1-D8E4-65DD3B755406}"/>
              </a:ext>
            </a:extLst>
          </p:cNvPr>
          <p:cNvSpPr>
            <a:spLocks noGrp="1"/>
          </p:cNvSpPr>
          <p:nvPr>
            <p:ph idx="1"/>
          </p:nvPr>
        </p:nvSpPr>
        <p:spPr>
          <a:xfrm>
            <a:off x="838200" y="1825625"/>
            <a:ext cx="10515600" cy="4351338"/>
          </a:xfrm>
        </p:spPr>
        <p:txBody>
          <a:bodyPr>
            <a:normAutofit/>
          </a:bodyPr>
          <a:lstStyle/>
          <a:p>
            <a:r>
              <a:rPr lang="en-US" dirty="0"/>
              <a:t>A greater knowledge of patient demographics, common medical conditions, and the distribution of care time is made possible by this information.</a:t>
            </a:r>
          </a:p>
          <a:p>
            <a:r>
              <a:rPr lang="en-US" dirty="0"/>
              <a:t>As such, this simulation provides insightful information for workload evaluation, allowing healthcare organization to allocate resources optimally, pinpoint areas for development, and raise overall patient care management efficiency.</a:t>
            </a:r>
          </a:p>
        </p:txBody>
      </p:sp>
    </p:spTree>
    <p:extLst>
      <p:ext uri="{BB962C8B-B14F-4D97-AF65-F5344CB8AC3E}">
        <p14:creationId xmlns:p14="http://schemas.microsoft.com/office/powerpoint/2010/main" val="3849126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5BAF74-D8C7-5E64-5705-7D8969F6AC45}"/>
              </a:ext>
            </a:extLst>
          </p:cNvPr>
          <p:cNvSpPr>
            <a:spLocks noGrp="1"/>
          </p:cNvSpPr>
          <p:nvPr>
            <p:ph idx="1"/>
          </p:nvPr>
        </p:nvSpPr>
        <p:spPr>
          <a:xfrm>
            <a:off x="838200" y="345233"/>
            <a:ext cx="10515600" cy="5831730"/>
          </a:xfrm>
        </p:spPr>
        <p:txBody>
          <a:bodyPr/>
          <a:lstStyle/>
          <a:p>
            <a:pPr marL="0" indent="0">
              <a:buNone/>
            </a:pPr>
            <a:endParaRPr lang="en-US" dirty="0"/>
          </a:p>
          <a:p>
            <a:pPr marL="0" indent="0">
              <a:buNone/>
            </a:pPr>
            <a:endParaRPr lang="en-US" dirty="0"/>
          </a:p>
          <a:p>
            <a:pPr marL="0" indent="0">
              <a:buNone/>
            </a:pPr>
            <a:r>
              <a:rPr lang="en-US" dirty="0"/>
              <a:t>Conclusion:</a:t>
            </a:r>
          </a:p>
          <a:p>
            <a:pPr marL="0" indent="0">
              <a:buNone/>
            </a:pPr>
            <a:r>
              <a:rPr lang="en-US" dirty="0"/>
              <a:t>In short, this Python script’s carefully constructed healthcare simulation shows how to simulate patient arrivals and care duration over a twelve-hour period in a comprehensive manner. The realistic portrayal of healthcare incidents is ensured by the hourly generation of patient lines in the simulation, which is based on randomized arrival of patient numbers and care patterns.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13850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descr="Scan of a human brain in a neurology clinic">
            <a:extLst>
              <a:ext uri="{FF2B5EF4-FFF2-40B4-BE49-F238E27FC236}">
                <a16:creationId xmlns:a16="http://schemas.microsoft.com/office/drawing/2014/main" id="{CF474357-AF3D-2D8C-0DA2-9C0C56E2D3E9}"/>
              </a:ext>
            </a:extLst>
          </p:cNvPr>
          <p:cNvPicPr>
            <a:picLocks noChangeAspect="1"/>
          </p:cNvPicPr>
          <p:nvPr/>
        </p:nvPicPr>
        <p:blipFill rotWithShape="1">
          <a:blip r:embed="rId2"/>
          <a:srcRect l="47624" r="144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6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1">
            <a:extLst>
              <a:ext uri="{FF2B5EF4-FFF2-40B4-BE49-F238E27FC236}">
                <a16:creationId xmlns:a16="http://schemas.microsoft.com/office/drawing/2014/main" id="{32AC60B9-EC10-9C98-34A3-865DF12837B4}"/>
              </a:ext>
            </a:extLst>
          </p:cNvPr>
          <p:cNvSpPr>
            <a:spLocks noGrp="1"/>
          </p:cNvSpPr>
          <p:nvPr>
            <p:ph idx="1"/>
          </p:nvPr>
        </p:nvSpPr>
        <p:spPr>
          <a:xfrm>
            <a:off x="5297762" y="2706624"/>
            <a:ext cx="6251110" cy="3483864"/>
          </a:xfrm>
        </p:spPr>
        <p:txBody>
          <a:bodyPr>
            <a:normAutofit/>
          </a:bodyPr>
          <a:lstStyle/>
          <a:p>
            <a:pPr marL="0" indent="0">
              <a:buNone/>
            </a:pPr>
            <a:r>
              <a:rPr lang="en-US" sz="1600" b="1" dirty="0"/>
              <a:t>So, what’s future for this?</a:t>
            </a:r>
          </a:p>
          <a:p>
            <a:r>
              <a:rPr lang="en-US" sz="1600" dirty="0"/>
              <a:t>Machine learning algorithms might be included into the script as it develops to anticipate patient arrivals, identify trends in medical conditions, and enhance treatment plans.</a:t>
            </a:r>
          </a:p>
          <a:p>
            <a:r>
              <a:rPr lang="en-US" sz="1600" dirty="0"/>
              <a:t>The simulation is an effective tool for creating scenarios. It can be used by healthcare professionals to model a variety of situations, including unexpected patient surges or shifts in prevalence of specific conditions.</a:t>
            </a:r>
          </a:p>
          <a:p>
            <a:r>
              <a:rPr lang="en-US" sz="1600" dirty="0"/>
              <a:t>Enhancing the simulation’s realism and applicability could involve integrating it with EHR system. By enabling a more thorough simulation environment and facilitating a smooth flow of patient data, this interface can help close gap between hypothetical scenarios and real healthcare procedures.</a:t>
            </a:r>
          </a:p>
        </p:txBody>
      </p:sp>
    </p:spTree>
    <p:extLst>
      <p:ext uri="{BB962C8B-B14F-4D97-AF65-F5344CB8AC3E}">
        <p14:creationId xmlns:p14="http://schemas.microsoft.com/office/powerpoint/2010/main" val="623178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547D353-CCF2-63D6-B54E-BEB1DE03EB47}"/>
              </a:ext>
            </a:extLst>
          </p:cNvPr>
          <p:cNvSpPr>
            <a:spLocks noGrp="1"/>
          </p:cNvSpPr>
          <p:nvPr>
            <p:ph idx="1"/>
          </p:nvPr>
        </p:nvSpPr>
        <p:spPr>
          <a:xfrm>
            <a:off x="4447308" y="591344"/>
            <a:ext cx="6906491" cy="5585619"/>
          </a:xfrm>
        </p:spPr>
        <p:txBody>
          <a:bodyPr anchor="ctr">
            <a:normAutofit/>
          </a:bodyPr>
          <a:lstStyle/>
          <a:p>
            <a:pPr marL="0" indent="0">
              <a:buNone/>
            </a:pPr>
            <a:r>
              <a:rPr lang="en-US"/>
              <a:t>                </a:t>
            </a:r>
            <a:r>
              <a:rPr lang="en-US" sz="6000" b="1" dirty="0">
                <a:latin typeface="Cavolini" panose="03000502040302020204" pitchFamily="66" charset="0"/>
                <a:cs typeface="Cavolini" panose="03000502040302020204" pitchFamily="66" charset="0"/>
              </a:rPr>
              <a:t>Thank you</a:t>
            </a:r>
          </a:p>
        </p:txBody>
      </p:sp>
    </p:spTree>
    <p:extLst>
      <p:ext uri="{BB962C8B-B14F-4D97-AF65-F5344CB8AC3E}">
        <p14:creationId xmlns:p14="http://schemas.microsoft.com/office/powerpoint/2010/main" val="1097030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oup of people in a hospital&#10;&#10;Description automatically generated">
            <a:extLst>
              <a:ext uri="{FF2B5EF4-FFF2-40B4-BE49-F238E27FC236}">
                <a16:creationId xmlns:a16="http://schemas.microsoft.com/office/drawing/2014/main" id="{EAEDD2A2-CA07-59ED-7A9C-059EA927D379}"/>
              </a:ext>
            </a:extLst>
          </p:cNvPr>
          <p:cNvPicPr>
            <a:picLocks noChangeAspect="1"/>
          </p:cNvPicPr>
          <p:nvPr/>
        </p:nvPicPr>
        <p:blipFill rotWithShape="1">
          <a:blip r:embed="rId2">
            <a:extLst>
              <a:ext uri="{28A0092B-C50C-407E-A947-70E740481C1C}">
                <a14:useLocalDpi xmlns:a14="http://schemas.microsoft.com/office/drawing/2010/main" val="0"/>
              </a:ext>
            </a:extLst>
          </a:blip>
          <a:srcRect b="15414"/>
          <a:stretch/>
        </p:blipFill>
        <p:spPr>
          <a:xfrm>
            <a:off x="20" y="10"/>
            <a:ext cx="12191980" cy="6857990"/>
          </a:xfrm>
          <a:prstGeom prst="rect">
            <a:avLst/>
          </a:prstGeom>
        </p:spPr>
      </p:pic>
      <p:sp>
        <p:nvSpPr>
          <p:cNvPr id="123" name="Rectangle 122">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4" name="Content Placeholder 2">
            <a:extLst>
              <a:ext uri="{FF2B5EF4-FFF2-40B4-BE49-F238E27FC236}">
                <a16:creationId xmlns:a16="http://schemas.microsoft.com/office/drawing/2014/main" id="{C9A52BA3-09E2-3693-DF2A-59D51B62A10B}"/>
              </a:ext>
            </a:extLst>
          </p:cNvPr>
          <p:cNvSpPr>
            <a:spLocks noGrp="1"/>
          </p:cNvSpPr>
          <p:nvPr>
            <p:ph idx="1"/>
          </p:nvPr>
        </p:nvSpPr>
        <p:spPr>
          <a:xfrm>
            <a:off x="838200" y="1825625"/>
            <a:ext cx="10515600" cy="4351338"/>
          </a:xfrm>
        </p:spPr>
        <p:txBody>
          <a:bodyPr>
            <a:normAutofit/>
          </a:bodyPr>
          <a:lstStyle/>
          <a:p>
            <a:pPr marL="0" indent="0">
              <a:buNone/>
            </a:pPr>
            <a:r>
              <a:rPr lang="en-US" b="1" u="sng" dirty="0"/>
              <a:t>Background</a:t>
            </a:r>
            <a:r>
              <a:rPr lang="en-US" b="1" dirty="0"/>
              <a:t>:</a:t>
            </a:r>
          </a:p>
          <a:p>
            <a:pPr marL="0" indent="0">
              <a:buNone/>
            </a:pPr>
            <a:r>
              <a:rPr lang="en-US" dirty="0"/>
              <a:t>In recent years, the integration of technology and medicine has resulted in notable progress in healthcare in the last few years. Medical research, data analysis, and the development of healthcare apps are among fields where technology- especially programming languages like python- has been extremely important. Python is a popular choice in the medical industry because of its ease of use, adaptability, and large library ecosystem.</a:t>
            </a:r>
          </a:p>
          <a:p>
            <a:pPr marL="0" indent="0">
              <a:buNone/>
            </a:pPr>
            <a:endParaRPr lang="en-US" b="1" dirty="0"/>
          </a:p>
        </p:txBody>
      </p:sp>
    </p:spTree>
    <p:extLst>
      <p:ext uri="{BB962C8B-B14F-4D97-AF65-F5344CB8AC3E}">
        <p14:creationId xmlns:p14="http://schemas.microsoft.com/office/powerpoint/2010/main" val="208476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50296F5-42C8-2233-08DD-580FAAB2B9F9}"/>
              </a:ext>
            </a:extLst>
          </p:cNvPr>
          <p:cNvSpPr>
            <a:spLocks noGrp="1"/>
          </p:cNvSpPr>
          <p:nvPr>
            <p:ph idx="1"/>
          </p:nvPr>
        </p:nvSpPr>
        <p:spPr>
          <a:xfrm>
            <a:off x="838200" y="1929384"/>
            <a:ext cx="10515600" cy="4251960"/>
          </a:xfrm>
        </p:spPr>
        <p:txBody>
          <a:bodyPr>
            <a:normAutofit/>
          </a:bodyPr>
          <a:lstStyle/>
          <a:p>
            <a:pPr marL="0" indent="0">
              <a:buNone/>
            </a:pPr>
            <a:endParaRPr lang="en-US" sz="2200" dirty="0"/>
          </a:p>
          <a:p>
            <a:pPr marL="0" indent="0">
              <a:buNone/>
            </a:pPr>
            <a:endParaRPr lang="en-US" sz="2200" dirty="0"/>
          </a:p>
          <a:p>
            <a:r>
              <a:rPr lang="en-US" sz="2200" dirty="0"/>
              <a:t>Healthcare is a dynamic complex field that faces several obstacles daily.</a:t>
            </a:r>
          </a:p>
          <a:p>
            <a:r>
              <a:rPr lang="en-US" sz="2200" dirty="0"/>
              <a:t>Healthcare practitioners frequently have to balance the requirements of their patients, their limited resources, and the efficiency of the organization.</a:t>
            </a:r>
          </a:p>
          <a:p>
            <a:r>
              <a:rPr lang="en-US" sz="2200" dirty="0"/>
              <a:t>To put things in perspective, think about this: in the United States, patients typically wait more than 1 hour. Long wait times affect patient satisfaction and have a negative impact on health outcomes and the overall effectiveness of the healthcare system.</a:t>
            </a:r>
          </a:p>
        </p:txBody>
      </p:sp>
    </p:spTree>
    <p:extLst>
      <p:ext uri="{BB962C8B-B14F-4D97-AF65-F5344CB8AC3E}">
        <p14:creationId xmlns:p14="http://schemas.microsoft.com/office/powerpoint/2010/main" val="3223835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F6416E-1F2E-3077-5BD9-74F8A15478CF}"/>
              </a:ext>
            </a:extLst>
          </p:cNvPr>
          <p:cNvSpPr>
            <a:spLocks noGrp="1"/>
          </p:cNvSpPr>
          <p:nvPr>
            <p:ph idx="1"/>
          </p:nvPr>
        </p:nvSpPr>
        <p:spPr>
          <a:xfrm>
            <a:off x="838200" y="1825625"/>
            <a:ext cx="4152774" cy="4303464"/>
          </a:xfrm>
        </p:spPr>
        <p:txBody>
          <a:bodyPr>
            <a:normAutofit/>
          </a:bodyPr>
          <a:lstStyle/>
          <a:p>
            <a:pPr marL="0" indent="0">
              <a:buNone/>
            </a:pPr>
            <a:endParaRPr lang="en-US" sz="2000" b="1" dirty="0"/>
          </a:p>
          <a:p>
            <a:pPr marL="0" indent="0">
              <a:buNone/>
            </a:pPr>
            <a:r>
              <a:rPr lang="en-US" sz="2000" dirty="0"/>
              <a:t>When we go to the hospital for check up, we end up in a waiting room full of dozens of others who also need care, which makes you think what solution can be implemented to reduce the wait time?</a:t>
            </a:r>
          </a:p>
        </p:txBody>
      </p:sp>
      <p:pic>
        <p:nvPicPr>
          <p:cNvPr id="7" name="Picture 6" descr="A group of people sitting on a couch&#10;&#10;Description automatically generated">
            <a:extLst>
              <a:ext uri="{FF2B5EF4-FFF2-40B4-BE49-F238E27FC236}">
                <a16:creationId xmlns:a16="http://schemas.microsoft.com/office/drawing/2014/main" id="{D2548C6F-FCBB-549F-3B7E-300C650B0863}"/>
              </a:ext>
            </a:extLst>
          </p:cNvPr>
          <p:cNvPicPr>
            <a:picLocks noChangeAspect="1"/>
          </p:cNvPicPr>
          <p:nvPr/>
        </p:nvPicPr>
        <p:blipFill rotWithShape="1">
          <a:blip r:embed="rId2">
            <a:extLst>
              <a:ext uri="{28A0092B-C50C-407E-A947-70E740481C1C}">
                <a14:useLocalDpi xmlns:a14="http://schemas.microsoft.com/office/drawing/2010/main" val="0"/>
              </a:ext>
            </a:extLst>
          </a:blip>
          <a:srcRect l="16651" r="20912" b="-2"/>
          <a:stretch/>
        </p:blipFill>
        <p:spPr>
          <a:xfrm>
            <a:off x="5183500" y="1904282"/>
            <a:ext cx="6170299" cy="4224808"/>
          </a:xfrm>
          <a:prstGeom prst="rect">
            <a:avLst/>
          </a:prstGeom>
        </p:spPr>
      </p:pic>
    </p:spTree>
    <p:extLst>
      <p:ext uri="{BB962C8B-B14F-4D97-AF65-F5344CB8AC3E}">
        <p14:creationId xmlns:p14="http://schemas.microsoft.com/office/powerpoint/2010/main" val="21136271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Content Placeholder 2">
            <a:extLst>
              <a:ext uri="{FF2B5EF4-FFF2-40B4-BE49-F238E27FC236}">
                <a16:creationId xmlns:a16="http://schemas.microsoft.com/office/drawing/2014/main" id="{7D5DE695-592A-3852-EE4E-E2C586C8E40F}"/>
              </a:ext>
            </a:extLst>
          </p:cNvPr>
          <p:cNvGraphicFramePr>
            <a:graphicFrameLocks noGrp="1"/>
          </p:cNvGraphicFramePr>
          <p:nvPr>
            <p:ph idx="1"/>
            <p:extLst>
              <p:ext uri="{D42A27DB-BD31-4B8C-83A1-F6EECF244321}">
                <p14:modId xmlns:p14="http://schemas.microsoft.com/office/powerpoint/2010/main" val="2594988526"/>
              </p:ext>
            </p:extLst>
          </p:nvPr>
        </p:nvGraphicFramePr>
        <p:xfrm>
          <a:off x="352424" y="1988438"/>
          <a:ext cx="7515226" cy="4309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group of people in a hospital&#10;&#10;Description automatically generated">
            <a:extLst>
              <a:ext uri="{FF2B5EF4-FFF2-40B4-BE49-F238E27FC236}">
                <a16:creationId xmlns:a16="http://schemas.microsoft.com/office/drawing/2014/main" id="{4D3ABE12-0C68-5AF7-0086-842E7DBAC81F}"/>
              </a:ext>
            </a:extLst>
          </p:cNvPr>
          <p:cNvPicPr>
            <a:picLocks noChangeAspect="1"/>
          </p:cNvPicPr>
          <p:nvPr/>
        </p:nvPicPr>
        <p:blipFill rotWithShape="1">
          <a:blip r:embed="rId7">
            <a:extLst>
              <a:ext uri="{28A0092B-C50C-407E-A947-70E740481C1C}">
                <a14:useLocalDpi xmlns:a14="http://schemas.microsoft.com/office/drawing/2010/main" val="0"/>
              </a:ext>
            </a:extLst>
          </a:blip>
          <a:srcRect l="15684" r="20100" b="2"/>
          <a:stretch/>
        </p:blipFill>
        <p:spPr>
          <a:xfrm>
            <a:off x="7981950" y="2093976"/>
            <a:ext cx="3637557" cy="4096512"/>
          </a:xfrm>
          <a:prstGeom prst="rect">
            <a:avLst/>
          </a:prstGeom>
        </p:spPr>
      </p:pic>
    </p:spTree>
    <p:extLst>
      <p:ext uri="{BB962C8B-B14F-4D97-AF65-F5344CB8AC3E}">
        <p14:creationId xmlns:p14="http://schemas.microsoft.com/office/powerpoint/2010/main" val="1036567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439E41-E2F9-A824-9CE5-8D006E7FEC11}"/>
              </a:ext>
            </a:extLst>
          </p:cNvPr>
          <p:cNvSpPr>
            <a:spLocks noGrp="1"/>
          </p:cNvSpPr>
          <p:nvPr>
            <p:ph idx="1"/>
          </p:nvPr>
        </p:nvSpPr>
        <p:spPr>
          <a:xfrm>
            <a:off x="838200" y="1929384"/>
            <a:ext cx="10515600" cy="4251960"/>
          </a:xfrm>
        </p:spPr>
        <p:txBody>
          <a:bodyPr>
            <a:normAutofit/>
          </a:bodyPr>
          <a:lstStyle/>
          <a:p>
            <a:r>
              <a:rPr lang="en-US" sz="2200"/>
              <a:t>The mismatch between patient demand and healthcare professionals' availability is at the core of the problem. </a:t>
            </a:r>
          </a:p>
          <a:p>
            <a:r>
              <a:rPr lang="en-US" sz="2200"/>
              <a:t>One of the main causes of the difficulties we have talked about is shortage of physicians.</a:t>
            </a:r>
          </a:p>
          <a:p>
            <a:r>
              <a:rPr lang="en-US" sz="2200"/>
              <a:t>The lengthy wait times have wide range of negative effects, possibly endangering patient outcomes in addition to patient satisfaction. It’s a systemic issue that needs creative solutions to improve patient care efficiency.</a:t>
            </a:r>
          </a:p>
          <a:p>
            <a:r>
              <a:rPr lang="en-US" sz="2200"/>
              <a:t>To put it briefly, my project recognizes these difficulties and work to develop a solution that addresses the issues faced by both patients and healthcare providers.</a:t>
            </a:r>
          </a:p>
          <a:p>
            <a:r>
              <a:rPr lang="en-US" sz="2200"/>
              <a:t>This project seeks to improve patient care by cutting wait times and utilizing staff as efficiently as possible.</a:t>
            </a:r>
          </a:p>
        </p:txBody>
      </p:sp>
    </p:spTree>
    <p:extLst>
      <p:ext uri="{BB962C8B-B14F-4D97-AF65-F5344CB8AC3E}">
        <p14:creationId xmlns:p14="http://schemas.microsoft.com/office/powerpoint/2010/main" val="1824510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8A97D8A4-A3F5-36E5-DD2B-1F68782CE8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68080" y="44303"/>
            <a:ext cx="2460922" cy="1986203"/>
            <a:chOff x="9868080" y="58371"/>
            <a:chExt cx="2460922" cy="1986203"/>
          </a:xfrm>
        </p:grpSpPr>
        <p:sp>
          <p:nvSpPr>
            <p:cNvPr id="65" name="Freeform: Shape 64">
              <a:extLst>
                <a:ext uri="{FF2B5EF4-FFF2-40B4-BE49-F238E27FC236}">
                  <a16:creationId xmlns:a16="http://schemas.microsoft.com/office/drawing/2014/main" id="{C97CCE23-1E0A-8FC7-CEF3-6797349E3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909430" flipH="1">
              <a:off x="11565695" y="313948"/>
              <a:ext cx="332568" cy="303590"/>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618490 w 4786397"/>
                <a:gd name="connsiteY0" fmla="*/ 334011 h 4492102"/>
                <a:gd name="connsiteX1" fmla="*/ 3990493 w 4786397"/>
                <a:gd name="connsiteY1" fmla="*/ 118959 h 4492102"/>
                <a:gd name="connsiteX2" fmla="*/ 4762261 w 4786397"/>
                <a:gd name="connsiteY2" fmla="*/ 1434061 h 4492102"/>
                <a:gd name="connsiteX3" fmla="*/ 4477383 w 4786397"/>
                <a:gd name="connsiteY3" fmla="*/ 3337242 h 4492102"/>
                <a:gd name="connsiteX4" fmla="*/ 3446218 w 4786397"/>
                <a:gd name="connsiteY4" fmla="*/ 4373010 h 4492102"/>
                <a:gd name="connsiteX5" fmla="*/ 1100888 w 4786397"/>
                <a:gd name="connsiteY5" fmla="*/ 4185391 h 4492102"/>
                <a:gd name="connsiteX6" fmla="*/ 59712 w 4786397"/>
                <a:gd name="connsiteY6" fmla="*/ 2523820 h 4492102"/>
                <a:gd name="connsiteX7" fmla="*/ 618490 w 4786397"/>
                <a:gd name="connsiteY7" fmla="*/ 334011 h 4492102"/>
                <a:gd name="connsiteX0" fmla="*/ 618490 w 4880845"/>
                <a:gd name="connsiteY0" fmla="*/ 334011 h 4207111"/>
                <a:gd name="connsiteX1" fmla="*/ 3990493 w 4880845"/>
                <a:gd name="connsiteY1" fmla="*/ 118959 h 4207111"/>
                <a:gd name="connsiteX2" fmla="*/ 4762261 w 4880845"/>
                <a:gd name="connsiteY2" fmla="*/ 1434061 h 4207111"/>
                <a:gd name="connsiteX3" fmla="*/ 4477383 w 4880845"/>
                <a:gd name="connsiteY3" fmla="*/ 3337242 h 4207111"/>
                <a:gd name="connsiteX4" fmla="*/ 1100888 w 4880845"/>
                <a:gd name="connsiteY4" fmla="*/ 4185391 h 4207111"/>
                <a:gd name="connsiteX5" fmla="*/ 59712 w 4880845"/>
                <a:gd name="connsiteY5" fmla="*/ 2523820 h 4207111"/>
                <a:gd name="connsiteX6" fmla="*/ 618490 w 4880845"/>
                <a:gd name="connsiteY6" fmla="*/ 334011 h 4207111"/>
                <a:gd name="connsiteX0" fmla="*/ 618490 w 4708128"/>
                <a:gd name="connsiteY0" fmla="*/ 334011 h 4207111"/>
                <a:gd name="connsiteX1" fmla="*/ 3990493 w 4708128"/>
                <a:gd name="connsiteY1" fmla="*/ 118959 h 4207111"/>
                <a:gd name="connsiteX2" fmla="*/ 4477383 w 4708128"/>
                <a:gd name="connsiteY2" fmla="*/ 3337242 h 4207111"/>
                <a:gd name="connsiteX3" fmla="*/ 1100888 w 4708128"/>
                <a:gd name="connsiteY3" fmla="*/ 4185391 h 4207111"/>
                <a:gd name="connsiteX4" fmla="*/ 59712 w 4708128"/>
                <a:gd name="connsiteY4" fmla="*/ 2523820 h 4207111"/>
                <a:gd name="connsiteX5" fmla="*/ 618490 w 4708128"/>
                <a:gd name="connsiteY5" fmla="*/ 334011 h 4207111"/>
                <a:gd name="connsiteX0" fmla="*/ 618490 w 4659985"/>
                <a:gd name="connsiteY0" fmla="*/ 334011 h 4457960"/>
                <a:gd name="connsiteX1" fmla="*/ 3990493 w 4659985"/>
                <a:gd name="connsiteY1" fmla="*/ 118959 h 4457960"/>
                <a:gd name="connsiteX2" fmla="*/ 4477383 w 4659985"/>
                <a:gd name="connsiteY2" fmla="*/ 3337242 h 4457960"/>
                <a:gd name="connsiteX3" fmla="*/ 1750735 w 4659985"/>
                <a:gd name="connsiteY3" fmla="*/ 4436235 h 4457960"/>
                <a:gd name="connsiteX4" fmla="*/ 59712 w 4659985"/>
                <a:gd name="connsiteY4" fmla="*/ 2523820 h 4457960"/>
                <a:gd name="connsiteX5" fmla="*/ 618490 w 4659985"/>
                <a:gd name="connsiteY5" fmla="*/ 334011 h 4457960"/>
                <a:gd name="connsiteX0" fmla="*/ 577306 w 4618801"/>
                <a:gd name="connsiteY0" fmla="*/ 304401 h 4428350"/>
                <a:gd name="connsiteX1" fmla="*/ 3949309 w 4618801"/>
                <a:gd name="connsiteY1" fmla="*/ 89349 h 4428350"/>
                <a:gd name="connsiteX2" fmla="*/ 4436199 w 4618801"/>
                <a:gd name="connsiteY2" fmla="*/ 3307632 h 4428350"/>
                <a:gd name="connsiteX3" fmla="*/ 1709551 w 4618801"/>
                <a:gd name="connsiteY3" fmla="*/ 4406625 h 4428350"/>
                <a:gd name="connsiteX4" fmla="*/ 18528 w 4618801"/>
                <a:gd name="connsiteY4" fmla="*/ 2494210 h 4428350"/>
                <a:gd name="connsiteX5" fmla="*/ 577306 w 4618801"/>
                <a:gd name="connsiteY5" fmla="*/ 304401 h 442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18801" h="4428350">
                  <a:moveTo>
                    <a:pt x="577306" y="304401"/>
                  </a:moveTo>
                  <a:cubicBezTo>
                    <a:pt x="692934" y="18127"/>
                    <a:pt x="3258681" y="-93993"/>
                    <a:pt x="3949309" y="89349"/>
                  </a:cubicBezTo>
                  <a:cubicBezTo>
                    <a:pt x="4592458" y="589887"/>
                    <a:pt x="4809492" y="2588086"/>
                    <a:pt x="4436199" y="3307632"/>
                  </a:cubicBezTo>
                  <a:cubicBezTo>
                    <a:pt x="4062906" y="4027178"/>
                    <a:pt x="2445829" y="4542195"/>
                    <a:pt x="1709551" y="4406625"/>
                  </a:cubicBezTo>
                  <a:cubicBezTo>
                    <a:pt x="1145133" y="4098427"/>
                    <a:pt x="130365" y="3123445"/>
                    <a:pt x="18528" y="2494210"/>
                  </a:cubicBezTo>
                  <a:cubicBezTo>
                    <a:pt x="-109257" y="1817128"/>
                    <a:pt x="461678" y="590675"/>
                    <a:pt x="577306" y="304401"/>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Shape 65">
              <a:extLst>
                <a:ext uri="{FF2B5EF4-FFF2-40B4-BE49-F238E27FC236}">
                  <a16:creationId xmlns:a16="http://schemas.microsoft.com/office/drawing/2014/main" id="{D075D00C-0873-4992-7FAC-EC8F42232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5409100" flipH="1">
              <a:off x="10988483" y="704056"/>
              <a:ext cx="1121699" cy="1559338"/>
            </a:xfrm>
            <a:custGeom>
              <a:avLst/>
              <a:gdLst>
                <a:gd name="connsiteX0" fmla="*/ 35808 w 1121699"/>
                <a:gd name="connsiteY0" fmla="*/ 1336954 h 1559338"/>
                <a:gd name="connsiteX1" fmla="*/ 80731 w 1121699"/>
                <a:gd name="connsiteY1" fmla="*/ 1516391 h 1559338"/>
                <a:gd name="connsiteX2" fmla="*/ 95640 w 1121699"/>
                <a:gd name="connsiteY2" fmla="*/ 1559338 h 1559338"/>
                <a:gd name="connsiteX3" fmla="*/ 274505 w 1121699"/>
                <a:gd name="connsiteY3" fmla="*/ 1517446 h 1559338"/>
                <a:gd name="connsiteX4" fmla="*/ 253323 w 1121699"/>
                <a:gd name="connsiteY4" fmla="*/ 1446688 h 1559338"/>
                <a:gd name="connsiteX5" fmla="*/ 224477 w 1121699"/>
                <a:gd name="connsiteY5" fmla="*/ 1328783 h 1559338"/>
                <a:gd name="connsiteX6" fmla="*/ 193958 w 1121699"/>
                <a:gd name="connsiteY6" fmla="*/ 1130100 h 1559338"/>
                <a:gd name="connsiteX7" fmla="*/ 198962 w 1121699"/>
                <a:gd name="connsiteY7" fmla="*/ 1102726 h 1559338"/>
                <a:gd name="connsiteX8" fmla="*/ 344213 w 1121699"/>
                <a:gd name="connsiteY8" fmla="*/ 1181701 h 1559338"/>
                <a:gd name="connsiteX9" fmla="*/ 546196 w 1121699"/>
                <a:gd name="connsiteY9" fmla="*/ 1241707 h 1559338"/>
                <a:gd name="connsiteX10" fmla="*/ 725680 w 1121699"/>
                <a:gd name="connsiteY10" fmla="*/ 1248978 h 1559338"/>
                <a:gd name="connsiteX11" fmla="*/ 951985 w 1121699"/>
                <a:gd name="connsiteY11" fmla="*/ 1191373 h 1559338"/>
                <a:gd name="connsiteX12" fmla="*/ 1095083 w 1121699"/>
                <a:gd name="connsiteY12" fmla="*/ 1099571 h 1559338"/>
                <a:gd name="connsiteX13" fmla="*/ 1109861 w 1121699"/>
                <a:gd name="connsiteY13" fmla="*/ 1055590 h 1559338"/>
                <a:gd name="connsiteX14" fmla="*/ 964330 w 1121699"/>
                <a:gd name="connsiteY14" fmla="*/ 989755 h 1559338"/>
                <a:gd name="connsiteX15" fmla="*/ 738024 w 1121699"/>
                <a:gd name="connsiteY15" fmla="*/ 936265 h 1559338"/>
                <a:gd name="connsiteX16" fmla="*/ 433932 w 1121699"/>
                <a:gd name="connsiteY16" fmla="*/ 935231 h 1559338"/>
                <a:gd name="connsiteX17" fmla="*/ 337577 w 1121699"/>
                <a:gd name="connsiteY17" fmla="*/ 923253 h 1559338"/>
                <a:gd name="connsiteX18" fmla="*/ 531172 w 1121699"/>
                <a:gd name="connsiteY18" fmla="*/ 820494 h 1559338"/>
                <a:gd name="connsiteX19" fmla="*/ 690047 w 1121699"/>
                <a:gd name="connsiteY19" fmla="*/ 686187 h 1559338"/>
                <a:gd name="connsiteX20" fmla="*/ 815167 w 1121699"/>
                <a:gd name="connsiteY20" fmla="*/ 520277 h 1559338"/>
                <a:gd name="connsiteX21" fmla="*/ 850572 w 1121699"/>
                <a:gd name="connsiteY21" fmla="*/ 400696 h 1559338"/>
                <a:gd name="connsiteX22" fmla="*/ 843444 w 1121699"/>
                <a:gd name="connsiteY22" fmla="*/ 396686 h 1559338"/>
                <a:gd name="connsiteX23" fmla="*/ 564929 w 1121699"/>
                <a:gd name="connsiteY23" fmla="*/ 460084 h 1559338"/>
                <a:gd name="connsiteX24" fmla="*/ 328077 w 1121699"/>
                <a:gd name="connsiteY24" fmla="*/ 593832 h 1559338"/>
                <a:gd name="connsiteX25" fmla="*/ 326678 w 1121699"/>
                <a:gd name="connsiteY25" fmla="*/ 568907 h 1559338"/>
                <a:gd name="connsiteX26" fmla="*/ 426853 w 1121699"/>
                <a:gd name="connsiteY26" fmla="*/ 383548 h 1559338"/>
                <a:gd name="connsiteX27" fmla="*/ 430876 w 1121699"/>
                <a:gd name="connsiteY27" fmla="*/ 187822 h 1559338"/>
                <a:gd name="connsiteX28" fmla="*/ 363441 w 1121699"/>
                <a:gd name="connsiteY28" fmla="*/ 0 h 1559338"/>
                <a:gd name="connsiteX29" fmla="*/ 267933 w 1121699"/>
                <a:gd name="connsiteY29" fmla="*/ 97580 h 1559338"/>
                <a:gd name="connsiteX30" fmla="*/ 174317 w 1121699"/>
                <a:gd name="connsiteY30" fmla="*/ 245003 h 1559338"/>
                <a:gd name="connsiteX31" fmla="*/ 67903 w 1121699"/>
                <a:gd name="connsiteY31" fmla="*/ 513601 h 1559338"/>
                <a:gd name="connsiteX32" fmla="*/ 113 w 1121699"/>
                <a:gd name="connsiteY32" fmla="*/ 956247 h 1559338"/>
                <a:gd name="connsiteX33" fmla="*/ 35808 w 1121699"/>
                <a:gd name="connsiteY33" fmla="*/ 1336954 h 1559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21699" h="1559338">
                  <a:moveTo>
                    <a:pt x="35808" y="1336954"/>
                  </a:moveTo>
                  <a:cubicBezTo>
                    <a:pt x="47609" y="1398275"/>
                    <a:pt x="62831" y="1457644"/>
                    <a:pt x="80731" y="1516391"/>
                  </a:cubicBezTo>
                  <a:lnTo>
                    <a:pt x="95640" y="1559338"/>
                  </a:lnTo>
                  <a:lnTo>
                    <a:pt x="274505" y="1517446"/>
                  </a:lnTo>
                  <a:lnTo>
                    <a:pt x="253323" y="1446688"/>
                  </a:lnTo>
                  <a:cubicBezTo>
                    <a:pt x="242334" y="1405930"/>
                    <a:pt x="232312" y="1364810"/>
                    <a:pt x="224477" y="1328783"/>
                  </a:cubicBezTo>
                  <a:cubicBezTo>
                    <a:pt x="208809" y="1256730"/>
                    <a:pt x="198210" y="1167776"/>
                    <a:pt x="193958" y="1130100"/>
                  </a:cubicBezTo>
                  <a:cubicBezTo>
                    <a:pt x="189706" y="1092424"/>
                    <a:pt x="189222" y="1095951"/>
                    <a:pt x="198962" y="1102726"/>
                  </a:cubicBezTo>
                  <a:cubicBezTo>
                    <a:pt x="208701" y="1109500"/>
                    <a:pt x="286341" y="1158538"/>
                    <a:pt x="344213" y="1181701"/>
                  </a:cubicBezTo>
                  <a:cubicBezTo>
                    <a:pt x="402085" y="1204865"/>
                    <a:pt x="482618" y="1230495"/>
                    <a:pt x="546196" y="1241707"/>
                  </a:cubicBezTo>
                  <a:cubicBezTo>
                    <a:pt x="609773" y="1252921"/>
                    <a:pt x="658048" y="1257366"/>
                    <a:pt x="725680" y="1248978"/>
                  </a:cubicBezTo>
                  <a:cubicBezTo>
                    <a:pt x="793312" y="1240590"/>
                    <a:pt x="890418" y="1216274"/>
                    <a:pt x="951985" y="1191373"/>
                  </a:cubicBezTo>
                  <a:cubicBezTo>
                    <a:pt x="1013553" y="1166471"/>
                    <a:pt x="1068771" y="1122201"/>
                    <a:pt x="1095083" y="1099571"/>
                  </a:cubicBezTo>
                  <a:cubicBezTo>
                    <a:pt x="1121395" y="1076939"/>
                    <a:pt x="1131653" y="1073893"/>
                    <a:pt x="1109861" y="1055590"/>
                  </a:cubicBezTo>
                  <a:cubicBezTo>
                    <a:pt x="1088069" y="1037287"/>
                    <a:pt x="1026302" y="1009643"/>
                    <a:pt x="964330" y="989755"/>
                  </a:cubicBezTo>
                  <a:cubicBezTo>
                    <a:pt x="902357" y="969868"/>
                    <a:pt x="826424" y="945352"/>
                    <a:pt x="738024" y="936265"/>
                  </a:cubicBezTo>
                  <a:cubicBezTo>
                    <a:pt x="649625" y="927177"/>
                    <a:pt x="500673" y="937399"/>
                    <a:pt x="433932" y="935231"/>
                  </a:cubicBezTo>
                  <a:cubicBezTo>
                    <a:pt x="367191" y="933061"/>
                    <a:pt x="332186" y="929788"/>
                    <a:pt x="337577" y="923253"/>
                  </a:cubicBezTo>
                  <a:cubicBezTo>
                    <a:pt x="342969" y="916718"/>
                    <a:pt x="472427" y="860006"/>
                    <a:pt x="531172" y="820494"/>
                  </a:cubicBezTo>
                  <a:cubicBezTo>
                    <a:pt x="589917" y="780983"/>
                    <a:pt x="642715" y="736223"/>
                    <a:pt x="690047" y="686187"/>
                  </a:cubicBezTo>
                  <a:cubicBezTo>
                    <a:pt x="737380" y="636151"/>
                    <a:pt x="789601" y="568527"/>
                    <a:pt x="815167" y="520277"/>
                  </a:cubicBezTo>
                  <a:cubicBezTo>
                    <a:pt x="837537" y="478058"/>
                    <a:pt x="861862" y="416906"/>
                    <a:pt x="850572" y="400696"/>
                  </a:cubicBezTo>
                  <a:cubicBezTo>
                    <a:pt x="848960" y="398379"/>
                    <a:pt x="846620" y="396980"/>
                    <a:pt x="843444" y="396686"/>
                  </a:cubicBezTo>
                  <a:cubicBezTo>
                    <a:pt x="818035" y="394323"/>
                    <a:pt x="650823" y="427227"/>
                    <a:pt x="564929" y="460084"/>
                  </a:cubicBezTo>
                  <a:cubicBezTo>
                    <a:pt x="479034" y="492943"/>
                    <a:pt x="367786" y="575696"/>
                    <a:pt x="328077" y="593832"/>
                  </a:cubicBezTo>
                  <a:cubicBezTo>
                    <a:pt x="288369" y="611970"/>
                    <a:pt x="310215" y="603955"/>
                    <a:pt x="326678" y="568907"/>
                  </a:cubicBezTo>
                  <a:cubicBezTo>
                    <a:pt x="343140" y="533860"/>
                    <a:pt x="411497" y="458701"/>
                    <a:pt x="426853" y="383548"/>
                  </a:cubicBezTo>
                  <a:cubicBezTo>
                    <a:pt x="441916" y="309825"/>
                    <a:pt x="441745" y="270311"/>
                    <a:pt x="430876" y="187822"/>
                  </a:cubicBezTo>
                  <a:cubicBezTo>
                    <a:pt x="417432" y="118820"/>
                    <a:pt x="401349" y="65247"/>
                    <a:pt x="363441" y="0"/>
                  </a:cubicBezTo>
                  <a:cubicBezTo>
                    <a:pt x="336615" y="9961"/>
                    <a:pt x="297066" y="61625"/>
                    <a:pt x="267933" y="97580"/>
                  </a:cubicBezTo>
                  <a:cubicBezTo>
                    <a:pt x="234637" y="138672"/>
                    <a:pt x="207655" y="175667"/>
                    <a:pt x="174317" y="245003"/>
                  </a:cubicBezTo>
                  <a:cubicBezTo>
                    <a:pt x="140978" y="314340"/>
                    <a:pt x="96937" y="395060"/>
                    <a:pt x="67903" y="513601"/>
                  </a:cubicBezTo>
                  <a:cubicBezTo>
                    <a:pt x="38869" y="632141"/>
                    <a:pt x="1617" y="821110"/>
                    <a:pt x="113" y="956247"/>
                  </a:cubicBezTo>
                  <a:cubicBezTo>
                    <a:pt x="-1392" y="1091384"/>
                    <a:pt x="12206" y="1214311"/>
                    <a:pt x="35808" y="1336954"/>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7" name="Freeform: Shape 66">
              <a:extLst>
                <a:ext uri="{FF2B5EF4-FFF2-40B4-BE49-F238E27FC236}">
                  <a16:creationId xmlns:a16="http://schemas.microsoft.com/office/drawing/2014/main" id="{BE354C80-5100-CE72-045C-BC3C3830C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38582">
              <a:off x="9868080" y="58371"/>
              <a:ext cx="1444771" cy="397044"/>
            </a:xfrm>
            <a:custGeom>
              <a:avLst/>
              <a:gdLst>
                <a:gd name="connsiteX0" fmla="*/ 0 w 1444771"/>
                <a:gd name="connsiteY0" fmla="*/ 224008 h 397044"/>
                <a:gd name="connsiteX1" fmla="*/ 542309 w 1444771"/>
                <a:gd name="connsiteY1" fmla="*/ 0 h 397044"/>
                <a:gd name="connsiteX2" fmla="*/ 659814 w 1444771"/>
                <a:gd name="connsiteY2" fmla="*/ 26762 h 397044"/>
                <a:gd name="connsiteX3" fmla="*/ 1444771 w 1444771"/>
                <a:gd name="connsiteY3" fmla="*/ 215641 h 397044"/>
                <a:gd name="connsiteX4" fmla="*/ 1398630 w 1444771"/>
                <a:gd name="connsiteY4" fmla="*/ 396872 h 397044"/>
                <a:gd name="connsiteX5" fmla="*/ 313362 w 1444771"/>
                <a:gd name="connsiteY5" fmla="*/ 266457 h 397044"/>
                <a:gd name="connsiteX6" fmla="*/ 124715 w 1444771"/>
                <a:gd name="connsiteY6" fmla="*/ 240063 h 397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4771" h="397044">
                  <a:moveTo>
                    <a:pt x="0" y="224008"/>
                  </a:moveTo>
                  <a:lnTo>
                    <a:pt x="542309" y="0"/>
                  </a:lnTo>
                  <a:lnTo>
                    <a:pt x="659814" y="26762"/>
                  </a:lnTo>
                  <a:cubicBezTo>
                    <a:pt x="1048516" y="115291"/>
                    <a:pt x="1416043" y="199558"/>
                    <a:pt x="1444771" y="215641"/>
                  </a:cubicBezTo>
                  <a:cubicBezTo>
                    <a:pt x="1440071" y="255118"/>
                    <a:pt x="1414976" y="402776"/>
                    <a:pt x="1398630" y="396872"/>
                  </a:cubicBezTo>
                  <a:cubicBezTo>
                    <a:pt x="1360077" y="398659"/>
                    <a:pt x="542012" y="333132"/>
                    <a:pt x="313362" y="266457"/>
                  </a:cubicBezTo>
                  <a:cubicBezTo>
                    <a:pt x="247992" y="256547"/>
                    <a:pt x="184891" y="247942"/>
                    <a:pt x="124715" y="240063"/>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Shape 61">
              <a:extLst>
                <a:ext uri="{FF2B5EF4-FFF2-40B4-BE49-F238E27FC236}">
                  <a16:creationId xmlns:a16="http://schemas.microsoft.com/office/drawing/2014/main" id="{198451DC-0073-93C7-54C2-7508FCEC9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38582">
              <a:off x="9868080" y="58371"/>
              <a:ext cx="1444771" cy="397044"/>
            </a:xfrm>
            <a:custGeom>
              <a:avLst/>
              <a:gdLst>
                <a:gd name="connsiteX0" fmla="*/ 0 w 1444771"/>
                <a:gd name="connsiteY0" fmla="*/ 224008 h 397044"/>
                <a:gd name="connsiteX1" fmla="*/ 542309 w 1444771"/>
                <a:gd name="connsiteY1" fmla="*/ 0 h 397044"/>
                <a:gd name="connsiteX2" fmla="*/ 659814 w 1444771"/>
                <a:gd name="connsiteY2" fmla="*/ 26762 h 397044"/>
                <a:gd name="connsiteX3" fmla="*/ 1444771 w 1444771"/>
                <a:gd name="connsiteY3" fmla="*/ 215641 h 397044"/>
                <a:gd name="connsiteX4" fmla="*/ 1398630 w 1444771"/>
                <a:gd name="connsiteY4" fmla="*/ 396872 h 397044"/>
                <a:gd name="connsiteX5" fmla="*/ 313362 w 1444771"/>
                <a:gd name="connsiteY5" fmla="*/ 266457 h 397044"/>
                <a:gd name="connsiteX6" fmla="*/ 124715 w 1444771"/>
                <a:gd name="connsiteY6" fmla="*/ 240063 h 397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4771" h="397044">
                  <a:moveTo>
                    <a:pt x="0" y="224008"/>
                  </a:moveTo>
                  <a:lnTo>
                    <a:pt x="542309" y="0"/>
                  </a:lnTo>
                  <a:lnTo>
                    <a:pt x="659814" y="26762"/>
                  </a:lnTo>
                  <a:cubicBezTo>
                    <a:pt x="1048516" y="115291"/>
                    <a:pt x="1416043" y="199558"/>
                    <a:pt x="1444771" y="215641"/>
                  </a:cubicBezTo>
                  <a:cubicBezTo>
                    <a:pt x="1440071" y="255118"/>
                    <a:pt x="1414976" y="402776"/>
                    <a:pt x="1398630" y="396872"/>
                  </a:cubicBezTo>
                  <a:cubicBezTo>
                    <a:pt x="1360077" y="398659"/>
                    <a:pt x="542012" y="333132"/>
                    <a:pt x="313362" y="266457"/>
                  </a:cubicBezTo>
                  <a:cubicBezTo>
                    <a:pt x="247992" y="256547"/>
                    <a:pt x="184891" y="247942"/>
                    <a:pt x="124715" y="240063"/>
                  </a:cubicBezTo>
                  <a:close/>
                </a:path>
              </a:pathLst>
            </a:custGeom>
            <a:solidFill>
              <a:schemeClr val="accent3">
                <a:lumMod val="20000"/>
                <a:lumOff val="8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Shape 62">
              <a:extLst>
                <a:ext uri="{FF2B5EF4-FFF2-40B4-BE49-F238E27FC236}">
                  <a16:creationId xmlns:a16="http://schemas.microsoft.com/office/drawing/2014/main" id="{034BAAF5-83FD-6047-BFFA-EF226AFB0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5409100" flipH="1">
              <a:off x="10988483" y="704056"/>
              <a:ext cx="1121699" cy="1559338"/>
            </a:xfrm>
            <a:custGeom>
              <a:avLst/>
              <a:gdLst>
                <a:gd name="connsiteX0" fmla="*/ 35808 w 1121699"/>
                <a:gd name="connsiteY0" fmla="*/ 1336954 h 1559338"/>
                <a:gd name="connsiteX1" fmla="*/ 80731 w 1121699"/>
                <a:gd name="connsiteY1" fmla="*/ 1516391 h 1559338"/>
                <a:gd name="connsiteX2" fmla="*/ 95640 w 1121699"/>
                <a:gd name="connsiteY2" fmla="*/ 1559338 h 1559338"/>
                <a:gd name="connsiteX3" fmla="*/ 274505 w 1121699"/>
                <a:gd name="connsiteY3" fmla="*/ 1517446 h 1559338"/>
                <a:gd name="connsiteX4" fmla="*/ 253323 w 1121699"/>
                <a:gd name="connsiteY4" fmla="*/ 1446688 h 1559338"/>
                <a:gd name="connsiteX5" fmla="*/ 224477 w 1121699"/>
                <a:gd name="connsiteY5" fmla="*/ 1328783 h 1559338"/>
                <a:gd name="connsiteX6" fmla="*/ 193958 w 1121699"/>
                <a:gd name="connsiteY6" fmla="*/ 1130100 h 1559338"/>
                <a:gd name="connsiteX7" fmla="*/ 198962 w 1121699"/>
                <a:gd name="connsiteY7" fmla="*/ 1102726 h 1559338"/>
                <a:gd name="connsiteX8" fmla="*/ 344213 w 1121699"/>
                <a:gd name="connsiteY8" fmla="*/ 1181701 h 1559338"/>
                <a:gd name="connsiteX9" fmla="*/ 546196 w 1121699"/>
                <a:gd name="connsiteY9" fmla="*/ 1241707 h 1559338"/>
                <a:gd name="connsiteX10" fmla="*/ 725680 w 1121699"/>
                <a:gd name="connsiteY10" fmla="*/ 1248978 h 1559338"/>
                <a:gd name="connsiteX11" fmla="*/ 951985 w 1121699"/>
                <a:gd name="connsiteY11" fmla="*/ 1191373 h 1559338"/>
                <a:gd name="connsiteX12" fmla="*/ 1095083 w 1121699"/>
                <a:gd name="connsiteY12" fmla="*/ 1099571 h 1559338"/>
                <a:gd name="connsiteX13" fmla="*/ 1109861 w 1121699"/>
                <a:gd name="connsiteY13" fmla="*/ 1055590 h 1559338"/>
                <a:gd name="connsiteX14" fmla="*/ 964330 w 1121699"/>
                <a:gd name="connsiteY14" fmla="*/ 989755 h 1559338"/>
                <a:gd name="connsiteX15" fmla="*/ 738024 w 1121699"/>
                <a:gd name="connsiteY15" fmla="*/ 936265 h 1559338"/>
                <a:gd name="connsiteX16" fmla="*/ 433932 w 1121699"/>
                <a:gd name="connsiteY16" fmla="*/ 935231 h 1559338"/>
                <a:gd name="connsiteX17" fmla="*/ 337577 w 1121699"/>
                <a:gd name="connsiteY17" fmla="*/ 923253 h 1559338"/>
                <a:gd name="connsiteX18" fmla="*/ 531172 w 1121699"/>
                <a:gd name="connsiteY18" fmla="*/ 820494 h 1559338"/>
                <a:gd name="connsiteX19" fmla="*/ 690047 w 1121699"/>
                <a:gd name="connsiteY19" fmla="*/ 686187 h 1559338"/>
                <a:gd name="connsiteX20" fmla="*/ 815167 w 1121699"/>
                <a:gd name="connsiteY20" fmla="*/ 520277 h 1559338"/>
                <a:gd name="connsiteX21" fmla="*/ 850572 w 1121699"/>
                <a:gd name="connsiteY21" fmla="*/ 400696 h 1559338"/>
                <a:gd name="connsiteX22" fmla="*/ 843444 w 1121699"/>
                <a:gd name="connsiteY22" fmla="*/ 396686 h 1559338"/>
                <a:gd name="connsiteX23" fmla="*/ 564929 w 1121699"/>
                <a:gd name="connsiteY23" fmla="*/ 460084 h 1559338"/>
                <a:gd name="connsiteX24" fmla="*/ 328077 w 1121699"/>
                <a:gd name="connsiteY24" fmla="*/ 593832 h 1559338"/>
                <a:gd name="connsiteX25" fmla="*/ 326678 w 1121699"/>
                <a:gd name="connsiteY25" fmla="*/ 568907 h 1559338"/>
                <a:gd name="connsiteX26" fmla="*/ 426853 w 1121699"/>
                <a:gd name="connsiteY26" fmla="*/ 383548 h 1559338"/>
                <a:gd name="connsiteX27" fmla="*/ 430876 w 1121699"/>
                <a:gd name="connsiteY27" fmla="*/ 187822 h 1559338"/>
                <a:gd name="connsiteX28" fmla="*/ 363441 w 1121699"/>
                <a:gd name="connsiteY28" fmla="*/ 0 h 1559338"/>
                <a:gd name="connsiteX29" fmla="*/ 267933 w 1121699"/>
                <a:gd name="connsiteY29" fmla="*/ 97580 h 1559338"/>
                <a:gd name="connsiteX30" fmla="*/ 174317 w 1121699"/>
                <a:gd name="connsiteY30" fmla="*/ 245003 h 1559338"/>
                <a:gd name="connsiteX31" fmla="*/ 67903 w 1121699"/>
                <a:gd name="connsiteY31" fmla="*/ 513601 h 1559338"/>
                <a:gd name="connsiteX32" fmla="*/ 113 w 1121699"/>
                <a:gd name="connsiteY32" fmla="*/ 956247 h 1559338"/>
                <a:gd name="connsiteX33" fmla="*/ 35808 w 1121699"/>
                <a:gd name="connsiteY33" fmla="*/ 1336954 h 1559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21699" h="1559338">
                  <a:moveTo>
                    <a:pt x="35808" y="1336954"/>
                  </a:moveTo>
                  <a:cubicBezTo>
                    <a:pt x="47609" y="1398275"/>
                    <a:pt x="62831" y="1457644"/>
                    <a:pt x="80731" y="1516391"/>
                  </a:cubicBezTo>
                  <a:lnTo>
                    <a:pt x="95640" y="1559338"/>
                  </a:lnTo>
                  <a:lnTo>
                    <a:pt x="274505" y="1517446"/>
                  </a:lnTo>
                  <a:lnTo>
                    <a:pt x="253323" y="1446688"/>
                  </a:lnTo>
                  <a:cubicBezTo>
                    <a:pt x="242334" y="1405930"/>
                    <a:pt x="232312" y="1364810"/>
                    <a:pt x="224477" y="1328783"/>
                  </a:cubicBezTo>
                  <a:cubicBezTo>
                    <a:pt x="208809" y="1256730"/>
                    <a:pt x="198210" y="1167776"/>
                    <a:pt x="193958" y="1130100"/>
                  </a:cubicBezTo>
                  <a:cubicBezTo>
                    <a:pt x="189706" y="1092424"/>
                    <a:pt x="189222" y="1095951"/>
                    <a:pt x="198962" y="1102726"/>
                  </a:cubicBezTo>
                  <a:cubicBezTo>
                    <a:pt x="208701" y="1109500"/>
                    <a:pt x="286341" y="1158538"/>
                    <a:pt x="344213" y="1181701"/>
                  </a:cubicBezTo>
                  <a:cubicBezTo>
                    <a:pt x="402085" y="1204865"/>
                    <a:pt x="482618" y="1230495"/>
                    <a:pt x="546196" y="1241707"/>
                  </a:cubicBezTo>
                  <a:cubicBezTo>
                    <a:pt x="609773" y="1252921"/>
                    <a:pt x="658048" y="1257366"/>
                    <a:pt x="725680" y="1248978"/>
                  </a:cubicBezTo>
                  <a:cubicBezTo>
                    <a:pt x="793312" y="1240590"/>
                    <a:pt x="890418" y="1216274"/>
                    <a:pt x="951985" y="1191373"/>
                  </a:cubicBezTo>
                  <a:cubicBezTo>
                    <a:pt x="1013553" y="1166471"/>
                    <a:pt x="1068771" y="1122201"/>
                    <a:pt x="1095083" y="1099571"/>
                  </a:cubicBezTo>
                  <a:cubicBezTo>
                    <a:pt x="1121395" y="1076939"/>
                    <a:pt x="1131653" y="1073893"/>
                    <a:pt x="1109861" y="1055590"/>
                  </a:cubicBezTo>
                  <a:cubicBezTo>
                    <a:pt x="1088069" y="1037287"/>
                    <a:pt x="1026302" y="1009643"/>
                    <a:pt x="964330" y="989755"/>
                  </a:cubicBezTo>
                  <a:cubicBezTo>
                    <a:pt x="902357" y="969868"/>
                    <a:pt x="826424" y="945352"/>
                    <a:pt x="738024" y="936265"/>
                  </a:cubicBezTo>
                  <a:cubicBezTo>
                    <a:pt x="649625" y="927177"/>
                    <a:pt x="500673" y="937399"/>
                    <a:pt x="433932" y="935231"/>
                  </a:cubicBezTo>
                  <a:cubicBezTo>
                    <a:pt x="367191" y="933061"/>
                    <a:pt x="332186" y="929788"/>
                    <a:pt x="337577" y="923253"/>
                  </a:cubicBezTo>
                  <a:cubicBezTo>
                    <a:pt x="342969" y="916718"/>
                    <a:pt x="472427" y="860006"/>
                    <a:pt x="531172" y="820494"/>
                  </a:cubicBezTo>
                  <a:cubicBezTo>
                    <a:pt x="589917" y="780983"/>
                    <a:pt x="642715" y="736223"/>
                    <a:pt x="690047" y="686187"/>
                  </a:cubicBezTo>
                  <a:cubicBezTo>
                    <a:pt x="737380" y="636151"/>
                    <a:pt x="789601" y="568527"/>
                    <a:pt x="815167" y="520277"/>
                  </a:cubicBezTo>
                  <a:cubicBezTo>
                    <a:pt x="837537" y="478058"/>
                    <a:pt x="861862" y="416906"/>
                    <a:pt x="850572" y="400696"/>
                  </a:cubicBezTo>
                  <a:cubicBezTo>
                    <a:pt x="848960" y="398379"/>
                    <a:pt x="846620" y="396980"/>
                    <a:pt x="843444" y="396686"/>
                  </a:cubicBezTo>
                  <a:cubicBezTo>
                    <a:pt x="818035" y="394323"/>
                    <a:pt x="650823" y="427227"/>
                    <a:pt x="564929" y="460084"/>
                  </a:cubicBezTo>
                  <a:cubicBezTo>
                    <a:pt x="479034" y="492943"/>
                    <a:pt x="367786" y="575696"/>
                    <a:pt x="328077" y="593832"/>
                  </a:cubicBezTo>
                  <a:cubicBezTo>
                    <a:pt x="288369" y="611970"/>
                    <a:pt x="310215" y="603955"/>
                    <a:pt x="326678" y="568907"/>
                  </a:cubicBezTo>
                  <a:cubicBezTo>
                    <a:pt x="343140" y="533860"/>
                    <a:pt x="411497" y="458701"/>
                    <a:pt x="426853" y="383548"/>
                  </a:cubicBezTo>
                  <a:cubicBezTo>
                    <a:pt x="441916" y="309825"/>
                    <a:pt x="441745" y="270311"/>
                    <a:pt x="430876" y="187822"/>
                  </a:cubicBezTo>
                  <a:cubicBezTo>
                    <a:pt x="417432" y="118820"/>
                    <a:pt x="401349" y="65247"/>
                    <a:pt x="363441" y="0"/>
                  </a:cubicBezTo>
                  <a:cubicBezTo>
                    <a:pt x="336615" y="9961"/>
                    <a:pt x="297066" y="61625"/>
                    <a:pt x="267933" y="97580"/>
                  </a:cubicBezTo>
                  <a:cubicBezTo>
                    <a:pt x="234637" y="138672"/>
                    <a:pt x="207655" y="175667"/>
                    <a:pt x="174317" y="245003"/>
                  </a:cubicBezTo>
                  <a:cubicBezTo>
                    <a:pt x="140978" y="314340"/>
                    <a:pt x="96937" y="395060"/>
                    <a:pt x="67903" y="513601"/>
                  </a:cubicBezTo>
                  <a:cubicBezTo>
                    <a:pt x="38869" y="632141"/>
                    <a:pt x="1617" y="821110"/>
                    <a:pt x="113" y="956247"/>
                  </a:cubicBezTo>
                  <a:cubicBezTo>
                    <a:pt x="-1392" y="1091384"/>
                    <a:pt x="12206" y="1214311"/>
                    <a:pt x="35808" y="1336954"/>
                  </a:cubicBezTo>
                  <a:close/>
                </a:path>
              </a:pathLst>
            </a:custGeom>
            <a:solidFill>
              <a:schemeClr val="accent4">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Content Placeholder 2">
            <a:extLst>
              <a:ext uri="{FF2B5EF4-FFF2-40B4-BE49-F238E27FC236}">
                <a16:creationId xmlns:a16="http://schemas.microsoft.com/office/drawing/2014/main" id="{CC65FA82-3AF0-182E-3D19-8A3E4BD64815}"/>
              </a:ext>
            </a:extLst>
          </p:cNvPr>
          <p:cNvSpPr>
            <a:spLocks noGrp="1"/>
          </p:cNvSpPr>
          <p:nvPr>
            <p:ph idx="1"/>
          </p:nvPr>
        </p:nvSpPr>
        <p:spPr>
          <a:xfrm>
            <a:off x="932560" y="1390650"/>
            <a:ext cx="4811015" cy="4737767"/>
          </a:xfrm>
        </p:spPr>
        <p:txBody>
          <a:bodyPr>
            <a:normAutofit/>
          </a:bodyPr>
          <a:lstStyle/>
          <a:p>
            <a:pPr marL="0" indent="0">
              <a:buNone/>
            </a:pPr>
            <a:r>
              <a:rPr lang="en-US" dirty="0">
                <a:solidFill>
                  <a:schemeClr val="tx2"/>
                </a:solidFill>
              </a:rPr>
              <a:t>Using the available resources, I think that one method to reduce wait times is to employ the Python-based Pandas library to cut down the waiting period for patients who need medical care.</a:t>
            </a:r>
          </a:p>
        </p:txBody>
      </p:sp>
      <p:pic>
        <p:nvPicPr>
          <p:cNvPr id="9" name="Picture 8" descr="A group of people in a waiting room&#10;&#10;Description automatically generated">
            <a:extLst>
              <a:ext uri="{FF2B5EF4-FFF2-40B4-BE49-F238E27FC236}">
                <a16:creationId xmlns:a16="http://schemas.microsoft.com/office/drawing/2014/main" id="{85F4A78A-C09E-7BE7-83B8-34D4C0C4514A}"/>
              </a:ext>
            </a:extLst>
          </p:cNvPr>
          <p:cNvPicPr>
            <a:picLocks noChangeAspect="1"/>
          </p:cNvPicPr>
          <p:nvPr/>
        </p:nvPicPr>
        <p:blipFill rotWithShape="1">
          <a:blip r:embed="rId2">
            <a:extLst>
              <a:ext uri="{28A0092B-C50C-407E-A947-70E740481C1C}">
                <a14:useLocalDpi xmlns:a14="http://schemas.microsoft.com/office/drawing/2010/main" val="0"/>
              </a:ext>
            </a:extLst>
          </a:blip>
          <a:srcRect l="26610" r="26508"/>
          <a:stretch/>
        </p:blipFill>
        <p:spPr>
          <a:xfrm>
            <a:off x="6096000" y="2282590"/>
            <a:ext cx="5245634" cy="3720349"/>
          </a:xfrm>
          <a:prstGeom prst="rect">
            <a:avLst/>
          </a:prstGeom>
        </p:spPr>
      </p:pic>
    </p:spTree>
    <p:extLst>
      <p:ext uri="{BB962C8B-B14F-4D97-AF65-F5344CB8AC3E}">
        <p14:creationId xmlns:p14="http://schemas.microsoft.com/office/powerpoint/2010/main" val="238922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1" descr="A screenshot of a computer&#10;&#10;Description automatically generated">
            <a:extLst>
              <a:ext uri="{FF2B5EF4-FFF2-40B4-BE49-F238E27FC236}">
                <a16:creationId xmlns:a16="http://schemas.microsoft.com/office/drawing/2014/main" id="{7B6C74C9-B36B-85B2-60D3-38BEA10FBFD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 t="10139" r="48668" b="6251"/>
          <a:stretch/>
        </p:blipFill>
        <p:spPr bwMode="auto">
          <a:xfrm>
            <a:off x="800618" y="702366"/>
            <a:ext cx="5959129" cy="5459890"/>
          </a:xfrm>
          <a:prstGeom prst="rect">
            <a:avLst/>
          </a:prstGeom>
          <a:extLst>
            <a:ext uri="{53640926-AAD7-44D8-BBD7-CCE9431645EC}">
              <a14:shadowObscured xmlns:a14="http://schemas.microsoft.com/office/drawing/2010/main"/>
            </a:ext>
          </a:extLst>
        </p:spPr>
      </p:pic>
      <p:cxnSp>
        <p:nvCxnSpPr>
          <p:cNvPr id="15" name="Straight Connector 14">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Content Placeholder 5">
            <a:extLst>
              <a:ext uri="{FF2B5EF4-FFF2-40B4-BE49-F238E27FC236}">
                <a16:creationId xmlns:a16="http://schemas.microsoft.com/office/drawing/2014/main" id="{4DAC5013-28BB-EF2F-8CB6-9E25CEAAE858}"/>
              </a:ext>
            </a:extLst>
          </p:cNvPr>
          <p:cNvSpPr>
            <a:spLocks noGrp="1"/>
          </p:cNvSpPr>
          <p:nvPr>
            <p:ph idx="1"/>
          </p:nvPr>
        </p:nvSpPr>
        <p:spPr>
          <a:xfrm>
            <a:off x="8153400" y="2543364"/>
            <a:ext cx="3434180" cy="3599019"/>
          </a:xfrm>
        </p:spPr>
        <p:txBody>
          <a:bodyPr>
            <a:normAutofit/>
          </a:bodyPr>
          <a:lstStyle/>
          <a:p>
            <a:pPr marL="0" indent="0">
              <a:buNone/>
            </a:pPr>
            <a:r>
              <a:rPr lang="en-US" sz="2000" dirty="0"/>
              <a:t>Here is the python code for the simulation.</a:t>
            </a:r>
          </a:p>
          <a:p>
            <a:pPr marL="0" indent="0">
              <a:buNone/>
            </a:pPr>
            <a:r>
              <a:rPr lang="en-US" sz="2000" dirty="0"/>
              <a:t>Let’s go through the code and check what we are doing in the hospital room simulation and what we are expecting at the end of the simulation.</a:t>
            </a:r>
          </a:p>
        </p:txBody>
      </p:sp>
    </p:spTree>
    <p:extLst>
      <p:ext uri="{BB962C8B-B14F-4D97-AF65-F5344CB8AC3E}">
        <p14:creationId xmlns:p14="http://schemas.microsoft.com/office/powerpoint/2010/main" val="3241095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A screenshot of a computer&#10;&#10;Description automatically generated">
            <a:extLst>
              <a:ext uri="{FF2B5EF4-FFF2-40B4-BE49-F238E27FC236}">
                <a16:creationId xmlns:a16="http://schemas.microsoft.com/office/drawing/2014/main" id="{BEFDCB1F-ECC0-87ED-935C-A1299668B445}"/>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9768" r="32078" b="6012"/>
          <a:stretch/>
        </p:blipFill>
        <p:spPr bwMode="auto">
          <a:xfrm>
            <a:off x="1663194" y="285750"/>
            <a:ext cx="8446512" cy="589121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25259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881</TotalTime>
  <Words>861</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Cavolini</vt:lpstr>
      <vt:lpstr>Comic Sans MS</vt:lpstr>
      <vt:lpstr>Office Theme</vt:lpstr>
      <vt:lpstr>Hospital Room Simulation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Room Simulation</dc:title>
  <dc:creator>Sree Sarada Alapaty</dc:creator>
  <cp:lastModifiedBy>Sree Sarada Alapaty</cp:lastModifiedBy>
  <cp:revision>1</cp:revision>
  <dcterms:created xsi:type="dcterms:W3CDTF">2023-11-16T16:49:43Z</dcterms:created>
  <dcterms:modified xsi:type="dcterms:W3CDTF">2023-12-04T15:44:23Z</dcterms:modified>
</cp:coreProperties>
</file>