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ED481F-9EB0-46BD-A760-88581DB7E72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D481F-9EB0-46BD-A760-88581DB7E72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D481F-9EB0-46BD-A760-88581DB7E72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D481F-9EB0-46BD-A760-88581DB7E72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ED481F-9EB0-46BD-A760-88581DB7E729}"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ED481F-9EB0-46BD-A760-88581DB7E72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ED481F-9EB0-46BD-A760-88581DB7E729}" type="datetimeFigureOut">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ED481F-9EB0-46BD-A760-88581DB7E729}" type="datetimeFigureOut">
              <a:rPr lang="en-US" smtClean="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D481F-9EB0-46BD-A760-88581DB7E729}" type="datetimeFigureOut">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D481F-9EB0-46BD-A760-88581DB7E72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D481F-9EB0-46BD-A760-88581DB7E729}"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3B5BB-04C8-4074-A912-F9D3EF047DB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D481F-9EB0-46BD-A760-88581DB7E729}" type="datetimeFigureOut">
              <a:rPr lang="en-US" smtClean="0"/>
              <a:t>9/12/2025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3B5BB-04C8-4074-A912-F9D3EF047D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763000" cy="2819400"/>
          </a:xfrm>
        </p:spPr>
        <p:txBody>
          <a:bodyPr>
            <a:normAutofit/>
          </a:bodyPr>
          <a:lstStyle/>
          <a:p>
            <a:r>
              <a:rPr lang="en-US" sz="2700" b="1" dirty="0" smtClean="0"/>
              <a:t>           STUDENT NAME:     SREE ARPPANA K.S.</a:t>
            </a:r>
            <a:br>
              <a:rPr lang="en-US" sz="2700" b="1" dirty="0" smtClean="0"/>
            </a:br>
            <a:r>
              <a:rPr lang="en-US" sz="2700" b="1" dirty="0" smtClean="0"/>
              <a:t> </a:t>
            </a:r>
            <a:r>
              <a:rPr lang="en-US" sz="2700" b="1" dirty="0" smtClean="0"/>
              <a:t>REGISTER NO AND NMID: 2428K0294,asbrubb24aid61</a:t>
            </a:r>
            <a:r>
              <a:rPr lang="en-US" sz="2700" b="1" dirty="0" smtClean="0">
                <a:cs typeface="Calibri"/>
              </a:rPr>
              <a:t/>
            </a:r>
            <a:br>
              <a:rPr lang="en-US" sz="2700" b="1" dirty="0" smtClean="0">
                <a:cs typeface="Calibri"/>
              </a:rPr>
            </a:br>
            <a:r>
              <a:rPr lang="en-US" sz="2700" b="1" dirty="0" smtClean="0">
                <a:cs typeface="Calibri"/>
              </a:rPr>
              <a:t>                        </a:t>
            </a:r>
            <a:r>
              <a:rPr lang="en-US" sz="2700" b="1" dirty="0" smtClean="0"/>
              <a:t>DEPARTMENT: BSC COMPUTER SCIENCE AI&amp;DS</a:t>
            </a:r>
            <a:br>
              <a:rPr lang="en-US" sz="2700" b="1" dirty="0" smtClean="0"/>
            </a:br>
            <a:r>
              <a:rPr lang="en-US" sz="2700" b="1" dirty="0" smtClean="0"/>
              <a:t>COLLEGE: VET INSTITUTE OF ARTS AND SCIENCE</a:t>
            </a:r>
            <a:r>
              <a:rPr lang="en-IN" b="1" dirty="0" smtClean="0"/>
              <a:t/>
            </a:r>
            <a:br>
              <a:rPr lang="en-IN" b="1" dirty="0" smtClean="0"/>
            </a:br>
            <a:endParaRPr lang="en-US" b="1" dirty="0"/>
          </a:p>
        </p:txBody>
      </p:sp>
      <p:sp>
        <p:nvSpPr>
          <p:cNvPr id="4" name="Subtitle 3"/>
          <p:cNvSpPr>
            <a:spLocks noGrp="1"/>
          </p:cNvSpPr>
          <p:nvPr>
            <p:ph type="subTitle" idx="1"/>
          </p:nvPr>
        </p:nvSpPr>
        <p:spPr>
          <a:xfrm>
            <a:off x="1447800" y="762000"/>
            <a:ext cx="6400800" cy="1752600"/>
          </a:xfrm>
        </p:spPr>
        <p:txBody>
          <a:bodyPr/>
          <a:lstStyle/>
          <a:p>
            <a:r>
              <a:rPr lang="en-US" b="1" i="0" dirty="0" smtClean="0">
                <a:solidFill>
                  <a:srgbClr val="0F0F0F"/>
                </a:solidFill>
                <a:effectLst/>
                <a:latin typeface="Times New Roman" panose="02020603050405020304" pitchFamily="18" charset="0"/>
                <a:cs typeface="Times New Roman" panose="02020603050405020304" pitchFamily="18" charset="0"/>
              </a:rPr>
              <a:t>Digital Portfolio </a:t>
            </a:r>
            <a:r>
              <a:rPr lang="en-US" b="1" i="0" dirty="0" smtClean="0">
                <a:solidFill>
                  <a:srgbClr val="0F0F0F"/>
                </a:solidFill>
                <a:effectLst/>
                <a:latin typeface="Roboto" panose="020F0502020204030204" pitchFamily="2" charset="0"/>
              </a:rPr>
              <a:t/>
            </a:r>
            <a:br>
              <a:rPr lang="en-US" b="1" i="0" dirty="0" smtClean="0">
                <a:solidFill>
                  <a:srgbClr val="0F0F0F"/>
                </a:solidFill>
                <a:effectLst/>
                <a:latin typeface="Roboto" panose="020F0502020204030204" pitchFamily="2" charset="0"/>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95325" y="1266825"/>
            <a:ext cx="7753350" cy="43243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descr="blob:https://web.whatsapp.com/2d8abc64-9be6-4fa4-8020-48665c481d4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blob:https://web.whatsapp.com/2d8abc64-9be6-4fa4-8020-48665c481d47"/>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2"/>
          <a:srcRect/>
          <a:stretch>
            <a:fillRect/>
          </a:stretch>
        </p:blipFill>
        <p:spPr bwMode="auto">
          <a:xfrm>
            <a:off x="1690688" y="1281113"/>
            <a:ext cx="5762625" cy="42957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2060"/>
                </a:solidFill>
              </a:rPr>
              <a:t>CONCLUSION</a:t>
            </a:r>
            <a:endParaRPr lang="en-US" sz="4000"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smtClean="0"/>
              <a:t>The project resulted in the successful creation of a fully functional personal portfolio website that acts as a digital showcase of academic achievements, technical expertise, certifications, and project work.</a:t>
            </a:r>
          </a:p>
          <a:p>
            <a:r>
              <a:rPr lang="en-US" dirty="0" smtClean="0"/>
              <a:t>The portfolio is built with a responsive design, ensuring smooth performance across laptops, tablets, and </a:t>
            </a:r>
            <a:r>
              <a:rPr lang="en-US" dirty="0" err="1" smtClean="0"/>
              <a:t>smartphones</a:t>
            </a:r>
            <a:r>
              <a:rPr lang="en-US" dirty="0" smtClean="0"/>
              <a:t>. Its well-structured layout makes navigation simple and allows users to access </a:t>
            </a:r>
            <a:r>
              <a:rPr lang="en-US" dirty="0" smtClean="0">
                <a:solidFill>
                  <a:srgbClr val="002060"/>
                </a:solidFill>
              </a:rPr>
              <a:t>information</a:t>
            </a:r>
            <a:r>
              <a:rPr lang="en-US" dirty="0" smtClean="0"/>
              <a:t> </a:t>
            </a:r>
            <a:r>
              <a:rPr lang="en-US" dirty="0" err="1" smtClean="0"/>
              <a:t>quickly.Key</a:t>
            </a:r>
            <a:r>
              <a:rPr lang="en-US" dirty="0" smtClean="0"/>
              <a:t> elements such as education, skills, projects, strengths, and career goals are presented in a clear and organized way, offering a complete professional profile. Unlike traditional resumes, this website delivers a visual, interactive, and engaging presentation of the candidate’s </a:t>
            </a:r>
            <a:r>
              <a:rPr lang="en-US" dirty="0" err="1" smtClean="0"/>
              <a:t>abilities.Overall</a:t>
            </a:r>
            <a:r>
              <a:rPr lang="en-US" dirty="0" smtClean="0"/>
              <a:t>, the outcome fulfills its objectives by providing a professional, user-friendly, and easily shareable online profile that supports academic recognition, career opportunities, and personal branding.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609600"/>
            <a:ext cx="7772400" cy="1981199"/>
          </a:xfrm>
        </p:spPr>
        <p:txBody>
          <a:bodyPr>
            <a:normAutofit fontScale="90000"/>
          </a:bodyPr>
          <a:lstStyle/>
          <a:p>
            <a:r>
              <a:rPr lang="en-US" spc="5" dirty="0" smtClean="0"/>
              <a:t>PROJECT</a:t>
            </a:r>
            <a:r>
              <a:rPr lang="en-US" spc="-85" dirty="0" smtClean="0"/>
              <a:t> </a:t>
            </a:r>
            <a:r>
              <a:rPr lang="en-US" spc="25" dirty="0" smtClean="0"/>
              <a:t>TITLE:</a:t>
            </a:r>
            <a:br>
              <a:rPr lang="en-US" spc="25" dirty="0" smtClean="0"/>
            </a:br>
            <a:r>
              <a:rPr lang="en-US" spc="25" dirty="0" smtClean="0"/>
              <a:t>                         “MY PORTFOLIO”</a:t>
            </a:r>
            <a:br>
              <a:rPr lang="en-US" spc="25" dirty="0" smtClean="0"/>
            </a:br>
            <a:r>
              <a:rPr lang="en-US" spc="25" dirty="0" smtClean="0"/>
              <a:t/>
            </a:r>
            <a:br>
              <a:rPr lang="en-US" spc="25"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905000"/>
            <a:ext cx="7772400" cy="4572000"/>
          </a:xfrm>
        </p:spPr>
        <p:txBody>
          <a:bodyPr>
            <a:normAutofit fontScale="90000"/>
          </a:bodyPr>
          <a:lstStyle/>
          <a:p>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Problem Statement</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Project Overview</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End Users</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dirty="0" smtClean="0">
                <a:solidFill>
                  <a:schemeClr val="tx2">
                    <a:lumMod val="60000"/>
                    <a:lumOff val="40000"/>
                  </a:schemeClr>
                </a:solidFill>
                <a:latin typeface="Times New Roman" panose="02020603050405020304" pitchFamily="18" charset="0"/>
                <a:cs typeface="Times New Roman" panose="02020603050405020304" pitchFamily="18" charset="0"/>
              </a:rPr>
              <a:t>Tools and Technologies</a:t>
            </a: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Portfolio design and Layout</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dirty="0" smtClean="0">
                <a:solidFill>
                  <a:schemeClr val="tx2">
                    <a:lumMod val="60000"/>
                    <a:lumOff val="40000"/>
                  </a:schemeClr>
                </a:solidFill>
                <a:latin typeface="Times New Roman" panose="02020603050405020304" pitchFamily="18" charset="0"/>
                <a:cs typeface="Times New Roman" panose="02020603050405020304" pitchFamily="18" charset="0"/>
              </a:rPr>
              <a:t>Features and Functionality</a:t>
            </a: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Results and </a:t>
            </a:r>
            <a:r>
              <a:rPr lang="en-US" sz="3100" dirty="0" smtClean="0">
                <a:solidFill>
                  <a:schemeClr val="tx2">
                    <a:lumMod val="60000"/>
                    <a:lumOff val="40000"/>
                  </a:schemeClr>
                </a:solidFill>
                <a:latin typeface="Times New Roman" panose="02020603050405020304" pitchFamily="18" charset="0"/>
                <a:cs typeface="Times New Roman" panose="02020603050405020304" pitchFamily="18" charset="0"/>
              </a:rPr>
              <a:t>Screenshots</a:t>
            </a: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t>Conclusion</a:t>
            </a:r>
            <a:br>
              <a:rPr lang="en-US" sz="3100" b="0" i="0" dirty="0" smtClean="0">
                <a:solidFill>
                  <a:schemeClr val="tx2">
                    <a:lumMod val="60000"/>
                    <a:lumOff val="40000"/>
                  </a:schemeClr>
                </a:solidFill>
                <a:effectLst/>
                <a:latin typeface="Times New Roman" panose="02020603050405020304" pitchFamily="18" charset="0"/>
                <a:cs typeface="Times New Roman" panose="02020603050405020304" pitchFamily="18" charset="0"/>
              </a:rPr>
            </a:br>
            <a:r>
              <a:rPr lang="en-US" sz="3100" dirty="0" err="1" smtClean="0">
                <a:solidFill>
                  <a:schemeClr val="tx2">
                    <a:lumMod val="60000"/>
                    <a:lumOff val="40000"/>
                  </a:schemeClr>
                </a:solidFill>
                <a:latin typeface="Times New Roman" panose="02020603050405020304" pitchFamily="18" charset="0"/>
                <a:cs typeface="Times New Roman" panose="02020603050405020304" pitchFamily="18" charset="0"/>
              </a:rPr>
              <a:t>Github</a:t>
            </a:r>
            <a:r>
              <a:rPr lang="en-US" sz="3100" dirty="0" smtClean="0">
                <a:solidFill>
                  <a:schemeClr val="tx2">
                    <a:lumMod val="60000"/>
                    <a:lumOff val="40000"/>
                  </a:schemeClr>
                </a:solidFill>
                <a:latin typeface="Times New Roman" panose="02020603050405020304" pitchFamily="18" charset="0"/>
                <a:cs typeface="Times New Roman" panose="02020603050405020304" pitchFamily="18" charset="0"/>
              </a:rPr>
              <a:t> Link</a:t>
            </a:r>
            <a:r>
              <a:rPr lang="en-US" b="0" i="0" dirty="0" smtClean="0">
                <a:solidFill>
                  <a:srgbClr val="0D0D0D"/>
                </a:solidFill>
                <a:effectLst/>
                <a:latin typeface="Times New Roman" panose="02020603050405020304" pitchFamily="18" charset="0"/>
                <a:cs typeface="Times New Roman" panose="02020603050405020304" pitchFamily="18" charset="0"/>
              </a:rPr>
              <a:t/>
            </a:r>
            <a:br>
              <a:rPr lang="en-US" b="0" i="0" dirty="0" smtClean="0">
                <a:solidFill>
                  <a:srgbClr val="0D0D0D"/>
                </a:solidFill>
                <a:effectLst/>
                <a:latin typeface="Times New Roman" panose="02020603050405020304" pitchFamily="18" charset="0"/>
                <a:cs typeface="Times New Roman" panose="02020603050405020304" pitchFamily="18" charset="0"/>
              </a:rPr>
            </a:br>
            <a:endParaRPr lang="en-US" dirty="0"/>
          </a:p>
        </p:txBody>
      </p:sp>
      <p:sp>
        <p:nvSpPr>
          <p:cNvPr id="3" name="Text Placeholder 2"/>
          <p:cNvSpPr>
            <a:spLocks noGrp="1"/>
          </p:cNvSpPr>
          <p:nvPr>
            <p:ph type="body" idx="1"/>
          </p:nvPr>
        </p:nvSpPr>
        <p:spPr>
          <a:xfrm>
            <a:off x="609600" y="304800"/>
            <a:ext cx="7772400" cy="1500187"/>
          </a:xfrm>
        </p:spPr>
        <p:txBody>
          <a:bodyPr>
            <a:normAutofit/>
          </a:bodyPr>
          <a:lstStyle/>
          <a:p>
            <a:r>
              <a:rPr lang="en-US" sz="4400" b="1" dirty="0" smtClean="0">
                <a:solidFill>
                  <a:schemeClr val="tx2">
                    <a:lumMod val="75000"/>
                  </a:schemeClr>
                </a:solidFill>
              </a:rPr>
              <a:t>AGENDA</a:t>
            </a:r>
            <a:endParaRPr lang="en-US" sz="4400" b="1"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95000"/>
                    <a:lumOff val="5000"/>
                  </a:schemeClr>
                </a:solidFill>
              </a:rPr>
              <a:t>PROBLEM STATEMENT</a:t>
            </a:r>
            <a:endParaRPr lang="en-US" b="1" dirty="0">
              <a:solidFill>
                <a:schemeClr val="tx1">
                  <a:lumMod val="95000"/>
                  <a:lumOff val="5000"/>
                </a:schemeClr>
              </a:solidFill>
            </a:endParaRPr>
          </a:p>
        </p:txBody>
      </p:sp>
      <p:sp>
        <p:nvSpPr>
          <p:cNvPr id="3" name="Content Placeholder 2"/>
          <p:cNvSpPr>
            <a:spLocks noGrp="1"/>
          </p:cNvSpPr>
          <p:nvPr>
            <p:ph idx="1"/>
          </p:nvPr>
        </p:nvSpPr>
        <p:spPr/>
        <p:txBody>
          <a:bodyPr>
            <a:normAutofit fontScale="62500" lnSpcReduction="20000"/>
          </a:bodyPr>
          <a:lstStyle/>
          <a:p>
            <a:r>
              <a:rPr lang="en-US" dirty="0" smtClean="0">
                <a:solidFill>
                  <a:schemeClr val="tx2">
                    <a:lumMod val="50000"/>
                  </a:schemeClr>
                </a:solidFill>
              </a:rPr>
              <a:t>In the current competitive world, both students and recent graduates struggle to effectively showcase their abilities, accomplishments, and projects to recruiters, faculty members, and industry experts. Conventional resumes often fall short in reflecting an individual’s true potential, creativity, and technical expertise. At the same time, recruiters increasingly prefer concise and visually appealing platforms over lengthy documents for evaluating candidates. Without a professional portfolio, there exists a communication gap between what a student can offer and what recruiters expect.</a:t>
            </a:r>
          </a:p>
          <a:p>
            <a:endParaRPr lang="en-US" dirty="0" smtClean="0">
              <a:solidFill>
                <a:schemeClr val="tx2">
                  <a:lumMod val="50000"/>
                </a:schemeClr>
              </a:solidFill>
            </a:endParaRPr>
          </a:p>
          <a:p>
            <a:r>
              <a:rPr lang="en-US" dirty="0" smtClean="0">
                <a:solidFill>
                  <a:schemeClr val="tx2">
                    <a:lumMod val="50000"/>
                  </a:schemeClr>
                </a:solidFill>
              </a:rPr>
              <a:t>To address this, there is a growing need for a personal portfolio website that offers a structured, user-friendly, and visually engaging way to present a person’s academic background, skills, certifications, projects, strengths, and career aspirations. This project bridges that gap by developing a responsive portfolio website that not only emphasizes academic and technical knowledge but also acts as a digital identity, helping end users evaluate and connect with candidates more effectively.</a:t>
            </a:r>
            <a:endParaRPr lang="en-IN" dirty="0" smtClean="0">
              <a:solidFill>
                <a:schemeClr val="tx2">
                  <a:lumMod val="50000"/>
                </a:schemeClr>
              </a:solidFill>
            </a:endParaRPr>
          </a:p>
          <a:p>
            <a:endParaRPr lang="en-US" dirty="0">
              <a:solidFill>
                <a:schemeClr val="tx2">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PROJECT OVERVIEW</a:t>
            </a:r>
            <a:endParaRPr lang="en-US" b="1"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r>
              <a:rPr lang="en-US" dirty="0" smtClean="0">
                <a:solidFill>
                  <a:srgbClr val="002060"/>
                </a:solidFill>
              </a:rPr>
              <a:t>This project is centered on creating a personal portfolio website that serves as a digital representation of an individual’s academic background, technical expertise, certifications, projects, and career aspirations in a well-structured and appealing format. The site was developed using HTML and CSS, ensuring simplicity, responsiveness, and easy accessibility. The primary aim of this work was to build an online identity that reflects both personal and professional development. Unlike conventional resumes, this portfolio offers a more interactive and visually engaging way to demonstrate creativity as well as technical </a:t>
            </a:r>
            <a:r>
              <a:rPr lang="en-US" dirty="0" err="1" smtClean="0">
                <a:solidFill>
                  <a:srgbClr val="002060"/>
                </a:solidFill>
              </a:rPr>
              <a:t>skills.The</a:t>
            </a:r>
            <a:r>
              <a:rPr lang="en-US" dirty="0" smtClean="0">
                <a:solidFill>
                  <a:srgbClr val="002060"/>
                </a:solidFill>
              </a:rPr>
              <a:t> development process involved several important stages, including problem analysis, choosing appropriate tools, designing layouts, writing code, testing, and deployment. The end result is a clean, user-friendly portfolio that can be conveniently shared with recruiters, faculty, and peers. Overall, the project has achieved its goals by producing a functional, organized, and attractive portfolio website, while also laying the groundwork for future improvements such as integrating JavaScript features, adding animations, or hosting it on platforms like </a:t>
            </a:r>
            <a:r>
              <a:rPr lang="en-US" dirty="0" err="1" smtClean="0">
                <a:solidFill>
                  <a:srgbClr val="002060"/>
                </a:solidFill>
              </a:rPr>
              <a:t>GitHub</a:t>
            </a:r>
            <a:r>
              <a:rPr lang="en-US" dirty="0" smtClean="0">
                <a:solidFill>
                  <a:srgbClr val="002060"/>
                </a:solidFill>
              </a:rPr>
              <a:t> Pages</a:t>
            </a:r>
            <a:endParaRPr lang="en-US" dirty="0">
              <a:solidFill>
                <a:srgbClr val="00206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rgbClr val="002060"/>
                </a:solidFill>
              </a:rPr>
              <a:t>WHO ARE THE END USERS?</a:t>
            </a:r>
            <a:endParaRPr lang="en-US" sz="4000"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r>
              <a:rPr lang="en-US" dirty="0" smtClean="0"/>
              <a:t>End Users</a:t>
            </a:r>
          </a:p>
          <a:p>
            <a:r>
              <a:rPr lang="en-US" dirty="0" smtClean="0"/>
              <a:t>The personal portfolio website is intended to serve multiple groups of users:</a:t>
            </a:r>
          </a:p>
          <a:p>
            <a:r>
              <a:rPr lang="en-US" dirty="0" smtClean="0"/>
              <a:t>1)Recruiters and Employers – Provides a professional and organized way to quickly evaluate a candidate’s skills, education, and projects.</a:t>
            </a:r>
          </a:p>
          <a:p>
            <a:r>
              <a:rPr lang="en-US" dirty="0" smtClean="0"/>
              <a:t>2)Faculty and Mentors – Helps in reviewing academic achievements, certifications, and technical contributions.</a:t>
            </a:r>
          </a:p>
          <a:p>
            <a:r>
              <a:rPr lang="en-US" dirty="0" smtClean="0"/>
              <a:t>3)Peers and Collaborators – Supports collaboration by enabling knowledge sharing, project discussions, and team opportunities.</a:t>
            </a:r>
          </a:p>
          <a:p>
            <a:r>
              <a:rPr lang="en-US" dirty="0" smtClean="0"/>
              <a:t>4)Personal Branding – Functions as a digital identity accessible to anyone interested in learning about the candidate’s </a:t>
            </a:r>
            <a:r>
              <a:rPr lang="en-US" dirty="0" err="1" smtClean="0"/>
              <a:t>profile.By</a:t>
            </a:r>
            <a:r>
              <a:rPr lang="en-US" dirty="0" smtClean="0"/>
              <a:t> addressing these groups, the portfolio goes beyond replacing a traditional resume, offering a versatile platform for career advancement, academic recognition, and personal branding.</a:t>
            </a:r>
            <a:endParaRPr lang="en-IN"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smtClean="0">
                <a:solidFill>
                  <a:srgbClr val="002060"/>
                </a:solidFill>
              </a:rPr>
              <a:t>TOOLS AND TECHNIQUES</a:t>
            </a:r>
            <a:endParaRPr lang="en-US"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0070C0"/>
                </a:solidFill>
              </a:rPr>
              <a:t>Tools and Technologies </a:t>
            </a:r>
            <a:r>
              <a:rPr lang="en-US" dirty="0" err="1" smtClean="0">
                <a:solidFill>
                  <a:srgbClr val="0070C0"/>
                </a:solidFill>
              </a:rPr>
              <a:t>UsedThe</a:t>
            </a:r>
            <a:r>
              <a:rPr lang="en-US" dirty="0" smtClean="0">
                <a:solidFill>
                  <a:srgbClr val="0070C0"/>
                </a:solidFill>
              </a:rPr>
              <a:t> development of the portfolio website involved the use of the following technologies:</a:t>
            </a:r>
          </a:p>
          <a:p>
            <a:r>
              <a:rPr lang="en-US" dirty="0" smtClean="0">
                <a:solidFill>
                  <a:srgbClr val="0070C0"/>
                </a:solidFill>
              </a:rPr>
              <a:t>HTML5 – Used to define the structure and layout of the </a:t>
            </a:r>
            <a:r>
              <a:rPr lang="en-US" dirty="0" err="1" smtClean="0">
                <a:solidFill>
                  <a:srgbClr val="0070C0"/>
                </a:solidFill>
              </a:rPr>
              <a:t>webpages</a:t>
            </a:r>
            <a:r>
              <a:rPr lang="en-US" dirty="0" smtClean="0">
                <a:solidFill>
                  <a:srgbClr val="0070C0"/>
                </a:solidFill>
              </a:rPr>
              <a:t>.</a:t>
            </a:r>
          </a:p>
          <a:p>
            <a:r>
              <a:rPr lang="en-US" dirty="0" smtClean="0">
                <a:solidFill>
                  <a:srgbClr val="0070C0"/>
                </a:solidFill>
              </a:rPr>
              <a:t>CSS3 – Applied for styling, visual design, and ensuring responsiveness across devices.</a:t>
            </a:r>
          </a:p>
          <a:p>
            <a:r>
              <a:rPr lang="en-US" dirty="0" smtClean="0">
                <a:solidFill>
                  <a:srgbClr val="0070C0"/>
                </a:solidFill>
              </a:rPr>
              <a:t>JavaScript (Basic) – Incorporated to add interactivity and simple dynamic features where required.</a:t>
            </a:r>
          </a:p>
          <a:p>
            <a:r>
              <a:rPr lang="en-US" dirty="0" err="1" smtClean="0">
                <a:solidFill>
                  <a:srgbClr val="0070C0"/>
                </a:solidFill>
              </a:rPr>
              <a:t>CodePen</a:t>
            </a:r>
            <a:r>
              <a:rPr lang="en-US" dirty="0" smtClean="0">
                <a:solidFill>
                  <a:srgbClr val="0070C0"/>
                </a:solidFill>
              </a:rPr>
              <a:t> – Utilized as an online environment for writing, testing, and sharing the code efficiently.</a:t>
            </a:r>
          </a:p>
          <a:p>
            <a:r>
              <a:rPr lang="en-US" dirty="0" err="1" smtClean="0">
                <a:solidFill>
                  <a:srgbClr val="0070C0"/>
                </a:solidFill>
              </a:rPr>
              <a:t>GitHub</a:t>
            </a:r>
            <a:r>
              <a:rPr lang="en-US" dirty="0" smtClean="0">
                <a:solidFill>
                  <a:srgbClr val="0070C0"/>
                </a:solidFill>
              </a:rPr>
              <a:t> – Adopted for version control, project hosting, and making the portfolio accessible to recruiters</a:t>
            </a:r>
            <a:r>
              <a:rPr lang="en-US" dirty="0" smtClean="0"/>
              <a:t>.</a:t>
            </a:r>
            <a:endParaRPr lang="en-IN"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spc="15" dirty="0" smtClean="0">
                <a:solidFill>
                  <a:srgbClr val="002060"/>
                </a:solidFill>
                <a:latin typeface="Trebuchet MS"/>
                <a:cs typeface="Trebuchet MS"/>
              </a:rPr>
              <a:t>POTFOLIO DESIGN AND LAYOUT</a:t>
            </a:r>
            <a:r>
              <a:rPr lang="en-IN" dirty="0" smtClean="0">
                <a:latin typeface="Trebuchet MS"/>
                <a:cs typeface="Trebuchet MS"/>
              </a:rPr>
              <a:t/>
            </a:r>
            <a:br>
              <a:rPr lang="en-IN" dirty="0" smtClean="0">
                <a:latin typeface="Trebuchet MS"/>
                <a:cs typeface="Trebuchet MS"/>
              </a:rPr>
            </a:br>
            <a:endParaRPr lang="en-US" dirty="0"/>
          </a:p>
        </p:txBody>
      </p:sp>
      <p:sp>
        <p:nvSpPr>
          <p:cNvPr id="3" name="Content Placeholder 2"/>
          <p:cNvSpPr>
            <a:spLocks noGrp="1"/>
          </p:cNvSpPr>
          <p:nvPr>
            <p:ph idx="1"/>
          </p:nvPr>
        </p:nvSpPr>
        <p:spPr/>
        <p:txBody>
          <a:bodyPr>
            <a:normAutofit fontScale="25000" lnSpcReduction="20000"/>
          </a:bodyPr>
          <a:lstStyle/>
          <a:p>
            <a:r>
              <a:rPr lang="en-US" sz="8000" dirty="0" smtClean="0">
                <a:solidFill>
                  <a:srgbClr val="002060"/>
                </a:solidFill>
              </a:rPr>
              <a:t>Website Design </a:t>
            </a:r>
            <a:r>
              <a:rPr lang="en-US" sz="8000" dirty="0" err="1" smtClean="0">
                <a:solidFill>
                  <a:srgbClr val="002060"/>
                </a:solidFill>
              </a:rPr>
              <a:t>LayoutThe</a:t>
            </a:r>
            <a:r>
              <a:rPr lang="en-US" sz="8000" dirty="0" smtClean="0">
                <a:solidFill>
                  <a:srgbClr val="002060"/>
                </a:solidFill>
              </a:rPr>
              <a:t> portfolio was developed with a clean, modern, and professional appearance, organized into clear sections for smooth navigation:</a:t>
            </a:r>
          </a:p>
          <a:p>
            <a:r>
              <a:rPr lang="en-US" sz="8000" dirty="0" smtClean="0">
                <a:solidFill>
                  <a:srgbClr val="002060"/>
                </a:solidFill>
              </a:rPr>
              <a:t>Header – Displays the profile picture, candidate’s name, and a brief tagline.</a:t>
            </a:r>
          </a:p>
          <a:p>
            <a:r>
              <a:rPr lang="en-US" sz="8000" dirty="0" smtClean="0">
                <a:solidFill>
                  <a:srgbClr val="002060"/>
                </a:solidFill>
              </a:rPr>
              <a:t>Navigation Menu – Provides quick links to different sections like About, Skills, Education, Projects, and Strengths.</a:t>
            </a:r>
          </a:p>
          <a:p>
            <a:r>
              <a:rPr lang="en-US" sz="8000" dirty="0" smtClean="0">
                <a:solidFill>
                  <a:srgbClr val="002060"/>
                </a:solidFill>
              </a:rPr>
              <a:t>About Me – Offers a short introduction including personal information and career goals.</a:t>
            </a:r>
          </a:p>
          <a:p>
            <a:r>
              <a:rPr lang="en-US" sz="8000" dirty="0" smtClean="0">
                <a:solidFill>
                  <a:srgbClr val="002060"/>
                </a:solidFill>
              </a:rPr>
              <a:t>Skills – Showcases both technical and soft skills in a structured, styled format.</a:t>
            </a:r>
          </a:p>
          <a:p>
            <a:r>
              <a:rPr lang="en-US" sz="8000" dirty="0" smtClean="0">
                <a:solidFill>
                  <a:srgbClr val="002060"/>
                </a:solidFill>
              </a:rPr>
              <a:t>Education – Highlights academic background using an attractive card-based layout.</a:t>
            </a:r>
          </a:p>
          <a:p>
            <a:r>
              <a:rPr lang="en-US" sz="8000" dirty="0" smtClean="0">
                <a:solidFill>
                  <a:srgbClr val="002060"/>
                </a:solidFill>
              </a:rPr>
              <a:t>Projects – Describes completed projects in detail, enhanced with hover effects for better </a:t>
            </a:r>
            <a:r>
              <a:rPr lang="en-US" sz="8000" dirty="0" err="1" smtClean="0">
                <a:solidFill>
                  <a:srgbClr val="002060"/>
                </a:solidFill>
              </a:rPr>
              <a:t>interactivity.Strengths</a:t>
            </a:r>
            <a:r>
              <a:rPr lang="en-US" sz="8000" dirty="0" smtClean="0">
                <a:solidFill>
                  <a:srgbClr val="002060"/>
                </a:solidFill>
              </a:rPr>
              <a:t> – Lists personal qualities such as determination, helpful nature, quick learning, and smart working ability.</a:t>
            </a:r>
          </a:p>
          <a:p>
            <a:r>
              <a:rPr lang="en-US" sz="8000" dirty="0" smtClean="0">
                <a:solidFill>
                  <a:srgbClr val="002060"/>
                </a:solidFill>
              </a:rPr>
              <a:t>Footer – Contains essential contact details along with a copyright note.</a:t>
            </a:r>
            <a:endParaRPr lang="en-IN" sz="8000" dirty="0" smtClean="0">
              <a:solidFill>
                <a:srgbClr val="00206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FEATURES AND FUNCTIONALITY</a:t>
            </a:r>
            <a:endParaRPr lang="en-US" sz="4000" dirty="0"/>
          </a:p>
        </p:txBody>
      </p:sp>
      <p:sp>
        <p:nvSpPr>
          <p:cNvPr id="3" name="Content Placeholder 2"/>
          <p:cNvSpPr>
            <a:spLocks noGrp="1"/>
          </p:cNvSpPr>
          <p:nvPr>
            <p:ph idx="1"/>
          </p:nvPr>
        </p:nvSpPr>
        <p:spPr>
          <a:xfrm>
            <a:off x="457200" y="1600200"/>
            <a:ext cx="8229600" cy="4724400"/>
          </a:xfrm>
        </p:spPr>
        <p:txBody>
          <a:bodyPr>
            <a:noAutofit/>
          </a:bodyPr>
          <a:lstStyle/>
          <a:p>
            <a:r>
              <a:rPr lang="en-US" sz="1600" dirty="0" smtClean="0"/>
              <a:t>Key Features of the Portfolio Website</a:t>
            </a:r>
          </a:p>
          <a:p>
            <a:r>
              <a:rPr lang="en-US" sz="1600" dirty="0" smtClean="0"/>
              <a:t>The portfolio is not only designed with a professional layout but also includes practical features that improve accessibility and user experience:</a:t>
            </a:r>
          </a:p>
          <a:p>
            <a:r>
              <a:rPr lang="en-US" sz="1600" dirty="0" smtClean="0"/>
              <a:t>Responsive Layout – Automatically adapts to desktops, tablets, and mobile devices for seamless viewing.</a:t>
            </a:r>
          </a:p>
          <a:p>
            <a:r>
              <a:rPr lang="en-US" sz="1600" dirty="0" smtClean="0"/>
              <a:t>Profile Section – Attractive header displaying photo, name, and a brief introduction.</a:t>
            </a:r>
          </a:p>
          <a:p>
            <a:r>
              <a:rPr lang="en-US" sz="1600" dirty="0" smtClean="0"/>
              <a:t>Navigation Menu – Direct links to quickly move between sections like About, Skills, Education, Projects, and Strengths.</a:t>
            </a:r>
          </a:p>
          <a:p>
            <a:r>
              <a:rPr lang="en-US" sz="1600" dirty="0" smtClean="0"/>
              <a:t>Skills Display – Highlights technical abilities such as HTML, CSS, JavaScript, C, C++, and Python.</a:t>
            </a:r>
          </a:p>
          <a:p>
            <a:r>
              <a:rPr lang="en-US" sz="1600" dirty="0" smtClean="0"/>
              <a:t>Education Cards – Academic details presented in a clean and visually appealing format.</a:t>
            </a:r>
          </a:p>
          <a:p>
            <a:r>
              <a:rPr lang="en-US" sz="1600" dirty="0" smtClean="0"/>
              <a:t>Project Showcase – Completed projects displayed with hover effects for better interactivity.</a:t>
            </a:r>
          </a:p>
          <a:p>
            <a:r>
              <a:rPr lang="en-US" sz="1600" dirty="0" smtClean="0"/>
              <a:t>Strengths – Lists qualities like determination, helpful nature, quick learning, and smart working.</a:t>
            </a:r>
          </a:p>
          <a:p>
            <a:r>
              <a:rPr lang="en-US" sz="1600" dirty="0" smtClean="0"/>
              <a:t>Contact Section – Provides essential contact details neatly in the footer.</a:t>
            </a:r>
          </a:p>
          <a:p>
            <a:r>
              <a:rPr lang="en-US" sz="1600" dirty="0" smtClean="0"/>
              <a:t>Modern UI Design – Light blue theme, subtle shadows, and rounded corners for a polished </a:t>
            </a:r>
            <a:r>
              <a:rPr lang="en-US" sz="1600" dirty="0" err="1" smtClean="0"/>
              <a:t>look.Easy</a:t>
            </a:r>
            <a:r>
              <a:rPr lang="en-US" sz="1600" dirty="0" smtClean="0"/>
              <a:t> Maintenance – Structured design allows smooth updates to content and style in the future.</a:t>
            </a:r>
            <a:endParaRPr lang="en-IN" sz="1600" dirty="0" smtClean="0"/>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1098</Words>
  <Application>Microsoft Office PowerPoint</Application>
  <PresentationFormat>On-screen Show (4:3)</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STUDENT NAME:     SREE ARPPANA K.S.  REGISTER NO AND NMID: 2428K0294,asbrubb24aid61                         DEPARTMENT: BSC COMPUTER SCIENCE AI&amp;DS COLLEGE: VET INSTITUTE OF ARTS AND SCIENCE </vt:lpstr>
      <vt:lpstr>PROJECT TITLE:                          “MY PORTFOLIO”  </vt:lpstr>
      <vt:lpstr>Problem Statement Project Overview End Users Tools and Technologies Portfolio design and Layout Features and Functionality Results and Screenshots Conclusion Github Link </vt:lpstr>
      <vt:lpstr>PROBLEM STATEMENT</vt:lpstr>
      <vt:lpstr>PROJECT OVERVIEW</vt:lpstr>
      <vt:lpstr>WHO ARE THE END USERS?</vt:lpstr>
      <vt:lpstr>TOOLS AND TECHNIQUES</vt:lpstr>
      <vt:lpstr>POTFOLIO DESIGN AND LAYOUT </vt:lpstr>
      <vt:lpstr>FEATURES AND FUNCTIONALITY</vt:lpstr>
      <vt:lpstr>Slide 10</vt:lpstr>
      <vt:lpstr>Slide 11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SREE ARPPANA K.S.  REGISTER NO AND NMID: 24AID61,asbrubb24aid61                         DEPARTMENT: BSC COMPUTER SCIENCE AI&amp;DS COLLEGE: VET INSTITUTE OF ARTS AND SCIENCE</dc:title>
  <dc:creator>Sony</dc:creator>
  <cp:lastModifiedBy>Sony</cp:lastModifiedBy>
  <cp:revision>5</cp:revision>
  <dcterms:created xsi:type="dcterms:W3CDTF">2025-09-12T17:59:56Z</dcterms:created>
  <dcterms:modified xsi:type="dcterms:W3CDTF">2025-09-12T18:50:53Z</dcterms:modified>
</cp:coreProperties>
</file>