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7" r:id="rId5"/>
    <p:sldId id="258" r:id="rId6"/>
    <p:sldId id="259" r:id="rId7"/>
    <p:sldId id="261" r:id="rId8"/>
    <p:sldId id="268" r:id="rId9"/>
    <p:sldId id="262" r:id="rId10"/>
    <p:sldId id="263" r:id="rId11"/>
    <p:sldId id="264" r:id="rId12"/>
    <p:sldId id="265" r:id="rId13"/>
    <p:sldId id="269" r:id="rId14"/>
    <p:sldId id="267" r:id="rId15"/>
    <p:sldId id="270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87568"/>
            <a:ext cx="10993549" cy="686309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473877"/>
            <a:ext cx="10993546" cy="203623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: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A.sree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charan kumar</a:t>
            </a:r>
          </a:p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: SRM university AP</a:t>
            </a:r>
          </a:p>
          <a:p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AI &amp; ML</a:t>
            </a:r>
          </a:p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Internship company : EDUNET Foundation</a:t>
            </a:r>
          </a:p>
          <a:p>
            <a:r>
              <a:rPr lang="en-GB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AD7D-D9B0-8810-0AFB-6A2BFFFB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81" y="717755"/>
            <a:ext cx="11029616" cy="602850"/>
          </a:xfrm>
        </p:spPr>
        <p:txBody>
          <a:bodyPr/>
          <a:lstStyle/>
          <a:p>
            <a:r>
              <a:rPr lang="en-IN" dirty="0"/>
              <a:t>STATISTICAL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066E-DB82-F13B-CA4E-94EA6231D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82" y="2074607"/>
            <a:ext cx="11029615" cy="296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:​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Formula:        y=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β0+β1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x1+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x2+⋯+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Where:​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is the dependent variable.​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x1,x2,…,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are the independent variables.​</a:t>
            </a:r>
          </a:p>
          <a:p>
            <a:pPr marL="0" indent="0">
              <a:buNone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β1,β2,…,β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are the coefficients.​</a:t>
            </a:r>
          </a:p>
          <a:p>
            <a:pPr marL="0" indent="0">
              <a:buNone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64121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E03A2B-0BE3-10DF-AAFB-CDB9FE830F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1682533"/>
            <a:ext cx="5216989" cy="31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95EFDA-2132-EECF-1DC5-8938F9A4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76" y="1682532"/>
            <a:ext cx="5550331" cy="31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59FD-1B81-608E-626D-83698F6B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73353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75403B-0DA6-4DFF-B30F-353C3A2209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00" y="1525485"/>
            <a:ext cx="5776667" cy="48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FECD8-C93A-06D5-0989-E18AFC7D29DC}"/>
              </a:ext>
            </a:extLst>
          </p:cNvPr>
          <p:cNvSpPr txBox="1"/>
          <p:nvPr/>
        </p:nvSpPr>
        <p:spPr>
          <a:xfrm>
            <a:off x="6784257" y="1710101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Performance Metrics: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0.0031569779113610717​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Error:​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0.0561869905882231 ​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​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0.04595032032644773 ​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Score:​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0.918822674247248 ​</a:t>
            </a:r>
          </a:p>
        </p:txBody>
      </p:sp>
    </p:spTree>
    <p:extLst>
      <p:ext uri="{BB962C8B-B14F-4D97-AF65-F5344CB8AC3E}">
        <p14:creationId xmlns:p14="http://schemas.microsoft.com/office/powerpoint/2010/main" val="363490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1996-638C-D830-8E27-00329409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3689"/>
          </a:xfrm>
        </p:spPr>
        <p:txBody>
          <a:bodyPr/>
          <a:lstStyle/>
          <a:p>
            <a:r>
              <a:rPr lang="en-IN" dirty="0"/>
              <a:t>RESULTS in other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264E6-6B0C-F3A0-1714-A447BBEFC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33" y="1875759"/>
            <a:ext cx="5285915" cy="1447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BD559-AB1A-509B-4B4D-852A2ED15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33" y="3977302"/>
            <a:ext cx="569595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14CBD2-F871-F892-0530-6C7E3B15C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28" y="1885720"/>
            <a:ext cx="54673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088172"/>
            <a:ext cx="11029615" cy="1188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https://colab.research.google.com/drive/1UNcIG3pULDxXAt2_xapuhMHk8eTA2MVy?usp=sharing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TITLE/Problem Statement</a:t>
            </a:r>
            <a:br>
              <a:rPr lang="en-GB" dirty="0"/>
            </a:b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86293676-C78D-1AF4-9D7E-CD46D523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2659"/>
            <a:ext cx="11029615" cy="4372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  <a:r>
              <a:rPr lang="en-US" sz="1700" b="1" dirty="0">
                <a:solidFill>
                  <a:schemeClr val="tx1"/>
                </a:solidFill>
                <a:latin typeface="Franklin Gothic Book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BURNOUT PREDICTION USING LINEAR REGRESSION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dirty="0"/>
              <a:t>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burnout is a critical issue in modern workplaces, leading to reduced productivity, increased absenteeism, and higher turnover rates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354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Determine the key factors contributing to employee burnout by analyzing various workplace variables such as work hours, job role, stress levels, and support from management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969329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896465"/>
            <a:ext cx="9015092" cy="1078884"/>
          </a:xfrm>
        </p:spPr>
        <p:txBody>
          <a:bodyPr>
            <a:normAutofit/>
          </a:bodyPr>
          <a:lstStyle/>
          <a:p>
            <a:pPr marL="0" indent="0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 Light" panose="020B00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718C6-17E5-F51C-2A9E-E94318B2F765}"/>
              </a:ext>
            </a:extLst>
          </p:cNvPr>
          <p:cNvSpPr txBox="1"/>
          <p:nvPr/>
        </p:nvSpPr>
        <p:spPr>
          <a:xfrm>
            <a:off x="747252" y="1740310"/>
            <a:ext cx="107466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TITLE/PROBLEM STATEMENT​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OVERVIEW​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OF THIS PROJECT?​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PROPOSITION​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MODELLING​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RESULTS​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47059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burnout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significant issue affecting productivity, job satisfaction, and overall well-being in the workplace. This project aims to develop a predictive model using linear regression to identify employees at risk of burnout, enabling organizations to take proactive measures to prevent it.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Factors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 the primary factors contributing to employee burnout by analyzing workplace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Predictive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linear regression model to predict the likelihood of burnout based on the identified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and Recommendations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actionable insights and recommendations for organizations to mitigate burnout and improve employee well-being.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1931-D8CE-6FE9-D03F-7E4D32C1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9211"/>
            <a:ext cx="11029616" cy="583186"/>
          </a:xfrm>
        </p:spPr>
        <p:txBody>
          <a:bodyPr/>
          <a:lstStyle/>
          <a:p>
            <a:r>
              <a:rPr lang="en-US" dirty="0"/>
              <a:t>PROJECT 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55BE-01C4-3372-732D-FB78C4FD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-334297"/>
            <a:ext cx="10775065" cy="6493085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Cleaning and preparing the data by handling missing values, encoding categorical variables, and normalizing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the data to uncover patterns and relationships between features.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the most relevant features for the prediction model using statistical methods and domain knowledge.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 and training the linear regression model using the training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Assessing the model's performance using metrics such as R-squared, Root Mean Squared Error (RMSE), and Mean Absolute Error (MAE).</a:t>
            </a:r>
          </a:p>
        </p:txBody>
      </p:sp>
    </p:spTree>
    <p:extLst>
      <p:ext uri="{BB962C8B-B14F-4D97-AF65-F5344CB8AC3E}">
        <p14:creationId xmlns:p14="http://schemas.microsoft.com/office/powerpoint/2010/main" val="35980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9471"/>
            <a:ext cx="11029615" cy="410988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Managers​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Utilize the predictive model to identify employees at risk of burnout.​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Managers and Team Leaders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Monitor the well-being of their team members using the model's predictions.​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Executives and Leadership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Leverage insights from the model to inform strategic decisions regarding workforce management and resource allocation.​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Wellness Programs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Design and implement wellness initiatives based on the model’s insights.​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 and Researchers​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Continuously improve the model by analyzing its performance and updating it with new data.​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5"/>
            <a:ext cx="11029615" cy="5673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involves developing a predictive model using linear regression to forecast employee burnout based on various workplace factors.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involves a comprehensive analysis of employee burnout within an organization, employing both quantitative and qualitative research methods. and to develop actionable recommendations to mitigate burnout and enhance employee well-being.​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will provide early warnings, enabling targeted interventions and support programs to be implemented proactively. 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this solution lies in its ability to manage employee well-being effectively, increase job satisfaction, reduce turnover, and enhance organizational productivity. 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fosters continuous improvement, ensures ethical and fair practices, and builds trust among employees.​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-845574"/>
            <a:ext cx="11029615" cy="65547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Employee-Centric Approach: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creating a solution that truly benefits employees by prioritizing their well-being and providing actionable, personalized interventions.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Staying updated with the latest research and advancements in predictive analytics and employee well-being to keep improving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73161"/>
            <a:ext cx="11029615" cy="504394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Integration​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Gather employee data from surveys, HR records, performance evaluations, and attendance logs.​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Preprocessing​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missing values, outliers, and inconsistencies to prepare data for analysis.​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Utilize linear regression to predict burnout risk based on identified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features.Split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into training and testing sets, train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model on the training set, and validate its performance​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Evaluation​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 model performance using metrics like R-squared, RMSE, and MAE to ensure accuracy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and reliability.​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and Maintenance​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Continuously monitor model performance and update it with new data to maintain relevance and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effectiveness.​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915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 Light</vt:lpstr>
      <vt:lpstr>Arial</vt:lpstr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STATISTICAL TECHNIQUES</vt:lpstr>
      <vt:lpstr>Results</vt:lpstr>
      <vt:lpstr>RESULTS</vt:lpstr>
      <vt:lpstr>RESULTS in other methods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sree charan kumar ambatipally</cp:lastModifiedBy>
  <cp:revision>3</cp:revision>
  <dcterms:created xsi:type="dcterms:W3CDTF">2021-05-26T16:50:10Z</dcterms:created>
  <dcterms:modified xsi:type="dcterms:W3CDTF">2024-07-24T15:05:21Z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2024-07-23T17:14:47Z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5e79730d-38fb-48ae-874b-1e5fe0da37c5</vt:lpwstr>
  </property>
  <property fmtid="{D5CDD505-2E9C-101B-9397-08002B2CF9AE}" pid="8" name="MSIP_Label_defa4170-0d19-0005-0004-bc88714345d2_ActionId">
    <vt:lpwstr>dfadc183-e92f-4c8a-89b1-bcc0624fd481</vt:lpwstr>
  </property>
  <property fmtid="{D5CDD505-2E9C-101B-9397-08002B2CF9AE}" pid="9" name="MSIP_Label_defa4170-0d19-0005-0004-bc88714345d2_ContentBits">
    <vt:lpwstr>0</vt:lpwstr>
  </property>
</Properties>
</file>