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CDD264C-A737-4E72-AD8C-5778208CE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vacation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91DA7E4-EAF7-4380-8208-494400A53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10/08/22 9:16:18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8F1BA0FA-60FD-425F-ADAE-29EF1FD2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4" y="0"/>
            <a:ext cx="10544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0A3709C9-E057-4208-93EE-D1AC39AA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2" y="0"/>
            <a:ext cx="11936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vacation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</dc:title>
  <dc:creator/>
  <cp:lastModifiedBy>Sreedevi Gattu</cp:lastModifiedBy>
  <cp:revision>1</cp:revision>
  <dcterms:created xsi:type="dcterms:W3CDTF">2022-08-10T03:46:19Z</dcterms:created>
  <dcterms:modified xsi:type="dcterms:W3CDTF">2022-08-12T05:19:57Z</dcterms:modified>
</cp:coreProperties>
</file>