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18E5E56-3995-4245-A7E3-FA05705550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vacation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6C90B0-0548-4268-8B82-E02F7B712C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12/08/22 10:39:22 AM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2" name="slide2">
            <a:extLst>
              <a:ext uri="{FF2B5EF4-FFF2-40B4-BE49-F238E27FC236}">
                <a16:creationId xmlns:a16="http://schemas.microsoft.com/office/drawing/2014/main" id="{0A3709C9-E057-4208-93EE-D1AC39AA11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2" y="0"/>
            <a:ext cx="11936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2022-08-12T05:09:23Z</dcterms:created>
  <dcterms:modified xsi:type="dcterms:W3CDTF">2022-08-12T05:09:23Z</dcterms:modified>
</cp:coreProperties>
</file>