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7" r:id="rId5"/>
    <p:sldId id="276" r:id="rId6"/>
    <p:sldId id="278" r:id="rId7"/>
    <p:sldId id="277" r:id="rId8"/>
    <p:sldId id="279" r:id="rId9"/>
    <p:sldId id="280" r:id="rId10"/>
    <p:sldId id="281" r:id="rId11"/>
    <p:sldId id="282" r:id="rId12"/>
    <p:sldId id="283" r:id="rId13"/>
    <p:sldId id="28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6" autoAdjust="0"/>
  </p:normalViewPr>
  <p:slideViewPr>
    <p:cSldViewPr snapToGrid="0">
      <p:cViewPr varScale="1">
        <p:scale>
          <a:sx n="62" d="100"/>
          <a:sy n="62" d="100"/>
        </p:scale>
        <p:origin x="828" y="4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279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dhar sreedhar" userId="07c7b0984392488a" providerId="LiveId" clId="{52ECB6BA-5A42-4293-AE14-3E7BB310F5C5}"/>
    <pc:docChg chg="modSld">
      <pc:chgData name="sreedhar sreedhar" userId="07c7b0984392488a" providerId="LiveId" clId="{52ECB6BA-5A42-4293-AE14-3E7BB310F5C5}" dt="2024-07-17T05:55:07.432" v="4" actId="20577"/>
      <pc:docMkLst>
        <pc:docMk/>
      </pc:docMkLst>
      <pc:sldChg chg="modSp mod">
        <pc:chgData name="sreedhar sreedhar" userId="07c7b0984392488a" providerId="LiveId" clId="{52ECB6BA-5A42-4293-AE14-3E7BB310F5C5}" dt="2024-07-17T05:13:43.391" v="3" actId="20577"/>
        <pc:sldMkLst>
          <pc:docMk/>
          <pc:sldMk cId="3228094033" sldId="257"/>
        </pc:sldMkLst>
        <pc:spChg chg="mod">
          <ac:chgData name="sreedhar sreedhar" userId="07c7b0984392488a" providerId="LiveId" clId="{52ECB6BA-5A42-4293-AE14-3E7BB310F5C5}" dt="2024-07-17T05:13:43.391" v="3" actId="20577"/>
          <ac:spMkLst>
            <pc:docMk/>
            <pc:sldMk cId="3228094033" sldId="257"/>
            <ac:spMk id="10" creationId="{FB95BAFC-51BD-8BD4-1D78-C39D050F58DB}"/>
          </ac:spMkLst>
        </pc:spChg>
      </pc:sldChg>
      <pc:sldChg chg="modSp mod">
        <pc:chgData name="sreedhar sreedhar" userId="07c7b0984392488a" providerId="LiveId" clId="{52ECB6BA-5A42-4293-AE14-3E7BB310F5C5}" dt="2024-07-17T05:55:07.432" v="4" actId="20577"/>
        <pc:sldMkLst>
          <pc:docMk/>
          <pc:sldMk cId="3394452558" sldId="279"/>
        </pc:sldMkLst>
        <pc:spChg chg="mod">
          <ac:chgData name="sreedhar sreedhar" userId="07c7b0984392488a" providerId="LiveId" clId="{52ECB6BA-5A42-4293-AE14-3E7BB310F5C5}" dt="2024-07-17T05:55:07.432" v="4" actId="20577"/>
          <ac:spMkLst>
            <pc:docMk/>
            <pc:sldMk cId="3394452558" sldId="279"/>
            <ac:spMk id="2" creationId="{2AA3FF76-0CCD-123F-B337-3BF31A8B6DC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2C5D79-E691-4B51-88CB-C0A16ECEC709}" type="datetimeFigureOut">
              <a:rPr lang="en-US" smtClean="0"/>
              <a:t>7/17/2024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037FB0-595B-40EF-A0BA-20862A72C3E0}" type="slidenum">
              <a:rPr lang="en-US" smtClean="0"/>
              <a:t>‹#›</a:t>
            </a:fld>
            <a:endParaRPr lang="en-US"/>
          </a:p>
        </p:txBody>
      </p:sp>
    </p:spTree>
    <p:extLst>
      <p:ext uri="{BB962C8B-B14F-4D97-AF65-F5344CB8AC3E}">
        <p14:creationId xmlns:p14="http://schemas.microsoft.com/office/powerpoint/2010/main" val="3354347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50A96-7895-4775-80EE-AA77FEB2A3F9}" type="datetimeFigureOut">
              <a:rPr lang="en-US" smtClean="0"/>
              <a:t>7/17/2024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165F4-379C-44F2-8E89-DB43904FE854}" type="slidenum">
              <a:rPr lang="en-US" smtClean="0"/>
              <a:t>‹#›</a:t>
            </a:fld>
            <a:endParaRPr lang="en-US"/>
          </a:p>
        </p:txBody>
      </p:sp>
    </p:spTree>
    <p:extLst>
      <p:ext uri="{BB962C8B-B14F-4D97-AF65-F5344CB8AC3E}">
        <p14:creationId xmlns:p14="http://schemas.microsoft.com/office/powerpoint/2010/main" val="1334865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4165F4-379C-44F2-8E89-DB43904FE854}" type="slidenum">
              <a:rPr lang="en-US" smtClean="0"/>
              <a:t>1</a:t>
            </a:fld>
            <a:endParaRPr lang="en-US"/>
          </a:p>
        </p:txBody>
      </p:sp>
    </p:spTree>
    <p:extLst>
      <p:ext uri="{BB962C8B-B14F-4D97-AF65-F5344CB8AC3E}">
        <p14:creationId xmlns:p14="http://schemas.microsoft.com/office/powerpoint/2010/main" val="362992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81200"/>
            <a:ext cx="9144000" cy="2609851"/>
          </a:xfrm>
        </p:spPr>
        <p:txBody>
          <a:bodyPr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522413" y="4800600"/>
            <a:ext cx="9144000" cy="1143000"/>
          </a:xfrm>
        </p:spPr>
        <p:txBody>
          <a:bodyPr/>
          <a:lstStyle>
            <a:lvl1pPr marL="0" indent="0" algn="l">
              <a:buNone/>
              <a:defRPr sz="2400">
                <a:solidFill>
                  <a:schemeClr val="accent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19994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3406132-7CE6-45E4-90D4-91693943292D}" type="datetime1">
              <a:rPr lang="en-US" smtClean="0"/>
              <a:t>7/17/2024</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310355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1522413" y="4800600"/>
            <a:ext cx="9144000" cy="1143000"/>
          </a:xfrm>
        </p:spPr>
        <p:txBody>
          <a:bodyPr/>
          <a:lstStyle>
            <a:lvl1pPr marL="0" indent="0">
              <a:buNone/>
              <a:defRPr sz="2400">
                <a:solidFill>
                  <a:schemeClr val="accent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8357204D-E712-460F-A835-B3805357AA3E}" type="datetime1">
              <a:rPr lang="en-US" smtClean="0"/>
              <a:t>7/17/2024</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99833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3812" y="1676400"/>
            <a:ext cx="4572000" cy="450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3014" y="1676400"/>
            <a:ext cx="4572000" cy="450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0FFB3E1D-4BB2-4EB5-99F0-C0445BB2CBB6}" type="datetime1">
              <a:rPr lang="en-US" smtClean="0"/>
              <a:t>7/17/2024</a:t>
            </a:fld>
            <a:endParaRPr lang="en-US"/>
          </a:p>
        </p:txBody>
      </p:sp>
      <p:sp>
        <p:nvSpPr>
          <p:cNvPr id="7" name="Slide Number Placeholder 6"/>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978426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293813" y="456330"/>
            <a:ext cx="9601202" cy="1067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93813" y="1681163"/>
            <a:ext cx="4572000" cy="823912"/>
          </a:xfrm>
        </p:spPr>
        <p:txBody>
          <a:bodyPr anchor="ctr"/>
          <a:lstStyle>
            <a:lvl1pPr marL="0" indent="0">
              <a:spcBef>
                <a:spcPts val="0"/>
              </a:spcBef>
              <a:buNone/>
              <a:defRPr sz="2400" b="0">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505075"/>
            <a:ext cx="45720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3015" y="1681163"/>
            <a:ext cx="4572000" cy="823912"/>
          </a:xfrm>
        </p:spPr>
        <p:txBody>
          <a:bodyPr anchor="ctr"/>
          <a:lstStyle>
            <a:lvl1pPr marL="0" indent="0">
              <a:spcBef>
                <a:spcPts val="0"/>
              </a:spcBef>
              <a:buNone/>
              <a:defRPr sz="2400" b="0">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3015" y="2505075"/>
            <a:ext cx="45720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B6470DD-936A-40C7-B2FF-E7290D8BDE85}" type="datetime1">
              <a:rPr lang="en-US" smtClean="0"/>
              <a:t>7/17/2024</a:t>
            </a:fld>
            <a:endParaRPr lang="en-US"/>
          </a:p>
        </p:txBody>
      </p:sp>
      <p:sp>
        <p:nvSpPr>
          <p:cNvPr id="9" name="Slide Number Placeholder 8"/>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166916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6DD9A680-C0D5-4B16-AB7C-0C3F71FB527A}" type="datetime1">
              <a:rPr lang="en-US" smtClean="0"/>
              <a:t>7/17/2024</a:t>
            </a:fld>
            <a:endParaRPr lang="en-US"/>
          </a:p>
        </p:txBody>
      </p:sp>
      <p:sp>
        <p:nvSpPr>
          <p:cNvPr id="5" name="Slide Number Placeholder 4"/>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03830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83B13F4F-0B88-4C49-B9D1-C95270C9BFC4}" type="datetime1">
              <a:rPr lang="en-US" smtClean="0"/>
              <a:t>7/17/2024</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576070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Leaves">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FC23E08E-F1BA-4F47-A445-B54A4E6BD6A4}" type="datetime1">
              <a:rPr lang="en-US" smtClean="0"/>
              <a:t>7/17/2024</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59460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327679" y="1676400"/>
            <a:ext cx="3108960" cy="45720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4724400" y="1676400"/>
            <a:ext cx="6172200" cy="4572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2DA87197-55AE-4427-94B5-41FFCF01E594}" type="datetime1">
              <a:rPr lang="en-US" smtClean="0"/>
              <a:t>7/17/2024</a:t>
            </a:fld>
            <a:endParaRPr lang="en-US"/>
          </a:p>
        </p:txBody>
      </p:sp>
      <p:sp>
        <p:nvSpPr>
          <p:cNvPr id="7" name="Slide Number Placeholder 6"/>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332880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CB9FC22-13D8-4D82-81F3-EDC2D992088A}" type="datetime1">
              <a:rPr lang="en-US" smtClean="0"/>
              <a:t>7/17/2024</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017595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Vertical Title 1"/>
          <p:cNvSpPr>
            <a:spLocks noGrp="1"/>
          </p:cNvSpPr>
          <p:nvPr>
            <p:ph type="title" orient="vert"/>
          </p:nvPr>
        </p:nvSpPr>
        <p:spPr>
          <a:xfrm>
            <a:off x="9829800" y="609600"/>
            <a:ext cx="1066800" cy="5638800"/>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5399" y="609600"/>
            <a:ext cx="8322734"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6E3849F2-E881-451F-B030-13B947B0EF64}" type="datetime1">
              <a:rPr lang="en-US" smtClean="0"/>
              <a:t>7/17/2024</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123193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solidFill>
          <a:schemeClr val="bg2">
            <a:lumMod val="60000"/>
            <a:lumOff val="40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277813" y="152400"/>
            <a:ext cx="8102599" cy="6248400"/>
            <a:chOff x="1097557" y="700499"/>
            <a:chExt cx="7498976" cy="5278764"/>
          </a:xfrm>
        </p:grpSpPr>
        <p:grpSp>
          <p:nvGrpSpPr>
            <p:cNvPr id="9" name="Group 8"/>
            <p:cNvGrpSpPr/>
            <p:nvPr/>
          </p:nvGrpSpPr>
          <p:grpSpPr>
            <a:xfrm>
              <a:off x="1097557" y="700499"/>
              <a:ext cx="7498976" cy="5278764"/>
              <a:chOff x="1097557" y="700499"/>
              <a:chExt cx="7498976" cy="5278764"/>
            </a:xfrm>
          </p:grpSpPr>
          <p:sp>
            <p:nvSpPr>
              <p:cNvPr id="11" name="Freeform 9"/>
              <p:cNvSpPr>
                <a:spLocks/>
              </p:cNvSpPr>
              <p:nvPr/>
            </p:nvSpPr>
            <p:spPr bwMode="auto">
              <a:xfrm>
                <a:off x="1674812" y="1371600"/>
                <a:ext cx="6348251" cy="3985059"/>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549 w 10066"/>
                  <a:gd name="connsiteY0" fmla="*/ 397 h 9961"/>
                  <a:gd name="connsiteX1" fmla="*/ 5116 w 10066"/>
                  <a:gd name="connsiteY1" fmla="*/ 209 h 9961"/>
                  <a:gd name="connsiteX2" fmla="*/ 577 w 10066"/>
                  <a:gd name="connsiteY2" fmla="*/ 338 h 9961"/>
                  <a:gd name="connsiteX3" fmla="*/ 67 w 10066"/>
                  <a:gd name="connsiteY3" fmla="*/ 4598 h 9961"/>
                  <a:gd name="connsiteX4" fmla="*/ 570 w 10066"/>
                  <a:gd name="connsiteY4" fmla="*/ 9471 h 9961"/>
                  <a:gd name="connsiteX5" fmla="*/ 5132 w 10066"/>
                  <a:gd name="connsiteY5" fmla="*/ 9842 h 9961"/>
                  <a:gd name="connsiteX6" fmla="*/ 9591 w 10066"/>
                  <a:gd name="connsiteY6" fmla="*/ 9574 h 9961"/>
                  <a:gd name="connsiteX7" fmla="*/ 10065 w 10066"/>
                  <a:gd name="connsiteY7" fmla="*/ 5028 h 9961"/>
                  <a:gd name="connsiteX8" fmla="*/ 9549 w 10066"/>
                  <a:gd name="connsiteY8" fmla="*/ 397 h 9961"/>
                  <a:gd name="connsiteX0" fmla="*/ 9449 w 10000"/>
                  <a:gd name="connsiteY0" fmla="*/ 575 h 10000"/>
                  <a:gd name="connsiteX1" fmla="*/ 5082 w 10000"/>
                  <a:gd name="connsiteY1" fmla="*/ 210 h 10000"/>
                  <a:gd name="connsiteX2" fmla="*/ 573 w 10000"/>
                  <a:gd name="connsiteY2" fmla="*/ 339 h 10000"/>
                  <a:gd name="connsiteX3" fmla="*/ 67 w 10000"/>
                  <a:gd name="connsiteY3" fmla="*/ 4616 h 10000"/>
                  <a:gd name="connsiteX4" fmla="*/ 566 w 10000"/>
                  <a:gd name="connsiteY4" fmla="*/ 9508 h 10000"/>
                  <a:gd name="connsiteX5" fmla="*/ 5098 w 10000"/>
                  <a:gd name="connsiteY5" fmla="*/ 9881 h 10000"/>
                  <a:gd name="connsiteX6" fmla="*/ 9528 w 10000"/>
                  <a:gd name="connsiteY6" fmla="*/ 9611 h 10000"/>
                  <a:gd name="connsiteX7" fmla="*/ 9999 w 10000"/>
                  <a:gd name="connsiteY7" fmla="*/ 5048 h 10000"/>
                  <a:gd name="connsiteX8" fmla="*/ 9449 w 10000"/>
                  <a:gd name="connsiteY8" fmla="*/ 575 h 10000"/>
                  <a:gd name="connsiteX0" fmla="*/ 9399 w 9950"/>
                  <a:gd name="connsiteY0" fmla="*/ 450 h 9875"/>
                  <a:gd name="connsiteX1" fmla="*/ 5032 w 9950"/>
                  <a:gd name="connsiteY1" fmla="*/ 85 h 9875"/>
                  <a:gd name="connsiteX2" fmla="*/ 634 w 9950"/>
                  <a:gd name="connsiteY2" fmla="*/ 477 h 9875"/>
                  <a:gd name="connsiteX3" fmla="*/ 17 w 9950"/>
                  <a:gd name="connsiteY3" fmla="*/ 4491 h 9875"/>
                  <a:gd name="connsiteX4" fmla="*/ 516 w 9950"/>
                  <a:gd name="connsiteY4" fmla="*/ 9383 h 9875"/>
                  <a:gd name="connsiteX5" fmla="*/ 5048 w 9950"/>
                  <a:gd name="connsiteY5" fmla="*/ 9756 h 9875"/>
                  <a:gd name="connsiteX6" fmla="*/ 9478 w 9950"/>
                  <a:gd name="connsiteY6" fmla="*/ 9486 h 9875"/>
                  <a:gd name="connsiteX7" fmla="*/ 9949 w 9950"/>
                  <a:gd name="connsiteY7" fmla="*/ 4923 h 9875"/>
                  <a:gd name="connsiteX8" fmla="*/ 9399 w 9950"/>
                  <a:gd name="connsiteY8" fmla="*/ 450 h 9875"/>
                  <a:gd name="connsiteX0" fmla="*/ 9439 w 9993"/>
                  <a:gd name="connsiteY0" fmla="*/ 455 h 10005"/>
                  <a:gd name="connsiteX1" fmla="*/ 5050 w 9993"/>
                  <a:gd name="connsiteY1" fmla="*/ 85 h 10005"/>
                  <a:gd name="connsiteX2" fmla="*/ 630 w 9993"/>
                  <a:gd name="connsiteY2" fmla="*/ 482 h 10005"/>
                  <a:gd name="connsiteX3" fmla="*/ 122 w 9993"/>
                  <a:gd name="connsiteY3" fmla="*/ 4547 h 10005"/>
                  <a:gd name="connsiteX4" fmla="*/ 512 w 9993"/>
                  <a:gd name="connsiteY4" fmla="*/ 9501 h 10005"/>
                  <a:gd name="connsiteX5" fmla="*/ 5066 w 9993"/>
                  <a:gd name="connsiteY5" fmla="*/ 9878 h 10005"/>
                  <a:gd name="connsiteX6" fmla="*/ 9519 w 9993"/>
                  <a:gd name="connsiteY6" fmla="*/ 9605 h 10005"/>
                  <a:gd name="connsiteX7" fmla="*/ 9992 w 9993"/>
                  <a:gd name="connsiteY7" fmla="*/ 4984 h 10005"/>
                  <a:gd name="connsiteX8" fmla="*/ 9439 w 9993"/>
                  <a:gd name="connsiteY8" fmla="*/ 455 h 10005"/>
                  <a:gd name="connsiteX0" fmla="*/ 9363 w 9917"/>
                  <a:gd name="connsiteY0" fmla="*/ 455 h 10008"/>
                  <a:gd name="connsiteX1" fmla="*/ 4971 w 9917"/>
                  <a:gd name="connsiteY1" fmla="*/ 85 h 10008"/>
                  <a:gd name="connsiteX2" fmla="*/ 547 w 9917"/>
                  <a:gd name="connsiteY2" fmla="*/ 482 h 10008"/>
                  <a:gd name="connsiteX3" fmla="*/ 207 w 9917"/>
                  <a:gd name="connsiteY3" fmla="*/ 4427 h 10008"/>
                  <a:gd name="connsiteX4" fmla="*/ 429 w 9917"/>
                  <a:gd name="connsiteY4" fmla="*/ 9496 h 10008"/>
                  <a:gd name="connsiteX5" fmla="*/ 4987 w 9917"/>
                  <a:gd name="connsiteY5" fmla="*/ 9873 h 10008"/>
                  <a:gd name="connsiteX6" fmla="*/ 9443 w 9917"/>
                  <a:gd name="connsiteY6" fmla="*/ 9600 h 10008"/>
                  <a:gd name="connsiteX7" fmla="*/ 9916 w 9917"/>
                  <a:gd name="connsiteY7" fmla="*/ 4982 h 10008"/>
                  <a:gd name="connsiteX8" fmla="*/ 9363 w 9917"/>
                  <a:gd name="connsiteY8" fmla="*/ 455 h 10008"/>
                  <a:gd name="connsiteX0" fmla="*/ 9437 w 9996"/>
                  <a:gd name="connsiteY0" fmla="*/ 456 h 10001"/>
                  <a:gd name="connsiteX1" fmla="*/ 5009 w 9996"/>
                  <a:gd name="connsiteY1" fmla="*/ 86 h 10001"/>
                  <a:gd name="connsiteX2" fmla="*/ 473 w 9996"/>
                  <a:gd name="connsiteY2" fmla="*/ 394 h 10001"/>
                  <a:gd name="connsiteX3" fmla="*/ 205 w 9996"/>
                  <a:gd name="connsiteY3" fmla="*/ 4424 h 10001"/>
                  <a:gd name="connsiteX4" fmla="*/ 429 w 9996"/>
                  <a:gd name="connsiteY4" fmla="*/ 9489 h 10001"/>
                  <a:gd name="connsiteX5" fmla="*/ 5025 w 9996"/>
                  <a:gd name="connsiteY5" fmla="*/ 9866 h 10001"/>
                  <a:gd name="connsiteX6" fmla="*/ 9518 w 9996"/>
                  <a:gd name="connsiteY6" fmla="*/ 9593 h 10001"/>
                  <a:gd name="connsiteX7" fmla="*/ 9995 w 9996"/>
                  <a:gd name="connsiteY7" fmla="*/ 4979 h 10001"/>
                  <a:gd name="connsiteX8" fmla="*/ 9437 w 9996"/>
                  <a:gd name="connsiteY8" fmla="*/ 456 h 10001"/>
                  <a:gd name="connsiteX0" fmla="*/ 9441 w 10000"/>
                  <a:gd name="connsiteY0" fmla="*/ 455 h 9999"/>
                  <a:gd name="connsiteX1" fmla="*/ 5011 w 10000"/>
                  <a:gd name="connsiteY1" fmla="*/ 85 h 9999"/>
                  <a:gd name="connsiteX2" fmla="*/ 473 w 10000"/>
                  <a:gd name="connsiteY2" fmla="*/ 393 h 9999"/>
                  <a:gd name="connsiteX3" fmla="*/ 205 w 10000"/>
                  <a:gd name="connsiteY3" fmla="*/ 4423 h 9999"/>
                  <a:gd name="connsiteX4" fmla="*/ 429 w 10000"/>
                  <a:gd name="connsiteY4" fmla="*/ 9487 h 9999"/>
                  <a:gd name="connsiteX5" fmla="*/ 5027 w 10000"/>
                  <a:gd name="connsiteY5" fmla="*/ 9864 h 9999"/>
                  <a:gd name="connsiteX6" fmla="*/ 9522 w 10000"/>
                  <a:gd name="connsiteY6" fmla="*/ 9591 h 9999"/>
                  <a:gd name="connsiteX7" fmla="*/ 9999 w 10000"/>
                  <a:gd name="connsiteY7" fmla="*/ 4978 h 9999"/>
                  <a:gd name="connsiteX8" fmla="*/ 9441 w 10000"/>
                  <a:gd name="connsiteY8" fmla="*/ 455 h 9999"/>
                  <a:gd name="connsiteX0" fmla="*/ 9453 w 10012"/>
                  <a:gd name="connsiteY0" fmla="*/ 455 h 10013"/>
                  <a:gd name="connsiteX1" fmla="*/ 5023 w 10012"/>
                  <a:gd name="connsiteY1" fmla="*/ 85 h 10013"/>
                  <a:gd name="connsiteX2" fmla="*/ 485 w 10012"/>
                  <a:gd name="connsiteY2" fmla="*/ 393 h 10013"/>
                  <a:gd name="connsiteX3" fmla="*/ 217 w 10012"/>
                  <a:gd name="connsiteY3" fmla="*/ 4423 h 10013"/>
                  <a:gd name="connsiteX4" fmla="*/ 422 w 10012"/>
                  <a:gd name="connsiteY4" fmla="*/ 9488 h 10013"/>
                  <a:gd name="connsiteX5" fmla="*/ 5039 w 10012"/>
                  <a:gd name="connsiteY5" fmla="*/ 9865 h 10013"/>
                  <a:gd name="connsiteX6" fmla="*/ 9534 w 10012"/>
                  <a:gd name="connsiteY6" fmla="*/ 9592 h 10013"/>
                  <a:gd name="connsiteX7" fmla="*/ 10011 w 10012"/>
                  <a:gd name="connsiteY7" fmla="*/ 4978 h 10013"/>
                  <a:gd name="connsiteX8" fmla="*/ 9453 w 10012"/>
                  <a:gd name="connsiteY8" fmla="*/ 455 h 10013"/>
                  <a:gd name="connsiteX0" fmla="*/ 9453 w 10012"/>
                  <a:gd name="connsiteY0" fmla="*/ 455 h 9957"/>
                  <a:gd name="connsiteX1" fmla="*/ 5023 w 10012"/>
                  <a:gd name="connsiteY1" fmla="*/ 85 h 9957"/>
                  <a:gd name="connsiteX2" fmla="*/ 485 w 10012"/>
                  <a:gd name="connsiteY2" fmla="*/ 393 h 9957"/>
                  <a:gd name="connsiteX3" fmla="*/ 217 w 10012"/>
                  <a:gd name="connsiteY3" fmla="*/ 4423 h 9957"/>
                  <a:gd name="connsiteX4" fmla="*/ 422 w 10012"/>
                  <a:gd name="connsiteY4" fmla="*/ 9488 h 9957"/>
                  <a:gd name="connsiteX5" fmla="*/ 5020 w 10012"/>
                  <a:gd name="connsiteY5" fmla="*/ 9747 h 9957"/>
                  <a:gd name="connsiteX6" fmla="*/ 9534 w 10012"/>
                  <a:gd name="connsiteY6" fmla="*/ 9592 h 9957"/>
                  <a:gd name="connsiteX7" fmla="*/ 10011 w 10012"/>
                  <a:gd name="connsiteY7" fmla="*/ 4978 h 9957"/>
                  <a:gd name="connsiteX8" fmla="*/ 9453 w 10012"/>
                  <a:gd name="connsiteY8" fmla="*/ 455 h 9957"/>
                  <a:gd name="connsiteX0" fmla="*/ 9442 w 10000"/>
                  <a:gd name="connsiteY0" fmla="*/ 457 h 9959"/>
                  <a:gd name="connsiteX1" fmla="*/ 5017 w 10000"/>
                  <a:gd name="connsiteY1" fmla="*/ 85 h 9959"/>
                  <a:gd name="connsiteX2" fmla="*/ 484 w 10000"/>
                  <a:gd name="connsiteY2" fmla="*/ 395 h 9959"/>
                  <a:gd name="connsiteX3" fmla="*/ 217 w 10000"/>
                  <a:gd name="connsiteY3" fmla="*/ 4442 h 9959"/>
                  <a:gd name="connsiteX4" fmla="*/ 421 w 10000"/>
                  <a:gd name="connsiteY4" fmla="*/ 9529 h 9959"/>
                  <a:gd name="connsiteX5" fmla="*/ 5014 w 10000"/>
                  <a:gd name="connsiteY5" fmla="*/ 9789 h 9959"/>
                  <a:gd name="connsiteX6" fmla="*/ 9523 w 10000"/>
                  <a:gd name="connsiteY6" fmla="*/ 9633 h 9959"/>
                  <a:gd name="connsiteX7" fmla="*/ 9999 w 10000"/>
                  <a:gd name="connsiteY7" fmla="*/ 4999 h 9959"/>
                  <a:gd name="connsiteX8" fmla="*/ 9442 w 10000"/>
                  <a:gd name="connsiteY8" fmla="*/ 457 h 9959"/>
                  <a:gd name="connsiteX0" fmla="*/ 9442 w 9999"/>
                  <a:gd name="connsiteY0" fmla="*/ 459 h 10046"/>
                  <a:gd name="connsiteX1" fmla="*/ 5017 w 9999"/>
                  <a:gd name="connsiteY1" fmla="*/ 85 h 10046"/>
                  <a:gd name="connsiteX2" fmla="*/ 484 w 9999"/>
                  <a:gd name="connsiteY2" fmla="*/ 397 h 10046"/>
                  <a:gd name="connsiteX3" fmla="*/ 217 w 9999"/>
                  <a:gd name="connsiteY3" fmla="*/ 4460 h 10046"/>
                  <a:gd name="connsiteX4" fmla="*/ 421 w 9999"/>
                  <a:gd name="connsiteY4" fmla="*/ 9568 h 10046"/>
                  <a:gd name="connsiteX5" fmla="*/ 5014 w 9999"/>
                  <a:gd name="connsiteY5" fmla="*/ 9829 h 10046"/>
                  <a:gd name="connsiteX6" fmla="*/ 9448 w 9999"/>
                  <a:gd name="connsiteY6" fmla="*/ 9583 h 10046"/>
                  <a:gd name="connsiteX7" fmla="*/ 9999 w 9999"/>
                  <a:gd name="connsiteY7" fmla="*/ 5020 h 10046"/>
                  <a:gd name="connsiteX8" fmla="*/ 9442 w 9999"/>
                  <a:gd name="connsiteY8" fmla="*/ 459 h 10046"/>
                  <a:gd name="connsiteX0" fmla="*/ 9471 w 10028"/>
                  <a:gd name="connsiteY0" fmla="*/ 457 h 9900"/>
                  <a:gd name="connsiteX1" fmla="*/ 5046 w 10028"/>
                  <a:gd name="connsiteY1" fmla="*/ 85 h 9900"/>
                  <a:gd name="connsiteX2" fmla="*/ 512 w 10028"/>
                  <a:gd name="connsiteY2" fmla="*/ 395 h 9900"/>
                  <a:gd name="connsiteX3" fmla="*/ 245 w 10028"/>
                  <a:gd name="connsiteY3" fmla="*/ 4440 h 9900"/>
                  <a:gd name="connsiteX4" fmla="*/ 449 w 10028"/>
                  <a:gd name="connsiteY4" fmla="*/ 9524 h 9900"/>
                  <a:gd name="connsiteX5" fmla="*/ 5043 w 10028"/>
                  <a:gd name="connsiteY5" fmla="*/ 9784 h 9900"/>
                  <a:gd name="connsiteX6" fmla="*/ 9477 w 10028"/>
                  <a:gd name="connsiteY6" fmla="*/ 9539 h 9900"/>
                  <a:gd name="connsiteX7" fmla="*/ 10028 w 10028"/>
                  <a:gd name="connsiteY7" fmla="*/ 4997 h 9900"/>
                  <a:gd name="connsiteX8" fmla="*/ 9471 w 10028"/>
                  <a:gd name="connsiteY8" fmla="*/ 457 h 9900"/>
                  <a:gd name="connsiteX0" fmla="*/ 9374 w 9929"/>
                  <a:gd name="connsiteY0" fmla="*/ 462 h 10063"/>
                  <a:gd name="connsiteX1" fmla="*/ 4961 w 9929"/>
                  <a:gd name="connsiteY1" fmla="*/ 86 h 10063"/>
                  <a:gd name="connsiteX2" fmla="*/ 440 w 9929"/>
                  <a:gd name="connsiteY2" fmla="*/ 399 h 10063"/>
                  <a:gd name="connsiteX3" fmla="*/ 173 w 9929"/>
                  <a:gd name="connsiteY3" fmla="*/ 4485 h 10063"/>
                  <a:gd name="connsiteX4" fmla="*/ 377 w 9929"/>
                  <a:gd name="connsiteY4" fmla="*/ 9620 h 10063"/>
                  <a:gd name="connsiteX5" fmla="*/ 4358 w 9929"/>
                  <a:gd name="connsiteY5" fmla="*/ 9793 h 10063"/>
                  <a:gd name="connsiteX6" fmla="*/ 9380 w 9929"/>
                  <a:gd name="connsiteY6" fmla="*/ 9635 h 10063"/>
                  <a:gd name="connsiteX7" fmla="*/ 9929 w 9929"/>
                  <a:gd name="connsiteY7" fmla="*/ 5047 h 10063"/>
                  <a:gd name="connsiteX8" fmla="*/ 9374 w 9929"/>
                  <a:gd name="connsiteY8" fmla="*/ 462 h 10063"/>
                  <a:gd name="connsiteX0" fmla="*/ 9479 w 10038"/>
                  <a:gd name="connsiteY0" fmla="*/ 459 h 9988"/>
                  <a:gd name="connsiteX1" fmla="*/ 5034 w 10038"/>
                  <a:gd name="connsiteY1" fmla="*/ 85 h 9988"/>
                  <a:gd name="connsiteX2" fmla="*/ 481 w 10038"/>
                  <a:gd name="connsiteY2" fmla="*/ 397 h 9988"/>
                  <a:gd name="connsiteX3" fmla="*/ 212 w 10038"/>
                  <a:gd name="connsiteY3" fmla="*/ 4457 h 9988"/>
                  <a:gd name="connsiteX4" fmla="*/ 418 w 10038"/>
                  <a:gd name="connsiteY4" fmla="*/ 9560 h 9988"/>
                  <a:gd name="connsiteX5" fmla="*/ 4975 w 10038"/>
                  <a:gd name="connsiteY5" fmla="*/ 9702 h 9988"/>
                  <a:gd name="connsiteX6" fmla="*/ 9485 w 10038"/>
                  <a:gd name="connsiteY6" fmla="*/ 9575 h 9988"/>
                  <a:gd name="connsiteX7" fmla="*/ 10038 w 10038"/>
                  <a:gd name="connsiteY7" fmla="*/ 5015 h 9988"/>
                  <a:gd name="connsiteX8" fmla="*/ 9479 w 10038"/>
                  <a:gd name="connsiteY8" fmla="*/ 459 h 9988"/>
                  <a:gd name="connsiteX0" fmla="*/ 9443 w 10000"/>
                  <a:gd name="connsiteY0" fmla="*/ 460 h 9971"/>
                  <a:gd name="connsiteX1" fmla="*/ 5015 w 10000"/>
                  <a:gd name="connsiteY1" fmla="*/ 85 h 9971"/>
                  <a:gd name="connsiteX2" fmla="*/ 479 w 10000"/>
                  <a:gd name="connsiteY2" fmla="*/ 397 h 9971"/>
                  <a:gd name="connsiteX3" fmla="*/ 211 w 10000"/>
                  <a:gd name="connsiteY3" fmla="*/ 4462 h 9971"/>
                  <a:gd name="connsiteX4" fmla="*/ 416 w 10000"/>
                  <a:gd name="connsiteY4" fmla="*/ 9571 h 9971"/>
                  <a:gd name="connsiteX5" fmla="*/ 4956 w 10000"/>
                  <a:gd name="connsiteY5" fmla="*/ 9714 h 9971"/>
                  <a:gd name="connsiteX6" fmla="*/ 9449 w 10000"/>
                  <a:gd name="connsiteY6" fmla="*/ 9587 h 9971"/>
                  <a:gd name="connsiteX7" fmla="*/ 10000 w 10000"/>
                  <a:gd name="connsiteY7" fmla="*/ 5021 h 9971"/>
                  <a:gd name="connsiteX8" fmla="*/ 9443 w 10000"/>
                  <a:gd name="connsiteY8" fmla="*/ 460 h 9971"/>
                  <a:gd name="connsiteX0" fmla="*/ 9477 w 10034"/>
                  <a:gd name="connsiteY0" fmla="*/ 470 h 10000"/>
                  <a:gd name="connsiteX1" fmla="*/ 5049 w 10034"/>
                  <a:gd name="connsiteY1" fmla="*/ 94 h 10000"/>
                  <a:gd name="connsiteX2" fmla="*/ 513 w 10034"/>
                  <a:gd name="connsiteY2" fmla="*/ 407 h 10000"/>
                  <a:gd name="connsiteX3" fmla="*/ 170 w 10034"/>
                  <a:gd name="connsiteY3" fmla="*/ 4604 h 10000"/>
                  <a:gd name="connsiteX4" fmla="*/ 450 w 10034"/>
                  <a:gd name="connsiteY4" fmla="*/ 9608 h 10000"/>
                  <a:gd name="connsiteX5" fmla="*/ 4990 w 10034"/>
                  <a:gd name="connsiteY5" fmla="*/ 9751 h 10000"/>
                  <a:gd name="connsiteX6" fmla="*/ 9483 w 10034"/>
                  <a:gd name="connsiteY6" fmla="*/ 9624 h 10000"/>
                  <a:gd name="connsiteX7" fmla="*/ 10034 w 10034"/>
                  <a:gd name="connsiteY7" fmla="*/ 5045 h 10000"/>
                  <a:gd name="connsiteX8" fmla="*/ 9477 w 10034"/>
                  <a:gd name="connsiteY8" fmla="*/ 470 h 10000"/>
                  <a:gd name="connsiteX0" fmla="*/ 9477 w 10034"/>
                  <a:gd name="connsiteY0" fmla="*/ 408 h 9938"/>
                  <a:gd name="connsiteX1" fmla="*/ 5030 w 10034"/>
                  <a:gd name="connsiteY1" fmla="*/ 182 h 9938"/>
                  <a:gd name="connsiteX2" fmla="*/ 513 w 10034"/>
                  <a:gd name="connsiteY2" fmla="*/ 345 h 9938"/>
                  <a:gd name="connsiteX3" fmla="*/ 170 w 10034"/>
                  <a:gd name="connsiteY3" fmla="*/ 4542 h 9938"/>
                  <a:gd name="connsiteX4" fmla="*/ 450 w 10034"/>
                  <a:gd name="connsiteY4" fmla="*/ 9546 h 9938"/>
                  <a:gd name="connsiteX5" fmla="*/ 4990 w 10034"/>
                  <a:gd name="connsiteY5" fmla="*/ 9689 h 9938"/>
                  <a:gd name="connsiteX6" fmla="*/ 9483 w 10034"/>
                  <a:gd name="connsiteY6" fmla="*/ 9562 h 9938"/>
                  <a:gd name="connsiteX7" fmla="*/ 10034 w 10034"/>
                  <a:gd name="connsiteY7" fmla="*/ 4983 h 9938"/>
                  <a:gd name="connsiteX8" fmla="*/ 9477 w 10034"/>
                  <a:gd name="connsiteY8" fmla="*/ 408 h 9938"/>
                  <a:gd name="connsiteX0" fmla="*/ 9445 w 10000"/>
                  <a:gd name="connsiteY0" fmla="*/ 487 h 10076"/>
                  <a:gd name="connsiteX1" fmla="*/ 5013 w 10000"/>
                  <a:gd name="connsiteY1" fmla="*/ 78 h 10076"/>
                  <a:gd name="connsiteX2" fmla="*/ 511 w 10000"/>
                  <a:gd name="connsiteY2" fmla="*/ 423 h 10076"/>
                  <a:gd name="connsiteX3" fmla="*/ 169 w 10000"/>
                  <a:gd name="connsiteY3" fmla="*/ 4646 h 10076"/>
                  <a:gd name="connsiteX4" fmla="*/ 448 w 10000"/>
                  <a:gd name="connsiteY4" fmla="*/ 9682 h 10076"/>
                  <a:gd name="connsiteX5" fmla="*/ 4973 w 10000"/>
                  <a:gd name="connsiteY5" fmla="*/ 9825 h 10076"/>
                  <a:gd name="connsiteX6" fmla="*/ 9451 w 10000"/>
                  <a:gd name="connsiteY6" fmla="*/ 9698 h 10076"/>
                  <a:gd name="connsiteX7" fmla="*/ 10000 w 10000"/>
                  <a:gd name="connsiteY7" fmla="*/ 5090 h 10076"/>
                  <a:gd name="connsiteX8" fmla="*/ 9445 w 10000"/>
                  <a:gd name="connsiteY8" fmla="*/ 487 h 10076"/>
                  <a:gd name="connsiteX0" fmla="*/ 9445 w 10000"/>
                  <a:gd name="connsiteY0" fmla="*/ 487 h 10085"/>
                  <a:gd name="connsiteX1" fmla="*/ 5013 w 10000"/>
                  <a:gd name="connsiteY1" fmla="*/ 78 h 10085"/>
                  <a:gd name="connsiteX2" fmla="*/ 511 w 10000"/>
                  <a:gd name="connsiteY2" fmla="*/ 423 h 10085"/>
                  <a:gd name="connsiteX3" fmla="*/ 169 w 10000"/>
                  <a:gd name="connsiteY3" fmla="*/ 4646 h 10085"/>
                  <a:gd name="connsiteX4" fmla="*/ 448 w 10000"/>
                  <a:gd name="connsiteY4" fmla="*/ 9682 h 10085"/>
                  <a:gd name="connsiteX5" fmla="*/ 4973 w 10000"/>
                  <a:gd name="connsiteY5" fmla="*/ 9825 h 10085"/>
                  <a:gd name="connsiteX6" fmla="*/ 9451 w 10000"/>
                  <a:gd name="connsiteY6" fmla="*/ 9698 h 10085"/>
                  <a:gd name="connsiteX7" fmla="*/ 10000 w 10000"/>
                  <a:gd name="connsiteY7" fmla="*/ 5090 h 10085"/>
                  <a:gd name="connsiteX8" fmla="*/ 9445 w 10000"/>
                  <a:gd name="connsiteY8" fmla="*/ 487 h 10085"/>
                  <a:gd name="connsiteX0" fmla="*/ 9445 w 10000"/>
                  <a:gd name="connsiteY0" fmla="*/ 487 h 10085"/>
                  <a:gd name="connsiteX1" fmla="*/ 5013 w 10000"/>
                  <a:gd name="connsiteY1" fmla="*/ 78 h 10085"/>
                  <a:gd name="connsiteX2" fmla="*/ 511 w 10000"/>
                  <a:gd name="connsiteY2" fmla="*/ 423 h 10085"/>
                  <a:gd name="connsiteX3" fmla="*/ 169 w 10000"/>
                  <a:gd name="connsiteY3" fmla="*/ 4646 h 10085"/>
                  <a:gd name="connsiteX4" fmla="*/ 448 w 10000"/>
                  <a:gd name="connsiteY4" fmla="*/ 9682 h 10085"/>
                  <a:gd name="connsiteX5" fmla="*/ 4973 w 10000"/>
                  <a:gd name="connsiteY5" fmla="*/ 9825 h 10085"/>
                  <a:gd name="connsiteX6" fmla="*/ 9451 w 10000"/>
                  <a:gd name="connsiteY6" fmla="*/ 9698 h 10085"/>
                  <a:gd name="connsiteX7" fmla="*/ 10000 w 10000"/>
                  <a:gd name="connsiteY7" fmla="*/ 5090 h 10085"/>
                  <a:gd name="connsiteX8" fmla="*/ 9445 w 10000"/>
                  <a:gd name="connsiteY8" fmla="*/ 487 h 10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85">
                    <a:moveTo>
                      <a:pt x="9445" y="487"/>
                    </a:moveTo>
                    <a:cubicBezTo>
                      <a:pt x="8557" y="-301"/>
                      <a:pt x="6682" y="136"/>
                      <a:pt x="5013" y="78"/>
                    </a:cubicBezTo>
                    <a:cubicBezTo>
                      <a:pt x="3360" y="179"/>
                      <a:pt x="1318" y="-338"/>
                      <a:pt x="511" y="423"/>
                    </a:cubicBezTo>
                    <a:cubicBezTo>
                      <a:pt x="-296" y="1184"/>
                      <a:pt x="179" y="3105"/>
                      <a:pt x="169" y="4646"/>
                    </a:cubicBezTo>
                    <a:cubicBezTo>
                      <a:pt x="159" y="6190"/>
                      <a:pt x="-352" y="8818"/>
                      <a:pt x="448" y="9682"/>
                    </a:cubicBezTo>
                    <a:cubicBezTo>
                      <a:pt x="1249" y="10545"/>
                      <a:pt x="3079" y="9704"/>
                      <a:pt x="4973" y="9825"/>
                    </a:cubicBezTo>
                    <a:cubicBezTo>
                      <a:pt x="6470" y="9923"/>
                      <a:pt x="8536" y="10426"/>
                      <a:pt x="9451" y="9698"/>
                    </a:cubicBezTo>
                    <a:cubicBezTo>
                      <a:pt x="9906" y="9167"/>
                      <a:pt x="10007" y="6673"/>
                      <a:pt x="10000" y="5090"/>
                    </a:cubicBezTo>
                    <a:cubicBezTo>
                      <a:pt x="9993" y="3509"/>
                      <a:pt x="10024" y="1001"/>
                      <a:pt x="9445" y="48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grpSp>
            <p:nvGrpSpPr>
              <p:cNvPr id="12" name="Group 11"/>
              <p:cNvGrpSpPr/>
              <p:nvPr/>
            </p:nvGrpSpPr>
            <p:grpSpPr>
              <a:xfrm>
                <a:off x="1097557" y="700499"/>
                <a:ext cx="7498976" cy="5278764"/>
                <a:chOff x="220266" y="267321"/>
                <a:chExt cx="8471454" cy="5963322"/>
              </a:xfrm>
            </p:grpSpPr>
            <p:sp>
              <p:nvSpPr>
                <p:cNvPr id="13" name="Freeform 5"/>
                <p:cNvSpPr>
                  <a:spLocks/>
                </p:cNvSpPr>
                <p:nvPr/>
              </p:nvSpPr>
              <p:spPr bwMode="auto">
                <a:xfrm rot="17654373" flipH="1" flipV="1">
                  <a:off x="1730411" y="678404"/>
                  <a:ext cx="552565" cy="48511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4" name="Freeform 5"/>
                <p:cNvSpPr>
                  <a:spLocks/>
                </p:cNvSpPr>
                <p:nvPr/>
              </p:nvSpPr>
              <p:spPr bwMode="auto">
                <a:xfrm rot="16907243">
                  <a:off x="4216632" y="5557959"/>
                  <a:ext cx="786306" cy="55906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5"/>
                <p:cNvSpPr>
                  <a:spLocks/>
                </p:cNvSpPr>
                <p:nvPr/>
              </p:nvSpPr>
              <p:spPr bwMode="auto">
                <a:xfrm rot="13080071" flipV="1">
                  <a:off x="5621285" y="5498834"/>
                  <a:ext cx="1174339" cy="70909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
                <p:cNvSpPr>
                  <a:spLocks/>
                </p:cNvSpPr>
                <p:nvPr/>
              </p:nvSpPr>
              <p:spPr bwMode="auto">
                <a:xfrm rot="802933">
                  <a:off x="452500" y="3018241"/>
                  <a:ext cx="786307" cy="55906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
                <p:cNvSpPr>
                  <a:spLocks/>
                </p:cNvSpPr>
                <p:nvPr/>
              </p:nvSpPr>
              <p:spPr bwMode="auto">
                <a:xfrm rot="7653227">
                  <a:off x="1269784" y="613926"/>
                  <a:ext cx="786306" cy="55906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
                <p:cNvSpPr>
                  <a:spLocks/>
                </p:cNvSpPr>
                <p:nvPr/>
              </p:nvSpPr>
              <p:spPr bwMode="auto">
                <a:xfrm rot="8519929">
                  <a:off x="5066513" y="489735"/>
                  <a:ext cx="1042336" cy="62834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
                <p:cNvSpPr>
                  <a:spLocks/>
                </p:cNvSpPr>
                <p:nvPr/>
              </p:nvSpPr>
              <p:spPr bwMode="auto">
                <a:xfrm rot="8136384">
                  <a:off x="6770669" y="759154"/>
                  <a:ext cx="715114" cy="42349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5"/>
                <p:cNvSpPr>
                  <a:spLocks/>
                </p:cNvSpPr>
                <p:nvPr/>
              </p:nvSpPr>
              <p:spPr bwMode="auto">
                <a:xfrm rot="19575269">
                  <a:off x="6528700" y="5355523"/>
                  <a:ext cx="884347" cy="62877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
                <p:cNvSpPr>
                  <a:spLocks/>
                </p:cNvSpPr>
                <p:nvPr/>
              </p:nvSpPr>
              <p:spPr bwMode="auto">
                <a:xfrm rot="12242146">
                  <a:off x="7749041" y="2862888"/>
                  <a:ext cx="786307" cy="55906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
                <p:cNvSpPr>
                  <a:spLocks/>
                </p:cNvSpPr>
                <p:nvPr/>
              </p:nvSpPr>
              <p:spPr bwMode="auto">
                <a:xfrm rot="8134128" flipH="1" flipV="1">
                  <a:off x="1910905" y="5360499"/>
                  <a:ext cx="997753" cy="70940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
                <p:cNvSpPr>
                  <a:spLocks/>
                </p:cNvSpPr>
                <p:nvPr/>
              </p:nvSpPr>
              <p:spPr bwMode="auto">
                <a:xfrm rot="520332">
                  <a:off x="403478" y="3946184"/>
                  <a:ext cx="884348" cy="62876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
                <p:cNvSpPr>
                  <a:spLocks/>
                </p:cNvSpPr>
                <p:nvPr/>
              </p:nvSpPr>
              <p:spPr bwMode="auto">
                <a:xfrm rot="9318673" flipH="1" flipV="1">
                  <a:off x="3828499" y="5314049"/>
                  <a:ext cx="818562" cy="58199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5" name="Freeform 5"/>
                <p:cNvSpPr>
                  <a:spLocks/>
                </p:cNvSpPr>
                <p:nvPr/>
              </p:nvSpPr>
              <p:spPr bwMode="auto">
                <a:xfrm rot="10163464" flipH="1" flipV="1">
                  <a:off x="5030370" y="5370507"/>
                  <a:ext cx="904032" cy="79809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5"/>
                <p:cNvSpPr>
                  <a:spLocks/>
                </p:cNvSpPr>
                <p:nvPr/>
              </p:nvSpPr>
              <p:spPr bwMode="auto">
                <a:xfrm rot="11893978" flipV="1">
                  <a:off x="2518724" y="5335164"/>
                  <a:ext cx="1221912" cy="86878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5"/>
                <p:cNvSpPr>
                  <a:spLocks/>
                </p:cNvSpPr>
                <p:nvPr/>
              </p:nvSpPr>
              <p:spPr bwMode="auto">
                <a:xfrm rot="13517811" flipH="1" flipV="1">
                  <a:off x="274478" y="2395212"/>
                  <a:ext cx="1089753" cy="77481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8" name="Freeform 5"/>
                <p:cNvSpPr>
                  <a:spLocks/>
                </p:cNvSpPr>
                <p:nvPr/>
              </p:nvSpPr>
              <p:spPr bwMode="auto">
                <a:xfrm rot="18295897" flipH="1" flipV="1">
                  <a:off x="2023764" y="595233"/>
                  <a:ext cx="818562" cy="58199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9" name="Freeform 5"/>
                <p:cNvSpPr>
                  <a:spLocks/>
                </p:cNvSpPr>
                <p:nvPr/>
              </p:nvSpPr>
              <p:spPr bwMode="auto">
                <a:xfrm rot="14161704" flipH="1" flipV="1">
                  <a:off x="514834" y="1048516"/>
                  <a:ext cx="904032" cy="79809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5"/>
                <p:cNvSpPr>
                  <a:spLocks/>
                </p:cNvSpPr>
                <p:nvPr/>
              </p:nvSpPr>
              <p:spPr bwMode="auto">
                <a:xfrm rot="5674495">
                  <a:off x="2944478" y="393486"/>
                  <a:ext cx="987176" cy="73484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
                <p:cNvSpPr>
                  <a:spLocks/>
                </p:cNvSpPr>
                <p:nvPr/>
              </p:nvSpPr>
              <p:spPr bwMode="auto">
                <a:xfrm rot="15232529" flipH="1">
                  <a:off x="4001659" y="574621"/>
                  <a:ext cx="790357" cy="56194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
                <p:cNvSpPr>
                  <a:spLocks/>
                </p:cNvSpPr>
                <p:nvPr/>
              </p:nvSpPr>
              <p:spPr bwMode="auto">
                <a:xfrm rot="19151294" flipH="1" flipV="1">
                  <a:off x="7094644" y="663837"/>
                  <a:ext cx="941754" cy="72246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3" name="Freeform 5"/>
                <p:cNvSpPr>
                  <a:spLocks/>
                </p:cNvSpPr>
                <p:nvPr/>
              </p:nvSpPr>
              <p:spPr bwMode="auto">
                <a:xfrm rot="9232592">
                  <a:off x="5488591" y="603133"/>
                  <a:ext cx="843396" cy="60209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
                <p:cNvSpPr>
                  <a:spLocks/>
                </p:cNvSpPr>
                <p:nvPr/>
              </p:nvSpPr>
              <p:spPr bwMode="auto">
                <a:xfrm rot="15229593">
                  <a:off x="7374785" y="4914437"/>
                  <a:ext cx="1093540" cy="77750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5"/>
                <p:cNvSpPr>
                  <a:spLocks/>
                </p:cNvSpPr>
                <p:nvPr/>
              </p:nvSpPr>
              <p:spPr bwMode="auto">
                <a:xfrm rot="2738730" flipH="1" flipV="1">
                  <a:off x="7634503" y="3336401"/>
                  <a:ext cx="1053784" cy="74923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 name="Freeform 5"/>
                <p:cNvSpPr>
                  <a:spLocks/>
                </p:cNvSpPr>
                <p:nvPr/>
              </p:nvSpPr>
              <p:spPr bwMode="auto">
                <a:xfrm flipH="1" flipV="1">
                  <a:off x="7664260" y="1672256"/>
                  <a:ext cx="1027460" cy="73990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
                <p:cNvSpPr>
                  <a:spLocks/>
                </p:cNvSpPr>
                <p:nvPr/>
              </p:nvSpPr>
              <p:spPr bwMode="auto">
                <a:xfrm rot="18641654">
                  <a:off x="1231687" y="5382426"/>
                  <a:ext cx="951926" cy="67681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5"/>
                <p:cNvSpPr>
                  <a:spLocks/>
                </p:cNvSpPr>
                <p:nvPr/>
              </p:nvSpPr>
              <p:spPr bwMode="auto">
                <a:xfrm rot="288769">
                  <a:off x="325495" y="4900178"/>
                  <a:ext cx="1093540" cy="77750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5"/>
                <p:cNvSpPr>
                  <a:spLocks/>
                </p:cNvSpPr>
                <p:nvPr/>
              </p:nvSpPr>
              <p:spPr bwMode="auto">
                <a:xfrm rot="13614573" flipV="1">
                  <a:off x="3401554" y="5306543"/>
                  <a:ext cx="862596" cy="74086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5"/>
                <p:cNvSpPr>
                  <a:spLocks/>
                </p:cNvSpPr>
                <p:nvPr/>
              </p:nvSpPr>
              <p:spPr bwMode="auto">
                <a:xfrm rot="13959425" flipV="1">
                  <a:off x="6170122" y="5416928"/>
                  <a:ext cx="812391" cy="57760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1" name="Freeform 5"/>
                <p:cNvSpPr>
                  <a:spLocks/>
                </p:cNvSpPr>
                <p:nvPr/>
              </p:nvSpPr>
              <p:spPr bwMode="auto">
                <a:xfrm rot="21446840" flipV="1">
                  <a:off x="220266" y="3400249"/>
                  <a:ext cx="990172" cy="7040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5"/>
                <p:cNvSpPr>
                  <a:spLocks/>
                </p:cNvSpPr>
                <p:nvPr/>
              </p:nvSpPr>
              <p:spPr bwMode="auto">
                <a:xfrm rot="10375952" flipH="1" flipV="1">
                  <a:off x="302058" y="1672949"/>
                  <a:ext cx="968497" cy="68859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
                <p:cNvSpPr>
                  <a:spLocks/>
                </p:cNvSpPr>
                <p:nvPr/>
              </p:nvSpPr>
              <p:spPr bwMode="auto">
                <a:xfrm rot="19978554" flipH="1" flipV="1">
                  <a:off x="2488376" y="546068"/>
                  <a:ext cx="968496" cy="68859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4" name="Freeform 5"/>
                <p:cNvSpPr>
                  <a:spLocks/>
                </p:cNvSpPr>
                <p:nvPr/>
              </p:nvSpPr>
              <p:spPr bwMode="auto">
                <a:xfrm flipH="1" flipV="1">
                  <a:off x="7521878" y="993299"/>
                  <a:ext cx="851973" cy="61483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5"/>
                <p:cNvSpPr>
                  <a:spLocks/>
                </p:cNvSpPr>
                <p:nvPr/>
              </p:nvSpPr>
              <p:spPr bwMode="auto">
                <a:xfrm rot="16578489" flipH="1" flipV="1">
                  <a:off x="5861446" y="468363"/>
                  <a:ext cx="812302" cy="63145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5"/>
                <p:cNvSpPr>
                  <a:spLocks/>
                </p:cNvSpPr>
                <p:nvPr/>
              </p:nvSpPr>
              <p:spPr bwMode="auto">
                <a:xfrm rot="2029097" flipH="1" flipV="1">
                  <a:off x="7720748" y="4700129"/>
                  <a:ext cx="710145" cy="50491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5"/>
                <p:cNvSpPr>
                  <a:spLocks/>
                </p:cNvSpPr>
                <p:nvPr/>
              </p:nvSpPr>
              <p:spPr bwMode="auto">
                <a:xfrm rot="8904122" flipV="1">
                  <a:off x="7684177" y="2232075"/>
                  <a:ext cx="883639" cy="72298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8" name="Freeform 5"/>
                <p:cNvSpPr>
                  <a:spLocks/>
                </p:cNvSpPr>
                <p:nvPr/>
              </p:nvSpPr>
              <p:spPr bwMode="auto">
                <a:xfrm rot="215165" flipH="1" flipV="1">
                  <a:off x="7615679" y="4129513"/>
                  <a:ext cx="968497" cy="68859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
                <p:cNvSpPr>
                  <a:spLocks/>
                </p:cNvSpPr>
                <p:nvPr/>
              </p:nvSpPr>
              <p:spPr bwMode="auto">
                <a:xfrm rot="7322407" flipH="1" flipV="1">
                  <a:off x="871530" y="5329756"/>
                  <a:ext cx="856126" cy="608703"/>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0" name="Freeform 5"/>
                <p:cNvSpPr>
                  <a:spLocks/>
                </p:cNvSpPr>
                <p:nvPr/>
              </p:nvSpPr>
              <p:spPr bwMode="auto">
                <a:xfrm rot="18894776" flipH="1" flipV="1">
                  <a:off x="4599487" y="503572"/>
                  <a:ext cx="981154" cy="69759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
                <p:cNvSpPr>
                  <a:spLocks/>
                </p:cNvSpPr>
                <p:nvPr/>
              </p:nvSpPr>
              <p:spPr bwMode="auto">
                <a:xfrm rot="12028755" flipV="1">
                  <a:off x="4654719" y="5281351"/>
                  <a:ext cx="1015025" cy="72168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
                <p:cNvSpPr>
                  <a:spLocks/>
                </p:cNvSpPr>
                <p:nvPr/>
              </p:nvSpPr>
              <p:spPr bwMode="auto">
                <a:xfrm rot="631892" flipH="1">
                  <a:off x="7460485" y="5215473"/>
                  <a:ext cx="473742" cy="33682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
                <p:cNvSpPr>
                  <a:spLocks/>
                </p:cNvSpPr>
                <p:nvPr/>
              </p:nvSpPr>
              <p:spPr bwMode="auto">
                <a:xfrm rot="12749872" flipH="1" flipV="1">
                  <a:off x="496730" y="2126067"/>
                  <a:ext cx="820273" cy="43082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4" name="Freeform 5"/>
                <p:cNvSpPr>
                  <a:spLocks/>
                </p:cNvSpPr>
                <p:nvPr/>
              </p:nvSpPr>
              <p:spPr bwMode="auto">
                <a:xfrm rot="652517" flipV="1">
                  <a:off x="542325" y="563408"/>
                  <a:ext cx="1015025" cy="72168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
                <p:cNvSpPr>
                  <a:spLocks/>
                </p:cNvSpPr>
                <p:nvPr/>
              </p:nvSpPr>
              <p:spPr bwMode="auto">
                <a:xfrm rot="8411794">
                  <a:off x="3574967" y="449596"/>
                  <a:ext cx="884403" cy="74166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
                <p:cNvSpPr>
                  <a:spLocks/>
                </p:cNvSpPr>
                <p:nvPr/>
              </p:nvSpPr>
              <p:spPr bwMode="auto">
                <a:xfrm rot="3532265" flipV="1">
                  <a:off x="6258480" y="474630"/>
                  <a:ext cx="876340" cy="74806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
                <p:cNvSpPr>
                  <a:spLocks/>
                </p:cNvSpPr>
                <p:nvPr/>
              </p:nvSpPr>
              <p:spPr bwMode="auto">
                <a:xfrm rot="832578" flipH="1" flipV="1">
                  <a:off x="7676145" y="1409292"/>
                  <a:ext cx="680526" cy="49790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
                <p:cNvSpPr>
                  <a:spLocks/>
                </p:cNvSpPr>
                <p:nvPr/>
              </p:nvSpPr>
              <p:spPr bwMode="auto">
                <a:xfrm rot="5605333" flipH="1" flipV="1">
                  <a:off x="6986635" y="5388119"/>
                  <a:ext cx="727968" cy="51758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9" name="Freeform 5"/>
                <p:cNvSpPr>
                  <a:spLocks/>
                </p:cNvSpPr>
                <p:nvPr/>
              </p:nvSpPr>
              <p:spPr bwMode="auto">
                <a:xfrm rot="2400631" flipH="1" flipV="1">
                  <a:off x="7677424" y="3960565"/>
                  <a:ext cx="820274" cy="43082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
                <p:cNvSpPr>
                  <a:spLocks/>
                </p:cNvSpPr>
                <p:nvPr/>
              </p:nvSpPr>
              <p:spPr bwMode="auto">
                <a:xfrm rot="12575299" flipH="1" flipV="1">
                  <a:off x="273820" y="4333697"/>
                  <a:ext cx="1025132" cy="72886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
                <p:cNvSpPr>
                  <a:spLocks/>
                </p:cNvSpPr>
                <p:nvPr/>
              </p:nvSpPr>
              <p:spPr bwMode="auto">
                <a:xfrm rot="6368658" flipH="1" flipV="1">
                  <a:off x="2965875" y="5360017"/>
                  <a:ext cx="727968" cy="51758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
                <p:cNvSpPr>
                  <a:spLocks/>
                </p:cNvSpPr>
                <p:nvPr/>
              </p:nvSpPr>
              <p:spPr bwMode="auto">
                <a:xfrm rot="16098538" flipH="1" flipV="1">
                  <a:off x="4461152" y="510598"/>
                  <a:ext cx="727968" cy="51758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3" name="Freeform 5"/>
                <p:cNvSpPr>
                  <a:spLocks/>
                </p:cNvSpPr>
                <p:nvPr/>
              </p:nvSpPr>
              <p:spPr bwMode="auto">
                <a:xfrm rot="6367471" flipH="1" flipV="1">
                  <a:off x="1770822" y="5440879"/>
                  <a:ext cx="691435" cy="49161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10" name="Freeform 9"/>
            <p:cNvSpPr>
              <a:spLocks/>
            </p:cNvSpPr>
            <p:nvPr/>
          </p:nvSpPr>
          <p:spPr bwMode="auto">
            <a:xfrm>
              <a:off x="2118370" y="1658032"/>
              <a:ext cx="5511403" cy="3429588"/>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518 w 10009"/>
                <a:gd name="connsiteY0" fmla="*/ 541 h 10156"/>
                <a:gd name="connsiteX1" fmla="*/ 5056 w 10009"/>
                <a:gd name="connsiteY1" fmla="*/ 7 h 10156"/>
                <a:gd name="connsiteX2" fmla="*/ 520 w 10009"/>
                <a:gd name="connsiteY2" fmla="*/ 412 h 10156"/>
                <a:gd name="connsiteX3" fmla="*/ 10 w 10009"/>
                <a:gd name="connsiteY3" fmla="*/ 4767 h 10156"/>
                <a:gd name="connsiteX4" fmla="*/ 391 w 10009"/>
                <a:gd name="connsiteY4" fmla="*/ 9597 h 10156"/>
                <a:gd name="connsiteX5" fmla="*/ 5104 w 10009"/>
                <a:gd name="connsiteY5" fmla="*/ 10017 h 10156"/>
                <a:gd name="connsiteX6" fmla="*/ 9529 w 10009"/>
                <a:gd name="connsiteY6" fmla="*/ 9796 h 10156"/>
                <a:gd name="connsiteX7" fmla="*/ 10004 w 10009"/>
                <a:gd name="connsiteY7" fmla="*/ 5200 h 10156"/>
                <a:gd name="connsiteX8" fmla="*/ 9518 w 10009"/>
                <a:gd name="connsiteY8" fmla="*/ 541 h 10156"/>
                <a:gd name="connsiteX0" fmla="*/ 9535 w 10009"/>
                <a:gd name="connsiteY0" fmla="*/ 506 h 10178"/>
                <a:gd name="connsiteX1" fmla="*/ 5056 w 10009"/>
                <a:gd name="connsiteY1" fmla="*/ 29 h 10178"/>
                <a:gd name="connsiteX2" fmla="*/ 520 w 10009"/>
                <a:gd name="connsiteY2" fmla="*/ 434 h 10178"/>
                <a:gd name="connsiteX3" fmla="*/ 10 w 10009"/>
                <a:gd name="connsiteY3" fmla="*/ 4789 h 10178"/>
                <a:gd name="connsiteX4" fmla="*/ 391 w 10009"/>
                <a:gd name="connsiteY4" fmla="*/ 9619 h 10178"/>
                <a:gd name="connsiteX5" fmla="*/ 5104 w 10009"/>
                <a:gd name="connsiteY5" fmla="*/ 10039 h 10178"/>
                <a:gd name="connsiteX6" fmla="*/ 9529 w 10009"/>
                <a:gd name="connsiteY6" fmla="*/ 9818 h 10178"/>
                <a:gd name="connsiteX7" fmla="*/ 10004 w 10009"/>
                <a:gd name="connsiteY7" fmla="*/ 5222 h 10178"/>
                <a:gd name="connsiteX8" fmla="*/ 9535 w 10009"/>
                <a:gd name="connsiteY8" fmla="*/ 506 h 10178"/>
                <a:gd name="connsiteX0" fmla="*/ 9533 w 10007"/>
                <a:gd name="connsiteY0" fmla="*/ 506 h 10178"/>
                <a:gd name="connsiteX1" fmla="*/ 5054 w 10007"/>
                <a:gd name="connsiteY1" fmla="*/ 29 h 10178"/>
                <a:gd name="connsiteX2" fmla="*/ 466 w 10007"/>
                <a:gd name="connsiteY2" fmla="*/ 292 h 10178"/>
                <a:gd name="connsiteX3" fmla="*/ 8 w 10007"/>
                <a:gd name="connsiteY3" fmla="*/ 4789 h 10178"/>
                <a:gd name="connsiteX4" fmla="*/ 389 w 10007"/>
                <a:gd name="connsiteY4" fmla="*/ 9619 h 10178"/>
                <a:gd name="connsiteX5" fmla="*/ 5102 w 10007"/>
                <a:gd name="connsiteY5" fmla="*/ 10039 h 10178"/>
                <a:gd name="connsiteX6" fmla="*/ 9527 w 10007"/>
                <a:gd name="connsiteY6" fmla="*/ 9818 h 10178"/>
                <a:gd name="connsiteX7" fmla="*/ 10002 w 10007"/>
                <a:gd name="connsiteY7" fmla="*/ 5222 h 10178"/>
                <a:gd name="connsiteX8" fmla="*/ 9533 w 10007"/>
                <a:gd name="connsiteY8" fmla="*/ 506 h 10178"/>
                <a:gd name="connsiteX0" fmla="*/ 9533 w 10007"/>
                <a:gd name="connsiteY0" fmla="*/ 506 h 10178"/>
                <a:gd name="connsiteX1" fmla="*/ 5054 w 10007"/>
                <a:gd name="connsiteY1" fmla="*/ 29 h 10178"/>
                <a:gd name="connsiteX2" fmla="*/ 466 w 10007"/>
                <a:gd name="connsiteY2" fmla="*/ 292 h 10178"/>
                <a:gd name="connsiteX3" fmla="*/ 8 w 10007"/>
                <a:gd name="connsiteY3" fmla="*/ 4789 h 10178"/>
                <a:gd name="connsiteX4" fmla="*/ 389 w 10007"/>
                <a:gd name="connsiteY4" fmla="*/ 9619 h 10178"/>
                <a:gd name="connsiteX5" fmla="*/ 5102 w 10007"/>
                <a:gd name="connsiteY5" fmla="*/ 10039 h 10178"/>
                <a:gd name="connsiteX6" fmla="*/ 9527 w 10007"/>
                <a:gd name="connsiteY6" fmla="*/ 9818 h 10178"/>
                <a:gd name="connsiteX7" fmla="*/ 10002 w 10007"/>
                <a:gd name="connsiteY7" fmla="*/ 5222 h 10178"/>
                <a:gd name="connsiteX8" fmla="*/ 9533 w 10007"/>
                <a:gd name="connsiteY8" fmla="*/ 506 h 10178"/>
                <a:gd name="connsiteX0" fmla="*/ 9533 w 10007"/>
                <a:gd name="connsiteY0" fmla="*/ 506 h 10178"/>
                <a:gd name="connsiteX1" fmla="*/ 5054 w 10007"/>
                <a:gd name="connsiteY1" fmla="*/ 29 h 10178"/>
                <a:gd name="connsiteX2" fmla="*/ 466 w 10007"/>
                <a:gd name="connsiteY2" fmla="*/ 292 h 10178"/>
                <a:gd name="connsiteX3" fmla="*/ 8 w 10007"/>
                <a:gd name="connsiteY3" fmla="*/ 4789 h 10178"/>
                <a:gd name="connsiteX4" fmla="*/ 389 w 10007"/>
                <a:gd name="connsiteY4" fmla="*/ 9619 h 10178"/>
                <a:gd name="connsiteX5" fmla="*/ 5102 w 10007"/>
                <a:gd name="connsiteY5" fmla="*/ 10039 h 10178"/>
                <a:gd name="connsiteX6" fmla="*/ 9527 w 10007"/>
                <a:gd name="connsiteY6" fmla="*/ 9818 h 10178"/>
                <a:gd name="connsiteX7" fmla="*/ 10002 w 10007"/>
                <a:gd name="connsiteY7" fmla="*/ 5222 h 10178"/>
                <a:gd name="connsiteX8" fmla="*/ 9533 w 10007"/>
                <a:gd name="connsiteY8" fmla="*/ 506 h 10178"/>
                <a:gd name="connsiteX0" fmla="*/ 9533 w 10007"/>
                <a:gd name="connsiteY0" fmla="*/ 589 h 10261"/>
                <a:gd name="connsiteX1" fmla="*/ 5054 w 10007"/>
                <a:gd name="connsiteY1" fmla="*/ 112 h 10261"/>
                <a:gd name="connsiteX2" fmla="*/ 466 w 10007"/>
                <a:gd name="connsiteY2" fmla="*/ 375 h 10261"/>
                <a:gd name="connsiteX3" fmla="*/ 8 w 10007"/>
                <a:gd name="connsiteY3" fmla="*/ 4872 h 10261"/>
                <a:gd name="connsiteX4" fmla="*/ 389 w 10007"/>
                <a:gd name="connsiteY4" fmla="*/ 9702 h 10261"/>
                <a:gd name="connsiteX5" fmla="*/ 5102 w 10007"/>
                <a:gd name="connsiteY5" fmla="*/ 10122 h 10261"/>
                <a:gd name="connsiteX6" fmla="*/ 9527 w 10007"/>
                <a:gd name="connsiteY6" fmla="*/ 9901 h 10261"/>
                <a:gd name="connsiteX7" fmla="*/ 10002 w 10007"/>
                <a:gd name="connsiteY7" fmla="*/ 5305 h 10261"/>
                <a:gd name="connsiteX8" fmla="*/ 9533 w 10007"/>
                <a:gd name="connsiteY8" fmla="*/ 589 h 10261"/>
                <a:gd name="connsiteX0" fmla="*/ 9533 w 10007"/>
                <a:gd name="connsiteY0" fmla="*/ 589 h 10261"/>
                <a:gd name="connsiteX1" fmla="*/ 5054 w 10007"/>
                <a:gd name="connsiteY1" fmla="*/ 112 h 10261"/>
                <a:gd name="connsiteX2" fmla="*/ 466 w 10007"/>
                <a:gd name="connsiteY2" fmla="*/ 375 h 10261"/>
                <a:gd name="connsiteX3" fmla="*/ 8 w 10007"/>
                <a:gd name="connsiteY3" fmla="*/ 4872 h 10261"/>
                <a:gd name="connsiteX4" fmla="*/ 389 w 10007"/>
                <a:gd name="connsiteY4" fmla="*/ 9702 h 10261"/>
                <a:gd name="connsiteX5" fmla="*/ 5102 w 10007"/>
                <a:gd name="connsiteY5" fmla="*/ 10122 h 10261"/>
                <a:gd name="connsiteX6" fmla="*/ 9527 w 10007"/>
                <a:gd name="connsiteY6" fmla="*/ 9901 h 10261"/>
                <a:gd name="connsiteX7" fmla="*/ 10002 w 10007"/>
                <a:gd name="connsiteY7" fmla="*/ 5305 h 10261"/>
                <a:gd name="connsiteX8" fmla="*/ 9533 w 10007"/>
                <a:gd name="connsiteY8" fmla="*/ 589 h 10261"/>
                <a:gd name="connsiteX0" fmla="*/ 9546 w 10020"/>
                <a:gd name="connsiteY0" fmla="*/ 626 h 10298"/>
                <a:gd name="connsiteX1" fmla="*/ 5067 w 10020"/>
                <a:gd name="connsiteY1" fmla="*/ 149 h 10298"/>
                <a:gd name="connsiteX2" fmla="*/ 427 w 10020"/>
                <a:gd name="connsiteY2" fmla="*/ 355 h 10298"/>
                <a:gd name="connsiteX3" fmla="*/ 21 w 10020"/>
                <a:gd name="connsiteY3" fmla="*/ 4909 h 10298"/>
                <a:gd name="connsiteX4" fmla="*/ 402 w 10020"/>
                <a:gd name="connsiteY4" fmla="*/ 9739 h 10298"/>
                <a:gd name="connsiteX5" fmla="*/ 5115 w 10020"/>
                <a:gd name="connsiteY5" fmla="*/ 10159 h 10298"/>
                <a:gd name="connsiteX6" fmla="*/ 9540 w 10020"/>
                <a:gd name="connsiteY6" fmla="*/ 9938 h 10298"/>
                <a:gd name="connsiteX7" fmla="*/ 10015 w 10020"/>
                <a:gd name="connsiteY7" fmla="*/ 5342 h 10298"/>
                <a:gd name="connsiteX8" fmla="*/ 9546 w 10020"/>
                <a:gd name="connsiteY8" fmla="*/ 626 h 10298"/>
                <a:gd name="connsiteX0" fmla="*/ 9546 w 10020"/>
                <a:gd name="connsiteY0" fmla="*/ 600 h 10272"/>
                <a:gd name="connsiteX1" fmla="*/ 4876 w 10020"/>
                <a:gd name="connsiteY1" fmla="*/ 208 h 10272"/>
                <a:gd name="connsiteX2" fmla="*/ 427 w 10020"/>
                <a:gd name="connsiteY2" fmla="*/ 329 h 10272"/>
                <a:gd name="connsiteX3" fmla="*/ 21 w 10020"/>
                <a:gd name="connsiteY3" fmla="*/ 4883 h 10272"/>
                <a:gd name="connsiteX4" fmla="*/ 402 w 10020"/>
                <a:gd name="connsiteY4" fmla="*/ 9713 h 10272"/>
                <a:gd name="connsiteX5" fmla="*/ 5115 w 10020"/>
                <a:gd name="connsiteY5" fmla="*/ 10133 h 10272"/>
                <a:gd name="connsiteX6" fmla="*/ 9540 w 10020"/>
                <a:gd name="connsiteY6" fmla="*/ 9912 h 10272"/>
                <a:gd name="connsiteX7" fmla="*/ 10015 w 10020"/>
                <a:gd name="connsiteY7" fmla="*/ 5316 h 10272"/>
                <a:gd name="connsiteX8" fmla="*/ 9546 w 10020"/>
                <a:gd name="connsiteY8" fmla="*/ 600 h 10272"/>
                <a:gd name="connsiteX0" fmla="*/ 9546 w 10020"/>
                <a:gd name="connsiteY0" fmla="*/ 594 h 10266"/>
                <a:gd name="connsiteX1" fmla="*/ 4876 w 10020"/>
                <a:gd name="connsiteY1" fmla="*/ 202 h 10266"/>
                <a:gd name="connsiteX2" fmla="*/ 427 w 10020"/>
                <a:gd name="connsiteY2" fmla="*/ 323 h 10266"/>
                <a:gd name="connsiteX3" fmla="*/ 21 w 10020"/>
                <a:gd name="connsiteY3" fmla="*/ 4877 h 10266"/>
                <a:gd name="connsiteX4" fmla="*/ 402 w 10020"/>
                <a:gd name="connsiteY4" fmla="*/ 9707 h 10266"/>
                <a:gd name="connsiteX5" fmla="*/ 5115 w 10020"/>
                <a:gd name="connsiteY5" fmla="*/ 10127 h 10266"/>
                <a:gd name="connsiteX6" fmla="*/ 9540 w 10020"/>
                <a:gd name="connsiteY6" fmla="*/ 9906 h 10266"/>
                <a:gd name="connsiteX7" fmla="*/ 10015 w 10020"/>
                <a:gd name="connsiteY7" fmla="*/ 5310 h 10266"/>
                <a:gd name="connsiteX8" fmla="*/ 9546 w 10020"/>
                <a:gd name="connsiteY8" fmla="*/ 594 h 10266"/>
                <a:gd name="connsiteX0" fmla="*/ 9477 w 10020"/>
                <a:gd name="connsiteY0" fmla="*/ 481 h 10266"/>
                <a:gd name="connsiteX1" fmla="*/ 4876 w 10020"/>
                <a:gd name="connsiteY1" fmla="*/ 202 h 10266"/>
                <a:gd name="connsiteX2" fmla="*/ 427 w 10020"/>
                <a:gd name="connsiteY2" fmla="*/ 323 h 10266"/>
                <a:gd name="connsiteX3" fmla="*/ 21 w 10020"/>
                <a:gd name="connsiteY3" fmla="*/ 4877 h 10266"/>
                <a:gd name="connsiteX4" fmla="*/ 402 w 10020"/>
                <a:gd name="connsiteY4" fmla="*/ 9707 h 10266"/>
                <a:gd name="connsiteX5" fmla="*/ 5115 w 10020"/>
                <a:gd name="connsiteY5" fmla="*/ 10127 h 10266"/>
                <a:gd name="connsiteX6" fmla="*/ 9540 w 10020"/>
                <a:gd name="connsiteY6" fmla="*/ 9906 h 10266"/>
                <a:gd name="connsiteX7" fmla="*/ 10015 w 10020"/>
                <a:gd name="connsiteY7" fmla="*/ 5310 h 10266"/>
                <a:gd name="connsiteX8" fmla="*/ 9477 w 10020"/>
                <a:gd name="connsiteY8" fmla="*/ 481 h 10266"/>
                <a:gd name="connsiteX0" fmla="*/ 9477 w 10015"/>
                <a:gd name="connsiteY0" fmla="*/ 481 h 10282"/>
                <a:gd name="connsiteX1" fmla="*/ 4876 w 10015"/>
                <a:gd name="connsiteY1" fmla="*/ 202 h 10282"/>
                <a:gd name="connsiteX2" fmla="*/ 427 w 10015"/>
                <a:gd name="connsiteY2" fmla="*/ 323 h 10282"/>
                <a:gd name="connsiteX3" fmla="*/ 21 w 10015"/>
                <a:gd name="connsiteY3" fmla="*/ 4877 h 10282"/>
                <a:gd name="connsiteX4" fmla="*/ 402 w 10015"/>
                <a:gd name="connsiteY4" fmla="*/ 9707 h 10282"/>
                <a:gd name="connsiteX5" fmla="*/ 5115 w 10015"/>
                <a:gd name="connsiteY5" fmla="*/ 10127 h 10282"/>
                <a:gd name="connsiteX6" fmla="*/ 9436 w 10015"/>
                <a:gd name="connsiteY6" fmla="*/ 10076 h 10282"/>
                <a:gd name="connsiteX7" fmla="*/ 10015 w 10015"/>
                <a:gd name="connsiteY7" fmla="*/ 5310 h 10282"/>
                <a:gd name="connsiteX8" fmla="*/ 9477 w 10015"/>
                <a:gd name="connsiteY8" fmla="*/ 481 h 10282"/>
                <a:gd name="connsiteX0" fmla="*/ 9477 w 10031"/>
                <a:gd name="connsiteY0" fmla="*/ 481 h 10282"/>
                <a:gd name="connsiteX1" fmla="*/ 4876 w 10031"/>
                <a:gd name="connsiteY1" fmla="*/ 202 h 10282"/>
                <a:gd name="connsiteX2" fmla="*/ 427 w 10031"/>
                <a:gd name="connsiteY2" fmla="*/ 323 h 10282"/>
                <a:gd name="connsiteX3" fmla="*/ 21 w 10031"/>
                <a:gd name="connsiteY3" fmla="*/ 4877 h 10282"/>
                <a:gd name="connsiteX4" fmla="*/ 402 w 10031"/>
                <a:gd name="connsiteY4" fmla="*/ 9707 h 10282"/>
                <a:gd name="connsiteX5" fmla="*/ 5115 w 10031"/>
                <a:gd name="connsiteY5" fmla="*/ 10127 h 10282"/>
                <a:gd name="connsiteX6" fmla="*/ 9436 w 10031"/>
                <a:gd name="connsiteY6" fmla="*/ 10076 h 10282"/>
                <a:gd name="connsiteX7" fmla="*/ 10015 w 10031"/>
                <a:gd name="connsiteY7" fmla="*/ 5310 h 10282"/>
                <a:gd name="connsiteX8" fmla="*/ 9477 w 10031"/>
                <a:gd name="connsiteY8" fmla="*/ 481 h 10282"/>
                <a:gd name="connsiteX0" fmla="*/ 9486 w 10040"/>
                <a:gd name="connsiteY0" fmla="*/ 481 h 10390"/>
                <a:gd name="connsiteX1" fmla="*/ 4885 w 10040"/>
                <a:gd name="connsiteY1" fmla="*/ 202 h 10390"/>
                <a:gd name="connsiteX2" fmla="*/ 436 w 10040"/>
                <a:gd name="connsiteY2" fmla="*/ 323 h 10390"/>
                <a:gd name="connsiteX3" fmla="*/ 30 w 10040"/>
                <a:gd name="connsiteY3" fmla="*/ 4877 h 10390"/>
                <a:gd name="connsiteX4" fmla="*/ 324 w 10040"/>
                <a:gd name="connsiteY4" fmla="*/ 9906 h 10390"/>
                <a:gd name="connsiteX5" fmla="*/ 5124 w 10040"/>
                <a:gd name="connsiteY5" fmla="*/ 10127 h 10390"/>
                <a:gd name="connsiteX6" fmla="*/ 9445 w 10040"/>
                <a:gd name="connsiteY6" fmla="*/ 10076 h 10390"/>
                <a:gd name="connsiteX7" fmla="*/ 10024 w 10040"/>
                <a:gd name="connsiteY7" fmla="*/ 5310 h 10390"/>
                <a:gd name="connsiteX8" fmla="*/ 9486 w 10040"/>
                <a:gd name="connsiteY8" fmla="*/ 481 h 10390"/>
                <a:gd name="connsiteX0" fmla="*/ 9486 w 10040"/>
                <a:gd name="connsiteY0" fmla="*/ 481 h 10405"/>
                <a:gd name="connsiteX1" fmla="*/ 4885 w 10040"/>
                <a:gd name="connsiteY1" fmla="*/ 202 h 10405"/>
                <a:gd name="connsiteX2" fmla="*/ 436 w 10040"/>
                <a:gd name="connsiteY2" fmla="*/ 323 h 10405"/>
                <a:gd name="connsiteX3" fmla="*/ 30 w 10040"/>
                <a:gd name="connsiteY3" fmla="*/ 4877 h 10405"/>
                <a:gd name="connsiteX4" fmla="*/ 324 w 10040"/>
                <a:gd name="connsiteY4" fmla="*/ 9906 h 10405"/>
                <a:gd name="connsiteX5" fmla="*/ 5124 w 10040"/>
                <a:gd name="connsiteY5" fmla="*/ 10127 h 10405"/>
                <a:gd name="connsiteX6" fmla="*/ 9445 w 10040"/>
                <a:gd name="connsiteY6" fmla="*/ 10246 h 10405"/>
                <a:gd name="connsiteX7" fmla="*/ 10024 w 10040"/>
                <a:gd name="connsiteY7" fmla="*/ 5310 h 10405"/>
                <a:gd name="connsiteX8" fmla="*/ 9486 w 10040"/>
                <a:gd name="connsiteY8" fmla="*/ 481 h 10405"/>
                <a:gd name="connsiteX0" fmla="*/ 9486 w 10025"/>
                <a:gd name="connsiteY0" fmla="*/ 481 h 10405"/>
                <a:gd name="connsiteX1" fmla="*/ 4885 w 10025"/>
                <a:gd name="connsiteY1" fmla="*/ 202 h 10405"/>
                <a:gd name="connsiteX2" fmla="*/ 436 w 10025"/>
                <a:gd name="connsiteY2" fmla="*/ 323 h 10405"/>
                <a:gd name="connsiteX3" fmla="*/ 30 w 10025"/>
                <a:gd name="connsiteY3" fmla="*/ 4877 h 10405"/>
                <a:gd name="connsiteX4" fmla="*/ 324 w 10025"/>
                <a:gd name="connsiteY4" fmla="*/ 9906 h 10405"/>
                <a:gd name="connsiteX5" fmla="*/ 5124 w 10025"/>
                <a:gd name="connsiteY5" fmla="*/ 10127 h 10405"/>
                <a:gd name="connsiteX6" fmla="*/ 9445 w 10025"/>
                <a:gd name="connsiteY6" fmla="*/ 10246 h 10405"/>
                <a:gd name="connsiteX7" fmla="*/ 10024 w 10025"/>
                <a:gd name="connsiteY7" fmla="*/ 5310 h 10405"/>
                <a:gd name="connsiteX8" fmla="*/ 9486 w 10025"/>
                <a:gd name="connsiteY8" fmla="*/ 481 h 10405"/>
                <a:gd name="connsiteX0" fmla="*/ 9486 w 10025"/>
                <a:gd name="connsiteY0" fmla="*/ 481 h 10405"/>
                <a:gd name="connsiteX1" fmla="*/ 4885 w 10025"/>
                <a:gd name="connsiteY1" fmla="*/ 202 h 10405"/>
                <a:gd name="connsiteX2" fmla="*/ 436 w 10025"/>
                <a:gd name="connsiteY2" fmla="*/ 323 h 10405"/>
                <a:gd name="connsiteX3" fmla="*/ 30 w 10025"/>
                <a:gd name="connsiteY3" fmla="*/ 4877 h 10405"/>
                <a:gd name="connsiteX4" fmla="*/ 324 w 10025"/>
                <a:gd name="connsiteY4" fmla="*/ 9906 h 10405"/>
                <a:gd name="connsiteX5" fmla="*/ 5124 w 10025"/>
                <a:gd name="connsiteY5" fmla="*/ 10127 h 10405"/>
                <a:gd name="connsiteX6" fmla="*/ 9445 w 10025"/>
                <a:gd name="connsiteY6" fmla="*/ 10246 h 10405"/>
                <a:gd name="connsiteX7" fmla="*/ 10024 w 10025"/>
                <a:gd name="connsiteY7" fmla="*/ 5310 h 10405"/>
                <a:gd name="connsiteX8" fmla="*/ 9486 w 10025"/>
                <a:gd name="connsiteY8" fmla="*/ 481 h 10405"/>
                <a:gd name="connsiteX0" fmla="*/ 9486 w 10025"/>
                <a:gd name="connsiteY0" fmla="*/ 481 h 10322"/>
                <a:gd name="connsiteX1" fmla="*/ 4885 w 10025"/>
                <a:gd name="connsiteY1" fmla="*/ 202 h 10322"/>
                <a:gd name="connsiteX2" fmla="*/ 436 w 10025"/>
                <a:gd name="connsiteY2" fmla="*/ 323 h 10322"/>
                <a:gd name="connsiteX3" fmla="*/ 30 w 10025"/>
                <a:gd name="connsiteY3" fmla="*/ 4877 h 10322"/>
                <a:gd name="connsiteX4" fmla="*/ 324 w 10025"/>
                <a:gd name="connsiteY4" fmla="*/ 9906 h 10322"/>
                <a:gd name="connsiteX5" fmla="*/ 5124 w 10025"/>
                <a:gd name="connsiteY5" fmla="*/ 10127 h 10322"/>
                <a:gd name="connsiteX6" fmla="*/ 9445 w 10025"/>
                <a:gd name="connsiteY6" fmla="*/ 10142 h 10322"/>
                <a:gd name="connsiteX7" fmla="*/ 10024 w 10025"/>
                <a:gd name="connsiteY7" fmla="*/ 5310 h 10322"/>
                <a:gd name="connsiteX8" fmla="*/ 9486 w 10025"/>
                <a:gd name="connsiteY8" fmla="*/ 481 h 10322"/>
                <a:gd name="connsiteX0" fmla="*/ 9454 w 10025"/>
                <a:gd name="connsiteY0" fmla="*/ 559 h 10322"/>
                <a:gd name="connsiteX1" fmla="*/ 4885 w 10025"/>
                <a:gd name="connsiteY1" fmla="*/ 202 h 10322"/>
                <a:gd name="connsiteX2" fmla="*/ 436 w 10025"/>
                <a:gd name="connsiteY2" fmla="*/ 323 h 10322"/>
                <a:gd name="connsiteX3" fmla="*/ 30 w 10025"/>
                <a:gd name="connsiteY3" fmla="*/ 4877 h 10322"/>
                <a:gd name="connsiteX4" fmla="*/ 324 w 10025"/>
                <a:gd name="connsiteY4" fmla="*/ 9906 h 10322"/>
                <a:gd name="connsiteX5" fmla="*/ 5124 w 10025"/>
                <a:gd name="connsiteY5" fmla="*/ 10127 h 10322"/>
                <a:gd name="connsiteX6" fmla="*/ 9445 w 10025"/>
                <a:gd name="connsiteY6" fmla="*/ 10142 h 10322"/>
                <a:gd name="connsiteX7" fmla="*/ 10024 w 10025"/>
                <a:gd name="connsiteY7" fmla="*/ 5310 h 10322"/>
                <a:gd name="connsiteX8" fmla="*/ 9454 w 10025"/>
                <a:gd name="connsiteY8" fmla="*/ 559 h 10322"/>
                <a:gd name="connsiteX0" fmla="*/ 9457 w 10028"/>
                <a:gd name="connsiteY0" fmla="*/ 504 h 10267"/>
                <a:gd name="connsiteX1" fmla="*/ 4888 w 10028"/>
                <a:gd name="connsiteY1" fmla="*/ 147 h 10267"/>
                <a:gd name="connsiteX2" fmla="*/ 487 w 10028"/>
                <a:gd name="connsiteY2" fmla="*/ 346 h 10267"/>
                <a:gd name="connsiteX3" fmla="*/ 33 w 10028"/>
                <a:gd name="connsiteY3" fmla="*/ 4822 h 10267"/>
                <a:gd name="connsiteX4" fmla="*/ 327 w 10028"/>
                <a:gd name="connsiteY4" fmla="*/ 9851 h 10267"/>
                <a:gd name="connsiteX5" fmla="*/ 5127 w 10028"/>
                <a:gd name="connsiteY5" fmla="*/ 10072 h 10267"/>
                <a:gd name="connsiteX6" fmla="*/ 9448 w 10028"/>
                <a:gd name="connsiteY6" fmla="*/ 10087 h 10267"/>
                <a:gd name="connsiteX7" fmla="*/ 10027 w 10028"/>
                <a:gd name="connsiteY7" fmla="*/ 5255 h 10267"/>
                <a:gd name="connsiteX8" fmla="*/ 9457 w 10028"/>
                <a:gd name="connsiteY8" fmla="*/ 504 h 10267"/>
                <a:gd name="connsiteX0" fmla="*/ 9455 w 10026"/>
                <a:gd name="connsiteY0" fmla="*/ 452 h 10215"/>
                <a:gd name="connsiteX1" fmla="*/ 4886 w 10026"/>
                <a:gd name="connsiteY1" fmla="*/ 95 h 10215"/>
                <a:gd name="connsiteX2" fmla="*/ 453 w 10026"/>
                <a:gd name="connsiteY2" fmla="*/ 372 h 10215"/>
                <a:gd name="connsiteX3" fmla="*/ 31 w 10026"/>
                <a:gd name="connsiteY3" fmla="*/ 4770 h 10215"/>
                <a:gd name="connsiteX4" fmla="*/ 325 w 10026"/>
                <a:gd name="connsiteY4" fmla="*/ 9799 h 10215"/>
                <a:gd name="connsiteX5" fmla="*/ 5125 w 10026"/>
                <a:gd name="connsiteY5" fmla="*/ 10020 h 10215"/>
                <a:gd name="connsiteX6" fmla="*/ 9446 w 10026"/>
                <a:gd name="connsiteY6" fmla="*/ 10035 h 10215"/>
                <a:gd name="connsiteX7" fmla="*/ 10025 w 10026"/>
                <a:gd name="connsiteY7" fmla="*/ 5203 h 10215"/>
                <a:gd name="connsiteX8" fmla="*/ 9455 w 10026"/>
                <a:gd name="connsiteY8" fmla="*/ 452 h 10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26" h="10215">
                  <a:moveTo>
                    <a:pt x="9455" y="452"/>
                  </a:moveTo>
                  <a:cubicBezTo>
                    <a:pt x="8567" y="-312"/>
                    <a:pt x="6552" y="152"/>
                    <a:pt x="4886" y="95"/>
                  </a:cubicBezTo>
                  <a:cubicBezTo>
                    <a:pt x="2993" y="211"/>
                    <a:pt x="1029" y="-340"/>
                    <a:pt x="453" y="372"/>
                  </a:cubicBezTo>
                  <a:cubicBezTo>
                    <a:pt x="-123" y="1201"/>
                    <a:pt x="52" y="3199"/>
                    <a:pt x="31" y="4770"/>
                  </a:cubicBezTo>
                  <a:cubicBezTo>
                    <a:pt x="10" y="6341"/>
                    <a:pt x="-110" y="8972"/>
                    <a:pt x="325" y="9799"/>
                  </a:cubicBezTo>
                  <a:cubicBezTo>
                    <a:pt x="706" y="10550"/>
                    <a:pt x="3605" y="9981"/>
                    <a:pt x="5125" y="10020"/>
                  </a:cubicBezTo>
                  <a:cubicBezTo>
                    <a:pt x="6645" y="10059"/>
                    <a:pt x="8433" y="10430"/>
                    <a:pt x="9446" y="10035"/>
                  </a:cubicBezTo>
                  <a:cubicBezTo>
                    <a:pt x="10021" y="9633"/>
                    <a:pt x="10032" y="6741"/>
                    <a:pt x="10025" y="5203"/>
                  </a:cubicBezTo>
                  <a:cubicBezTo>
                    <a:pt x="10018" y="3666"/>
                    <a:pt x="10033" y="955"/>
                    <a:pt x="9455" y="452"/>
                  </a:cubicBezTo>
                  <a:close/>
                </a:path>
              </a:pathLst>
            </a:custGeom>
            <a:solidFill>
              <a:schemeClr val="bg1"/>
            </a:solid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532811" y="1828800"/>
            <a:ext cx="3276601" cy="2057400"/>
          </a:xfrm>
        </p:spPr>
        <p:txBody>
          <a:bodyPr anchor="b">
            <a:normAutofit/>
          </a:bodyPr>
          <a:lstStyle>
            <a:lvl1pPr>
              <a:defRPr sz="3600"/>
            </a:lvl1pPr>
          </a:lstStyle>
          <a:p>
            <a:r>
              <a:rPr lang="en-US"/>
              <a:t>Click to edit Master title style</a:t>
            </a:r>
            <a:endParaRPr lang="en-US" dirty="0"/>
          </a:p>
        </p:txBody>
      </p:sp>
      <p:sp>
        <p:nvSpPr>
          <p:cNvPr id="68" name="Picture Placeholder 67" descr="An empty placeholder to add an image. Click on the placeholder and select the image that you wish to add."/>
          <p:cNvSpPr>
            <a:spLocks noGrp="1"/>
          </p:cNvSpPr>
          <p:nvPr>
            <p:ph type="pic" idx="1"/>
          </p:nvPr>
        </p:nvSpPr>
        <p:spPr>
          <a:xfrm>
            <a:off x="1449263" y="1357283"/>
            <a:ext cx="5822838" cy="3907865"/>
          </a:xfrm>
          <a:custGeom>
            <a:avLst/>
            <a:gdLst>
              <a:gd name="connsiteX0" fmla="*/ 1094057 w 5822838"/>
              <a:gd name="connsiteY0" fmla="*/ 370 h 3907865"/>
              <a:gd name="connsiteX1" fmla="*/ 2837631 w 5822838"/>
              <a:gd name="connsiteY1" fmla="*/ 36284 h 3907865"/>
              <a:gd name="connsiteX2" fmla="*/ 5491183 w 5822838"/>
              <a:gd name="connsiteY2" fmla="*/ 172856 h 3907865"/>
              <a:gd name="connsiteX3" fmla="*/ 5822223 w 5822838"/>
              <a:gd name="connsiteY3" fmla="*/ 1990359 h 3907865"/>
              <a:gd name="connsiteX4" fmla="*/ 5485956 w 5822838"/>
              <a:gd name="connsiteY4" fmla="*/ 3838850 h 3907865"/>
              <a:gd name="connsiteX5" fmla="*/ 2976436 w 5822838"/>
              <a:gd name="connsiteY5" fmla="*/ 3833112 h 3907865"/>
              <a:gd name="connsiteX6" fmla="*/ 188726 w 5822838"/>
              <a:gd name="connsiteY6" fmla="*/ 3748568 h 3907865"/>
              <a:gd name="connsiteX7" fmla="*/ 17979 w 5822838"/>
              <a:gd name="connsiteY7" fmla="*/ 1824715 h 3907865"/>
              <a:gd name="connsiteX8" fmla="*/ 263065 w 5822838"/>
              <a:gd name="connsiteY8" fmla="*/ 142251 h 3907865"/>
              <a:gd name="connsiteX9" fmla="*/ 1094057 w 5822838"/>
              <a:gd name="connsiteY9" fmla="*/ 370 h 3907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22838" h="3907865">
                <a:moveTo>
                  <a:pt x="1094057" y="370"/>
                </a:moveTo>
                <a:cubicBezTo>
                  <a:pt x="1587756" y="5473"/>
                  <a:pt x="2219217" y="61246"/>
                  <a:pt x="2837631" y="36284"/>
                </a:cubicBezTo>
                <a:cubicBezTo>
                  <a:pt x="3805199" y="58090"/>
                  <a:pt x="4975457" y="-119414"/>
                  <a:pt x="5491183" y="172856"/>
                </a:cubicBezTo>
                <a:cubicBezTo>
                  <a:pt x="5826870" y="365279"/>
                  <a:pt x="5818158" y="1402377"/>
                  <a:pt x="5822223" y="1990359"/>
                </a:cubicBezTo>
                <a:cubicBezTo>
                  <a:pt x="5826289" y="2578724"/>
                  <a:pt x="5819900" y="3685064"/>
                  <a:pt x="5485956" y="3838850"/>
                </a:cubicBezTo>
                <a:cubicBezTo>
                  <a:pt x="4897633" y="3989958"/>
                  <a:pt x="3859211" y="3848031"/>
                  <a:pt x="2976436" y="3833112"/>
                </a:cubicBezTo>
                <a:cubicBezTo>
                  <a:pt x="2093661" y="3818192"/>
                  <a:pt x="410001" y="4035864"/>
                  <a:pt x="188726" y="3748568"/>
                </a:cubicBezTo>
                <a:cubicBezTo>
                  <a:pt x="-63910" y="3432197"/>
                  <a:pt x="5783" y="2425703"/>
                  <a:pt x="17979" y="1824715"/>
                </a:cubicBezTo>
                <a:cubicBezTo>
                  <a:pt x="30175" y="1223726"/>
                  <a:pt x="-71460" y="459387"/>
                  <a:pt x="263065" y="142251"/>
                </a:cubicBezTo>
                <a:cubicBezTo>
                  <a:pt x="409420" y="23086"/>
                  <a:pt x="710070" y="-3598"/>
                  <a:pt x="1094057" y="370"/>
                </a:cubicBezTo>
                <a:close/>
              </a:path>
            </a:pathLst>
          </a:custGeom>
          <a:ln>
            <a:solidFill>
              <a:schemeClr val="tx1">
                <a:lumMod val="20000"/>
                <a:lumOff val="80000"/>
              </a:schemeClr>
            </a:solidFill>
          </a:ln>
        </p:spPr>
        <p:txBody>
          <a:bodyPr wrap="square" tIns="36576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32811" y="3962399"/>
            <a:ext cx="3276601" cy="1828800"/>
          </a:xfrm>
        </p:spPr>
        <p:txBody>
          <a:bodyPr>
            <a:normAutofit/>
          </a:bodyPr>
          <a:lstStyle>
            <a:lvl1pPr marL="0" indent="0">
              <a:buNone/>
              <a:defRPr sz="1800">
                <a:solidFill>
                  <a:schemeClr val="accent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08669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Wide Picture with Caption">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4" name="Freeform 63"/>
          <p:cNvSpPr>
            <a:spLocks/>
          </p:cNvSpPr>
          <p:nvPr/>
        </p:nvSpPr>
        <p:spPr bwMode="auto">
          <a:xfrm>
            <a:off x="1185732" y="1752228"/>
            <a:ext cx="9817165" cy="3518272"/>
          </a:xfrm>
          <a:custGeom>
            <a:avLst/>
            <a:gdLst/>
            <a:ahLst/>
            <a:cxnLst/>
            <a:rect l="l" t="t" r="r" b="b"/>
            <a:pathLst>
              <a:path w="9817165" h="4933971">
                <a:moveTo>
                  <a:pt x="9123310" y="0"/>
                </a:moveTo>
                <a:cubicBezTo>
                  <a:pt x="9124250" y="244577"/>
                  <a:pt x="9475979" y="478897"/>
                  <a:pt x="9777863" y="481056"/>
                </a:cubicBezTo>
                <a:cubicBezTo>
                  <a:pt x="9773380" y="1921904"/>
                  <a:pt x="9817627" y="3482019"/>
                  <a:pt x="9817162" y="4933971"/>
                </a:cubicBezTo>
                <a:lnTo>
                  <a:pt x="30240" y="4933971"/>
                </a:lnTo>
                <a:lnTo>
                  <a:pt x="0" y="555563"/>
                </a:lnTo>
                <a:cubicBezTo>
                  <a:pt x="497498" y="571221"/>
                  <a:pt x="660196" y="270493"/>
                  <a:pt x="653613" y="108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4"/>
          <p:cNvSpPr>
            <a:spLocks/>
          </p:cNvSpPr>
          <p:nvPr/>
        </p:nvSpPr>
        <p:spPr bwMode="auto">
          <a:xfrm>
            <a:off x="1212266" y="4253488"/>
            <a:ext cx="1132927" cy="1256308"/>
          </a:xfrm>
          <a:custGeom>
            <a:avLst/>
            <a:gdLst>
              <a:gd name="connsiteX0" fmla="*/ 0 w 1132927"/>
              <a:gd name="connsiteY0" fmla="*/ 0 h 1262658"/>
              <a:gd name="connsiteX1" fmla="*/ 89483 w 1132927"/>
              <a:gd name="connsiteY1" fmla="*/ 72705 h 1262658"/>
              <a:gd name="connsiteX2" fmla="*/ 1132927 w 1132927"/>
              <a:gd name="connsiteY2" fmla="*/ 1259752 h 1262658"/>
              <a:gd name="connsiteX3" fmla="*/ 612030 w 1132927"/>
              <a:gd name="connsiteY3" fmla="*/ 1262658 h 1262658"/>
              <a:gd name="connsiteX4" fmla="*/ 5439 w 1132927"/>
              <a:gd name="connsiteY4" fmla="*/ 787541 h 1262658"/>
              <a:gd name="connsiteX5" fmla="*/ 0 w 1132927"/>
              <a:gd name="connsiteY5" fmla="*/ 0 h 1262658"/>
              <a:gd name="connsiteX0" fmla="*/ 0 w 1132927"/>
              <a:gd name="connsiteY0" fmla="*/ 0 h 1262658"/>
              <a:gd name="connsiteX1" fmla="*/ 118058 w 1132927"/>
              <a:gd name="connsiteY1" fmla="*/ 85405 h 1262658"/>
              <a:gd name="connsiteX2" fmla="*/ 1132927 w 1132927"/>
              <a:gd name="connsiteY2" fmla="*/ 1259752 h 1262658"/>
              <a:gd name="connsiteX3" fmla="*/ 612030 w 1132927"/>
              <a:gd name="connsiteY3" fmla="*/ 1262658 h 1262658"/>
              <a:gd name="connsiteX4" fmla="*/ 5439 w 1132927"/>
              <a:gd name="connsiteY4" fmla="*/ 787541 h 1262658"/>
              <a:gd name="connsiteX5" fmla="*/ 0 w 1132927"/>
              <a:gd name="connsiteY5" fmla="*/ 0 h 1262658"/>
              <a:gd name="connsiteX0" fmla="*/ 0 w 1136102"/>
              <a:gd name="connsiteY0" fmla="*/ 0 h 1249958"/>
              <a:gd name="connsiteX1" fmla="*/ 121233 w 1136102"/>
              <a:gd name="connsiteY1" fmla="*/ 72705 h 1249958"/>
              <a:gd name="connsiteX2" fmla="*/ 1136102 w 1136102"/>
              <a:gd name="connsiteY2" fmla="*/ 1247052 h 1249958"/>
              <a:gd name="connsiteX3" fmla="*/ 615205 w 1136102"/>
              <a:gd name="connsiteY3" fmla="*/ 1249958 h 1249958"/>
              <a:gd name="connsiteX4" fmla="*/ 8614 w 1136102"/>
              <a:gd name="connsiteY4" fmla="*/ 774841 h 1249958"/>
              <a:gd name="connsiteX5" fmla="*/ 0 w 1136102"/>
              <a:gd name="connsiteY5" fmla="*/ 0 h 1249958"/>
              <a:gd name="connsiteX0" fmla="*/ 0 w 1132927"/>
              <a:gd name="connsiteY0" fmla="*/ 0 h 1256308"/>
              <a:gd name="connsiteX1" fmla="*/ 118058 w 1132927"/>
              <a:gd name="connsiteY1" fmla="*/ 79055 h 1256308"/>
              <a:gd name="connsiteX2" fmla="*/ 1132927 w 1132927"/>
              <a:gd name="connsiteY2" fmla="*/ 1253402 h 1256308"/>
              <a:gd name="connsiteX3" fmla="*/ 612030 w 1132927"/>
              <a:gd name="connsiteY3" fmla="*/ 1256308 h 1256308"/>
              <a:gd name="connsiteX4" fmla="*/ 5439 w 1132927"/>
              <a:gd name="connsiteY4" fmla="*/ 781191 h 1256308"/>
              <a:gd name="connsiteX5" fmla="*/ 0 w 1132927"/>
              <a:gd name="connsiteY5" fmla="*/ 0 h 125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2927" h="1256308">
                <a:moveTo>
                  <a:pt x="0" y="0"/>
                </a:moveTo>
                <a:lnTo>
                  <a:pt x="118058" y="79055"/>
                </a:lnTo>
                <a:cubicBezTo>
                  <a:pt x="289729" y="270141"/>
                  <a:pt x="927035" y="1022529"/>
                  <a:pt x="1132927" y="1253402"/>
                </a:cubicBezTo>
                <a:lnTo>
                  <a:pt x="612030" y="1256308"/>
                </a:lnTo>
                <a:cubicBezTo>
                  <a:pt x="679742" y="938843"/>
                  <a:pt x="292277" y="705064"/>
                  <a:pt x="5439" y="781191"/>
                </a:cubicBezTo>
                <a:cubicBezTo>
                  <a:pt x="3680" y="518691"/>
                  <a:pt x="1892" y="262526"/>
                  <a:pt x="0" y="0"/>
                </a:cubicBezTo>
                <a:close/>
              </a:path>
            </a:pathLst>
          </a:custGeom>
          <a:solidFill>
            <a:schemeClr val="bg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5"/>
          <p:cNvSpPr>
            <a:spLocks/>
          </p:cNvSpPr>
          <p:nvPr/>
        </p:nvSpPr>
        <p:spPr bwMode="auto">
          <a:xfrm>
            <a:off x="1255712" y="1827385"/>
            <a:ext cx="9675672" cy="3366914"/>
          </a:xfrm>
          <a:custGeom>
            <a:avLst/>
            <a:gdLst/>
            <a:ahLst/>
            <a:cxnLst/>
            <a:rect l="l" t="t" r="r" b="b"/>
            <a:pathLst>
              <a:path w="9675672" h="4802414">
                <a:moveTo>
                  <a:pt x="652941" y="0"/>
                </a:moveTo>
                <a:lnTo>
                  <a:pt x="8956918" y="0"/>
                </a:lnTo>
                <a:cubicBezTo>
                  <a:pt x="8996866" y="239961"/>
                  <a:pt x="9430767" y="478803"/>
                  <a:pt x="9633360" y="495563"/>
                </a:cubicBezTo>
                <a:cubicBezTo>
                  <a:pt x="9640202" y="1933973"/>
                  <a:pt x="9667388" y="3364742"/>
                  <a:pt x="9675672" y="4802414"/>
                </a:cubicBezTo>
                <a:lnTo>
                  <a:pt x="17820" y="4802414"/>
                </a:lnTo>
                <a:cubicBezTo>
                  <a:pt x="24758" y="3790656"/>
                  <a:pt x="-16354" y="1298643"/>
                  <a:pt x="7551" y="566242"/>
                </a:cubicBezTo>
                <a:cubicBezTo>
                  <a:pt x="431628" y="512687"/>
                  <a:pt x="612570" y="327420"/>
                  <a:pt x="65294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Picture Placeholder 2" descr="An empty placeholder to add an image. Click on the placeholder and select the image that you wish to add."/>
          <p:cNvSpPr>
            <a:spLocks noGrp="1"/>
          </p:cNvSpPr>
          <p:nvPr>
            <p:ph type="pic" idx="1"/>
          </p:nvPr>
        </p:nvSpPr>
        <p:spPr>
          <a:xfrm>
            <a:off x="1315615" y="1914879"/>
            <a:ext cx="9547705" cy="3171471"/>
          </a:xfrm>
          <a:custGeom>
            <a:avLst/>
            <a:gdLst>
              <a:gd name="connsiteX0" fmla="*/ 650308 w 9555325"/>
              <a:gd name="connsiteY0" fmla="*/ 0 h 4638481"/>
              <a:gd name="connsiteX1" fmla="*/ 8849738 w 9555325"/>
              <a:gd name="connsiteY1" fmla="*/ 0 h 4638481"/>
              <a:gd name="connsiteX2" fmla="*/ 9517225 w 9555325"/>
              <a:gd name="connsiteY2" fmla="*/ 492179 h 4638481"/>
              <a:gd name="connsiteX3" fmla="*/ 9555325 w 9555325"/>
              <a:gd name="connsiteY3" fmla="*/ 3489265 h 4638481"/>
              <a:gd name="connsiteX4" fmla="*/ 9323528 w 9555325"/>
              <a:gd name="connsiteY4" fmla="*/ 3999732 h 4638481"/>
              <a:gd name="connsiteX5" fmla="*/ 9257247 w 9555325"/>
              <a:gd name="connsiteY5" fmla="*/ 3818831 h 4638481"/>
              <a:gd name="connsiteX6" fmla="*/ 8857627 w 9555325"/>
              <a:gd name="connsiteY6" fmla="*/ 4294672 h 4638481"/>
              <a:gd name="connsiteX7" fmla="*/ 8212559 w 9555325"/>
              <a:gd name="connsiteY7" fmla="*/ 4152775 h 4638481"/>
              <a:gd name="connsiteX8" fmla="*/ 8411811 w 9555325"/>
              <a:gd name="connsiteY8" fmla="*/ 4638481 h 4638481"/>
              <a:gd name="connsiteX9" fmla="*/ 1128444 w 9555325"/>
              <a:gd name="connsiteY9" fmla="*/ 4638481 h 4638481"/>
              <a:gd name="connsiteX10" fmla="*/ 1332334 w 9555325"/>
              <a:gd name="connsiteY10" fmla="*/ 4136900 h 4638481"/>
              <a:gd name="connsiteX11" fmla="*/ 703644 w 9555325"/>
              <a:gd name="connsiteY11" fmla="*/ 4278797 h 4638481"/>
              <a:gd name="connsiteX12" fmla="*/ 314171 w 9555325"/>
              <a:gd name="connsiteY12" fmla="*/ 3802956 h 4638481"/>
              <a:gd name="connsiteX13" fmla="*/ 249572 w 9555325"/>
              <a:gd name="connsiteY13" fmla="*/ 3983857 h 4638481"/>
              <a:gd name="connsiteX14" fmla="*/ 0 w 9555325"/>
              <a:gd name="connsiteY14" fmla="*/ 3792938 h 4638481"/>
              <a:gd name="connsiteX15" fmla="*/ 0 w 9555325"/>
              <a:gd name="connsiteY15" fmla="*/ 570289 h 4638481"/>
              <a:gd name="connsiteX16" fmla="*/ 650308 w 955532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89265 h 4638481"/>
              <a:gd name="connsiteX4" fmla="*/ 9323528 w 9547705"/>
              <a:gd name="connsiteY4" fmla="*/ 3999732 h 4638481"/>
              <a:gd name="connsiteX5" fmla="*/ 9257247 w 9547705"/>
              <a:gd name="connsiteY5" fmla="*/ 3818831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32465"/>
              <a:gd name="connsiteY0" fmla="*/ 0 h 4638481"/>
              <a:gd name="connsiteX1" fmla="*/ 8849738 w 9532465"/>
              <a:gd name="connsiteY1" fmla="*/ 0 h 4638481"/>
              <a:gd name="connsiteX2" fmla="*/ 9517225 w 9532465"/>
              <a:gd name="connsiteY2" fmla="*/ 492179 h 4638481"/>
              <a:gd name="connsiteX3" fmla="*/ 9532465 w 9532465"/>
              <a:gd name="connsiteY3" fmla="*/ 3489265 h 4638481"/>
              <a:gd name="connsiteX4" fmla="*/ 9323528 w 9532465"/>
              <a:gd name="connsiteY4" fmla="*/ 3999732 h 4638481"/>
              <a:gd name="connsiteX5" fmla="*/ 9257247 w 9532465"/>
              <a:gd name="connsiteY5" fmla="*/ 3818831 h 4638481"/>
              <a:gd name="connsiteX6" fmla="*/ 8857627 w 9532465"/>
              <a:gd name="connsiteY6" fmla="*/ 4294672 h 4638481"/>
              <a:gd name="connsiteX7" fmla="*/ 8212559 w 9532465"/>
              <a:gd name="connsiteY7" fmla="*/ 4152775 h 4638481"/>
              <a:gd name="connsiteX8" fmla="*/ 8411811 w 9532465"/>
              <a:gd name="connsiteY8" fmla="*/ 4638481 h 4638481"/>
              <a:gd name="connsiteX9" fmla="*/ 1128444 w 9532465"/>
              <a:gd name="connsiteY9" fmla="*/ 4638481 h 4638481"/>
              <a:gd name="connsiteX10" fmla="*/ 1332334 w 9532465"/>
              <a:gd name="connsiteY10" fmla="*/ 4136900 h 4638481"/>
              <a:gd name="connsiteX11" fmla="*/ 703644 w 9532465"/>
              <a:gd name="connsiteY11" fmla="*/ 4278797 h 4638481"/>
              <a:gd name="connsiteX12" fmla="*/ 314171 w 9532465"/>
              <a:gd name="connsiteY12" fmla="*/ 3802956 h 4638481"/>
              <a:gd name="connsiteX13" fmla="*/ 249572 w 9532465"/>
              <a:gd name="connsiteY13" fmla="*/ 3983857 h 4638481"/>
              <a:gd name="connsiteX14" fmla="*/ 0 w 9532465"/>
              <a:gd name="connsiteY14" fmla="*/ 3792938 h 4638481"/>
              <a:gd name="connsiteX15" fmla="*/ 0 w 9532465"/>
              <a:gd name="connsiteY15" fmla="*/ 570289 h 4638481"/>
              <a:gd name="connsiteX16" fmla="*/ 650308 w 9532465"/>
              <a:gd name="connsiteY16" fmla="*/ 0 h 4638481"/>
              <a:gd name="connsiteX0" fmla="*/ 650308 w 9532465"/>
              <a:gd name="connsiteY0" fmla="*/ 0 h 4638481"/>
              <a:gd name="connsiteX1" fmla="*/ 8849738 w 9532465"/>
              <a:gd name="connsiteY1" fmla="*/ 0 h 4638481"/>
              <a:gd name="connsiteX2" fmla="*/ 9517225 w 9532465"/>
              <a:gd name="connsiteY2" fmla="*/ 492179 h 4638481"/>
              <a:gd name="connsiteX3" fmla="*/ 9532465 w 9532465"/>
              <a:gd name="connsiteY3" fmla="*/ 3489265 h 4638481"/>
              <a:gd name="connsiteX4" fmla="*/ 9323528 w 9532465"/>
              <a:gd name="connsiteY4" fmla="*/ 3999732 h 4638481"/>
              <a:gd name="connsiteX5" fmla="*/ 9257247 w 9532465"/>
              <a:gd name="connsiteY5" fmla="*/ 3818831 h 4638481"/>
              <a:gd name="connsiteX6" fmla="*/ 8857627 w 9532465"/>
              <a:gd name="connsiteY6" fmla="*/ 4294672 h 4638481"/>
              <a:gd name="connsiteX7" fmla="*/ 8212559 w 9532465"/>
              <a:gd name="connsiteY7" fmla="*/ 4152775 h 4638481"/>
              <a:gd name="connsiteX8" fmla="*/ 8411811 w 9532465"/>
              <a:gd name="connsiteY8" fmla="*/ 4638481 h 4638481"/>
              <a:gd name="connsiteX9" fmla="*/ 1128444 w 9532465"/>
              <a:gd name="connsiteY9" fmla="*/ 4638481 h 4638481"/>
              <a:gd name="connsiteX10" fmla="*/ 1332334 w 9532465"/>
              <a:gd name="connsiteY10" fmla="*/ 4136900 h 4638481"/>
              <a:gd name="connsiteX11" fmla="*/ 703644 w 9532465"/>
              <a:gd name="connsiteY11" fmla="*/ 4278797 h 4638481"/>
              <a:gd name="connsiteX12" fmla="*/ 314171 w 9532465"/>
              <a:gd name="connsiteY12" fmla="*/ 3802956 h 4638481"/>
              <a:gd name="connsiteX13" fmla="*/ 249572 w 9532465"/>
              <a:gd name="connsiteY13" fmla="*/ 3983857 h 4638481"/>
              <a:gd name="connsiteX14" fmla="*/ 0 w 9532465"/>
              <a:gd name="connsiteY14" fmla="*/ 3792938 h 4638481"/>
              <a:gd name="connsiteX15" fmla="*/ 0 w 9532465"/>
              <a:gd name="connsiteY15" fmla="*/ 570289 h 4638481"/>
              <a:gd name="connsiteX16" fmla="*/ 650308 w 9532465"/>
              <a:gd name="connsiteY16" fmla="*/ 0 h 4638481"/>
              <a:gd name="connsiteX0" fmla="*/ 650308 w 9524845"/>
              <a:gd name="connsiteY0" fmla="*/ 0 h 4638481"/>
              <a:gd name="connsiteX1" fmla="*/ 8849738 w 9524845"/>
              <a:gd name="connsiteY1" fmla="*/ 0 h 4638481"/>
              <a:gd name="connsiteX2" fmla="*/ 9517225 w 9524845"/>
              <a:gd name="connsiteY2" fmla="*/ 492179 h 4638481"/>
              <a:gd name="connsiteX3" fmla="*/ 9524845 w 9524845"/>
              <a:gd name="connsiteY3" fmla="*/ 3500410 h 4638481"/>
              <a:gd name="connsiteX4" fmla="*/ 9323528 w 9524845"/>
              <a:gd name="connsiteY4" fmla="*/ 3999732 h 4638481"/>
              <a:gd name="connsiteX5" fmla="*/ 9257247 w 9524845"/>
              <a:gd name="connsiteY5" fmla="*/ 3818831 h 4638481"/>
              <a:gd name="connsiteX6" fmla="*/ 8857627 w 9524845"/>
              <a:gd name="connsiteY6" fmla="*/ 4294672 h 4638481"/>
              <a:gd name="connsiteX7" fmla="*/ 8212559 w 9524845"/>
              <a:gd name="connsiteY7" fmla="*/ 4152775 h 4638481"/>
              <a:gd name="connsiteX8" fmla="*/ 8411811 w 9524845"/>
              <a:gd name="connsiteY8" fmla="*/ 4638481 h 4638481"/>
              <a:gd name="connsiteX9" fmla="*/ 1128444 w 9524845"/>
              <a:gd name="connsiteY9" fmla="*/ 4638481 h 4638481"/>
              <a:gd name="connsiteX10" fmla="*/ 1332334 w 9524845"/>
              <a:gd name="connsiteY10" fmla="*/ 4136900 h 4638481"/>
              <a:gd name="connsiteX11" fmla="*/ 703644 w 9524845"/>
              <a:gd name="connsiteY11" fmla="*/ 4278797 h 4638481"/>
              <a:gd name="connsiteX12" fmla="*/ 314171 w 9524845"/>
              <a:gd name="connsiteY12" fmla="*/ 3802956 h 4638481"/>
              <a:gd name="connsiteX13" fmla="*/ 249572 w 9524845"/>
              <a:gd name="connsiteY13" fmla="*/ 3983857 h 4638481"/>
              <a:gd name="connsiteX14" fmla="*/ 0 w 9524845"/>
              <a:gd name="connsiteY14" fmla="*/ 3792938 h 4638481"/>
              <a:gd name="connsiteX15" fmla="*/ 0 w 9524845"/>
              <a:gd name="connsiteY15" fmla="*/ 570289 h 4638481"/>
              <a:gd name="connsiteX16" fmla="*/ 650308 w 9524845"/>
              <a:gd name="connsiteY16" fmla="*/ 0 h 4638481"/>
              <a:gd name="connsiteX0" fmla="*/ 650308 w 9517225"/>
              <a:gd name="connsiteY0" fmla="*/ 0 h 4638481"/>
              <a:gd name="connsiteX1" fmla="*/ 8849738 w 9517225"/>
              <a:gd name="connsiteY1" fmla="*/ 0 h 4638481"/>
              <a:gd name="connsiteX2" fmla="*/ 9517225 w 9517225"/>
              <a:gd name="connsiteY2" fmla="*/ 492179 h 4638481"/>
              <a:gd name="connsiteX3" fmla="*/ 9517225 w 9517225"/>
              <a:gd name="connsiteY3" fmla="*/ 3500410 h 4638481"/>
              <a:gd name="connsiteX4" fmla="*/ 9323528 w 9517225"/>
              <a:gd name="connsiteY4" fmla="*/ 3999732 h 4638481"/>
              <a:gd name="connsiteX5" fmla="*/ 9257247 w 9517225"/>
              <a:gd name="connsiteY5" fmla="*/ 3818831 h 4638481"/>
              <a:gd name="connsiteX6" fmla="*/ 8857627 w 9517225"/>
              <a:gd name="connsiteY6" fmla="*/ 4294672 h 4638481"/>
              <a:gd name="connsiteX7" fmla="*/ 8212559 w 9517225"/>
              <a:gd name="connsiteY7" fmla="*/ 4152775 h 4638481"/>
              <a:gd name="connsiteX8" fmla="*/ 8411811 w 9517225"/>
              <a:gd name="connsiteY8" fmla="*/ 4638481 h 4638481"/>
              <a:gd name="connsiteX9" fmla="*/ 1128444 w 9517225"/>
              <a:gd name="connsiteY9" fmla="*/ 4638481 h 4638481"/>
              <a:gd name="connsiteX10" fmla="*/ 1332334 w 9517225"/>
              <a:gd name="connsiteY10" fmla="*/ 4136900 h 4638481"/>
              <a:gd name="connsiteX11" fmla="*/ 703644 w 9517225"/>
              <a:gd name="connsiteY11" fmla="*/ 4278797 h 4638481"/>
              <a:gd name="connsiteX12" fmla="*/ 314171 w 9517225"/>
              <a:gd name="connsiteY12" fmla="*/ 3802956 h 4638481"/>
              <a:gd name="connsiteX13" fmla="*/ 249572 w 9517225"/>
              <a:gd name="connsiteY13" fmla="*/ 3983857 h 4638481"/>
              <a:gd name="connsiteX14" fmla="*/ 0 w 9517225"/>
              <a:gd name="connsiteY14" fmla="*/ 3792938 h 4638481"/>
              <a:gd name="connsiteX15" fmla="*/ 0 w 9517225"/>
              <a:gd name="connsiteY15" fmla="*/ 570289 h 4638481"/>
              <a:gd name="connsiteX16" fmla="*/ 650308 w 951722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999732 h 4638481"/>
              <a:gd name="connsiteX5" fmla="*/ 9257247 w 9547705"/>
              <a:gd name="connsiteY5" fmla="*/ 3818831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999732 h 4638481"/>
              <a:gd name="connsiteX5" fmla="*/ 9257247 w 9547705"/>
              <a:gd name="connsiteY5" fmla="*/ 3818831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999732 h 4638481"/>
              <a:gd name="connsiteX5" fmla="*/ 9257247 w 9547705"/>
              <a:gd name="connsiteY5" fmla="*/ 3818831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999732 h 4638481"/>
              <a:gd name="connsiteX5" fmla="*/ 9242007 w 9547705"/>
              <a:gd name="connsiteY5" fmla="*/ 3462199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743403 h 4638481"/>
              <a:gd name="connsiteX5" fmla="*/ 9242007 w 9547705"/>
              <a:gd name="connsiteY5" fmla="*/ 3462199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743403 h 4638481"/>
              <a:gd name="connsiteX5" fmla="*/ 9272487 w 9547705"/>
              <a:gd name="connsiteY5" fmla="*/ 3451054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49790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80487 w 9547705"/>
              <a:gd name="connsiteY6" fmla="*/ 4138645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80487 w 9547705"/>
              <a:gd name="connsiteY6" fmla="*/ 4138645 h 4638481"/>
              <a:gd name="connsiteX7" fmla="*/ 8258279 w 9547705"/>
              <a:gd name="connsiteY7" fmla="*/ 3963314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80487 w 9547705"/>
              <a:gd name="connsiteY6" fmla="*/ 4138645 h 4638481"/>
              <a:gd name="connsiteX7" fmla="*/ 8258279 w 9547705"/>
              <a:gd name="connsiteY7" fmla="*/ 3963314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80487 w 9547705"/>
              <a:gd name="connsiteY6" fmla="*/ 4138645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298931 w 9547705"/>
              <a:gd name="connsiteY12" fmla="*/ 3390600 h 4638481"/>
              <a:gd name="connsiteX13" fmla="*/ 249572 w 9547705"/>
              <a:gd name="connsiteY13" fmla="*/ 3983857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089336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24714 w 9547705"/>
              <a:gd name="connsiteY10" fmla="*/ 3936295 h 4638481"/>
              <a:gd name="connsiteX11" fmla="*/ 703644 w 9547705"/>
              <a:gd name="connsiteY11" fmla="*/ 4089336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47574 w 9547705"/>
              <a:gd name="connsiteY10" fmla="*/ 3891716 h 4638481"/>
              <a:gd name="connsiteX11" fmla="*/ 703644 w 9547705"/>
              <a:gd name="connsiteY11" fmla="*/ 4089336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3914006 h 4638481"/>
              <a:gd name="connsiteX11" fmla="*/ 703644 w 9547705"/>
              <a:gd name="connsiteY11" fmla="*/ 4089336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47705" h="4638481">
                <a:moveTo>
                  <a:pt x="650308" y="0"/>
                </a:moveTo>
                <a:lnTo>
                  <a:pt x="8849738" y="0"/>
                </a:lnTo>
                <a:cubicBezTo>
                  <a:pt x="8935848" y="228854"/>
                  <a:pt x="9150331" y="417824"/>
                  <a:pt x="9517225" y="492179"/>
                </a:cubicBezTo>
                <a:lnTo>
                  <a:pt x="9547705" y="3478120"/>
                </a:lnTo>
                <a:cubicBezTo>
                  <a:pt x="9480203" y="3522209"/>
                  <a:pt x="9400772" y="3661129"/>
                  <a:pt x="9338768" y="3721114"/>
                </a:cubicBezTo>
                <a:lnTo>
                  <a:pt x="9272487" y="3451054"/>
                </a:lnTo>
                <a:cubicBezTo>
                  <a:pt x="9067371" y="3613900"/>
                  <a:pt x="8945205" y="3954545"/>
                  <a:pt x="8857627" y="4127500"/>
                </a:cubicBezTo>
                <a:cubicBezTo>
                  <a:pt x="8681319" y="4037653"/>
                  <a:pt x="8442841" y="3990182"/>
                  <a:pt x="8235419" y="3974459"/>
                </a:cubicBezTo>
                <a:cubicBezTo>
                  <a:pt x="8268338" y="4186322"/>
                  <a:pt x="8331516" y="4508578"/>
                  <a:pt x="8411811" y="4638481"/>
                </a:cubicBezTo>
                <a:lnTo>
                  <a:pt x="1128444" y="4638481"/>
                </a:lnTo>
                <a:cubicBezTo>
                  <a:pt x="1210679" y="4506349"/>
                  <a:pt x="1283466" y="4111382"/>
                  <a:pt x="1332334" y="3914006"/>
                </a:cubicBezTo>
                <a:cubicBezTo>
                  <a:pt x="1130179" y="3929729"/>
                  <a:pt x="875476" y="3999489"/>
                  <a:pt x="703644" y="4089336"/>
                </a:cubicBezTo>
                <a:cubicBezTo>
                  <a:pt x="618290" y="3916381"/>
                  <a:pt x="498839" y="3553446"/>
                  <a:pt x="298931" y="3390600"/>
                </a:cubicBezTo>
                <a:lnTo>
                  <a:pt x="234332" y="3671805"/>
                </a:lnTo>
                <a:cubicBezTo>
                  <a:pt x="155781" y="3593830"/>
                  <a:pt x="88868" y="3432830"/>
                  <a:pt x="0" y="3380583"/>
                </a:cubicBezTo>
                <a:lnTo>
                  <a:pt x="0" y="570289"/>
                </a:lnTo>
                <a:cubicBezTo>
                  <a:pt x="434266" y="535567"/>
                  <a:pt x="600379" y="266359"/>
                  <a:pt x="650308" y="0"/>
                </a:cubicBezTo>
                <a:close/>
              </a:path>
            </a:pathLst>
          </a:custGeom>
          <a:ln w="9525">
            <a:solidFill>
              <a:schemeClr val="tx1">
                <a:lumMod val="20000"/>
                <a:lumOff val="80000"/>
              </a:schemeClr>
            </a:solidFill>
          </a:ln>
        </p:spPr>
        <p:txBody>
          <a:bodyPr wrap="none" tIns="6400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69" name="Freeform 68"/>
          <p:cNvSpPr/>
          <p:nvPr/>
        </p:nvSpPr>
        <p:spPr>
          <a:xfrm>
            <a:off x="9634538" y="4279106"/>
            <a:ext cx="1390650" cy="1059656"/>
          </a:xfrm>
          <a:custGeom>
            <a:avLst/>
            <a:gdLst>
              <a:gd name="connsiteX0" fmla="*/ 1366837 w 1381125"/>
              <a:gd name="connsiteY0" fmla="*/ 0 h 1085850"/>
              <a:gd name="connsiteX1" fmla="*/ 981075 w 1381125"/>
              <a:gd name="connsiteY1" fmla="*/ 309562 h 1085850"/>
              <a:gd name="connsiteX2" fmla="*/ 919162 w 1381125"/>
              <a:gd name="connsiteY2" fmla="*/ 114300 h 1085850"/>
              <a:gd name="connsiteX3" fmla="*/ 576262 w 1381125"/>
              <a:gd name="connsiteY3" fmla="*/ 566737 h 1085850"/>
              <a:gd name="connsiteX4" fmla="*/ 0 w 1381125"/>
              <a:gd name="connsiteY4" fmla="*/ 428625 h 1085850"/>
              <a:gd name="connsiteX5" fmla="*/ 400050 w 1381125"/>
              <a:gd name="connsiteY5" fmla="*/ 1085850 h 1085850"/>
              <a:gd name="connsiteX6" fmla="*/ 1381125 w 1381125"/>
              <a:gd name="connsiteY6" fmla="*/ 1023937 h 1085850"/>
              <a:gd name="connsiteX7" fmla="*/ 1366837 w 1381125"/>
              <a:gd name="connsiteY7" fmla="*/ 0 h 1085850"/>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66737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66737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57212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7340 w 1384009"/>
              <a:gd name="connsiteY0" fmla="*/ 0 h 1069182"/>
              <a:gd name="connsiteX1" fmla="*/ 983959 w 1384009"/>
              <a:gd name="connsiteY1" fmla="*/ 292894 h 1069182"/>
              <a:gd name="connsiteX2" fmla="*/ 922046 w 1384009"/>
              <a:gd name="connsiteY2" fmla="*/ 97632 h 1069182"/>
              <a:gd name="connsiteX3" fmla="*/ 579146 w 1384009"/>
              <a:gd name="connsiteY3" fmla="*/ 540544 h 1069182"/>
              <a:gd name="connsiteX4" fmla="*/ 2884 w 1384009"/>
              <a:gd name="connsiteY4" fmla="*/ 411957 h 1069182"/>
              <a:gd name="connsiteX5" fmla="*/ 402934 w 1384009"/>
              <a:gd name="connsiteY5" fmla="*/ 1069182 h 1069182"/>
              <a:gd name="connsiteX6" fmla="*/ 1384009 w 1384009"/>
              <a:gd name="connsiteY6" fmla="*/ 1007269 h 1069182"/>
              <a:gd name="connsiteX7" fmla="*/ 1367340 w 1384009"/>
              <a:gd name="connsiteY7" fmla="*/ 0 h 1069182"/>
              <a:gd name="connsiteX0" fmla="*/ 1367340 w 1384009"/>
              <a:gd name="connsiteY0" fmla="*/ 0 h 1069182"/>
              <a:gd name="connsiteX1" fmla="*/ 983959 w 1384009"/>
              <a:gd name="connsiteY1" fmla="*/ 292894 h 1069182"/>
              <a:gd name="connsiteX2" fmla="*/ 922046 w 1384009"/>
              <a:gd name="connsiteY2" fmla="*/ 97632 h 1069182"/>
              <a:gd name="connsiteX3" fmla="*/ 579146 w 1384009"/>
              <a:gd name="connsiteY3" fmla="*/ 540544 h 1069182"/>
              <a:gd name="connsiteX4" fmla="*/ 2884 w 1384009"/>
              <a:gd name="connsiteY4" fmla="*/ 411957 h 1069182"/>
              <a:gd name="connsiteX5" fmla="*/ 402934 w 1384009"/>
              <a:gd name="connsiteY5" fmla="*/ 1069182 h 1069182"/>
              <a:gd name="connsiteX6" fmla="*/ 1384009 w 1384009"/>
              <a:gd name="connsiteY6" fmla="*/ 1007269 h 1069182"/>
              <a:gd name="connsiteX7" fmla="*/ 1367340 w 1384009"/>
              <a:gd name="connsiteY7" fmla="*/ 0 h 1069182"/>
              <a:gd name="connsiteX0" fmla="*/ 1367340 w 1384009"/>
              <a:gd name="connsiteY0" fmla="*/ 0 h 1069182"/>
              <a:gd name="connsiteX1" fmla="*/ 983959 w 1384009"/>
              <a:gd name="connsiteY1" fmla="*/ 292894 h 1069182"/>
              <a:gd name="connsiteX2" fmla="*/ 914902 w 1384009"/>
              <a:gd name="connsiteY2" fmla="*/ 97632 h 1069182"/>
              <a:gd name="connsiteX3" fmla="*/ 579146 w 1384009"/>
              <a:gd name="connsiteY3" fmla="*/ 540544 h 1069182"/>
              <a:gd name="connsiteX4" fmla="*/ 2884 w 1384009"/>
              <a:gd name="connsiteY4" fmla="*/ 411957 h 1069182"/>
              <a:gd name="connsiteX5" fmla="*/ 402934 w 1384009"/>
              <a:gd name="connsiteY5" fmla="*/ 1069182 h 1069182"/>
              <a:gd name="connsiteX6" fmla="*/ 1384009 w 1384009"/>
              <a:gd name="connsiteY6" fmla="*/ 1007269 h 1069182"/>
              <a:gd name="connsiteX7" fmla="*/ 1367340 w 1384009"/>
              <a:gd name="connsiteY7" fmla="*/ 0 h 1069182"/>
              <a:gd name="connsiteX0" fmla="*/ 1367070 w 1383739"/>
              <a:gd name="connsiteY0" fmla="*/ 0 h 1033463"/>
              <a:gd name="connsiteX1" fmla="*/ 983689 w 1383739"/>
              <a:gd name="connsiteY1" fmla="*/ 292894 h 1033463"/>
              <a:gd name="connsiteX2" fmla="*/ 914632 w 1383739"/>
              <a:gd name="connsiteY2" fmla="*/ 97632 h 1033463"/>
              <a:gd name="connsiteX3" fmla="*/ 578876 w 1383739"/>
              <a:gd name="connsiteY3" fmla="*/ 540544 h 1033463"/>
              <a:gd name="connsiteX4" fmla="*/ 2614 w 1383739"/>
              <a:gd name="connsiteY4" fmla="*/ 411957 h 1033463"/>
              <a:gd name="connsiteX5" fmla="*/ 426476 w 1383739"/>
              <a:gd name="connsiteY5" fmla="*/ 1033463 h 1033463"/>
              <a:gd name="connsiteX6" fmla="*/ 1383739 w 1383739"/>
              <a:gd name="connsiteY6" fmla="*/ 1007269 h 1033463"/>
              <a:gd name="connsiteX7" fmla="*/ 1367070 w 1383739"/>
              <a:gd name="connsiteY7" fmla="*/ 0 h 1033463"/>
              <a:gd name="connsiteX0" fmla="*/ 1367282 w 1383951"/>
              <a:gd name="connsiteY0" fmla="*/ 0 h 1059656"/>
              <a:gd name="connsiteX1" fmla="*/ 983901 w 1383951"/>
              <a:gd name="connsiteY1" fmla="*/ 292894 h 1059656"/>
              <a:gd name="connsiteX2" fmla="*/ 914844 w 1383951"/>
              <a:gd name="connsiteY2" fmla="*/ 97632 h 1059656"/>
              <a:gd name="connsiteX3" fmla="*/ 579088 w 1383951"/>
              <a:gd name="connsiteY3" fmla="*/ 540544 h 1059656"/>
              <a:gd name="connsiteX4" fmla="*/ 2826 w 1383951"/>
              <a:gd name="connsiteY4" fmla="*/ 411957 h 1059656"/>
              <a:gd name="connsiteX5" fmla="*/ 407638 w 1383951"/>
              <a:gd name="connsiteY5" fmla="*/ 1059656 h 1059656"/>
              <a:gd name="connsiteX6" fmla="*/ 1383951 w 1383951"/>
              <a:gd name="connsiteY6" fmla="*/ 1007269 h 1059656"/>
              <a:gd name="connsiteX7" fmla="*/ 1367282 w 1383951"/>
              <a:gd name="connsiteY7" fmla="*/ 0 h 1059656"/>
              <a:gd name="connsiteX0" fmla="*/ 1364456 w 1381125"/>
              <a:gd name="connsiteY0" fmla="*/ 0 h 1059656"/>
              <a:gd name="connsiteX1" fmla="*/ 981075 w 1381125"/>
              <a:gd name="connsiteY1" fmla="*/ 292894 h 1059656"/>
              <a:gd name="connsiteX2" fmla="*/ 912018 w 1381125"/>
              <a:gd name="connsiteY2" fmla="*/ 97632 h 1059656"/>
              <a:gd name="connsiteX3" fmla="*/ 576262 w 1381125"/>
              <a:gd name="connsiteY3" fmla="*/ 540544 h 1059656"/>
              <a:gd name="connsiteX4" fmla="*/ 0 w 1381125"/>
              <a:gd name="connsiteY4" fmla="*/ 411957 h 1059656"/>
              <a:gd name="connsiteX5" fmla="*/ 404812 w 1381125"/>
              <a:gd name="connsiteY5" fmla="*/ 1059656 h 1059656"/>
              <a:gd name="connsiteX6" fmla="*/ 1381125 w 1381125"/>
              <a:gd name="connsiteY6" fmla="*/ 1007269 h 1059656"/>
              <a:gd name="connsiteX7" fmla="*/ 1364456 w 1381125"/>
              <a:gd name="connsiteY7" fmla="*/ 0 h 1059656"/>
              <a:gd name="connsiteX0" fmla="*/ 1364456 w 1381125"/>
              <a:gd name="connsiteY0" fmla="*/ 0 h 1059656"/>
              <a:gd name="connsiteX1" fmla="*/ 981075 w 1381125"/>
              <a:gd name="connsiteY1" fmla="*/ 292894 h 1059656"/>
              <a:gd name="connsiteX2" fmla="*/ 912018 w 1381125"/>
              <a:gd name="connsiteY2" fmla="*/ 97632 h 1059656"/>
              <a:gd name="connsiteX3" fmla="*/ 576262 w 1381125"/>
              <a:gd name="connsiteY3" fmla="*/ 540544 h 1059656"/>
              <a:gd name="connsiteX4" fmla="*/ 0 w 1381125"/>
              <a:gd name="connsiteY4" fmla="*/ 411957 h 1059656"/>
              <a:gd name="connsiteX5" fmla="*/ 404812 w 1381125"/>
              <a:gd name="connsiteY5" fmla="*/ 1059656 h 1059656"/>
              <a:gd name="connsiteX6" fmla="*/ 1381125 w 1381125"/>
              <a:gd name="connsiteY6" fmla="*/ 1007269 h 1059656"/>
              <a:gd name="connsiteX7" fmla="*/ 1364456 w 1381125"/>
              <a:gd name="connsiteY7" fmla="*/ 0 h 1059656"/>
              <a:gd name="connsiteX0" fmla="*/ 1373981 w 1390650"/>
              <a:gd name="connsiteY0" fmla="*/ 0 h 1059656"/>
              <a:gd name="connsiteX1" fmla="*/ 990600 w 1390650"/>
              <a:gd name="connsiteY1" fmla="*/ 292894 h 1059656"/>
              <a:gd name="connsiteX2" fmla="*/ 921543 w 1390650"/>
              <a:gd name="connsiteY2" fmla="*/ 97632 h 1059656"/>
              <a:gd name="connsiteX3" fmla="*/ 585787 w 1390650"/>
              <a:gd name="connsiteY3" fmla="*/ 540544 h 1059656"/>
              <a:gd name="connsiteX4" fmla="*/ 0 w 1390650"/>
              <a:gd name="connsiteY4" fmla="*/ 409575 h 1059656"/>
              <a:gd name="connsiteX5" fmla="*/ 414337 w 1390650"/>
              <a:gd name="connsiteY5" fmla="*/ 1059656 h 1059656"/>
              <a:gd name="connsiteX6" fmla="*/ 1390650 w 1390650"/>
              <a:gd name="connsiteY6" fmla="*/ 1007269 h 1059656"/>
              <a:gd name="connsiteX7" fmla="*/ 1373981 w 1390650"/>
              <a:gd name="connsiteY7" fmla="*/ 0 h 1059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059656">
                <a:moveTo>
                  <a:pt x="1373981" y="0"/>
                </a:moveTo>
                <a:cubicBezTo>
                  <a:pt x="1283493" y="47625"/>
                  <a:pt x="1072356" y="192882"/>
                  <a:pt x="990600" y="292894"/>
                </a:cubicBezTo>
                <a:cubicBezTo>
                  <a:pt x="977900" y="235744"/>
                  <a:pt x="955674" y="154782"/>
                  <a:pt x="921543" y="97632"/>
                </a:cubicBezTo>
                <a:cubicBezTo>
                  <a:pt x="854074" y="140495"/>
                  <a:pt x="677069" y="316706"/>
                  <a:pt x="585787" y="540544"/>
                </a:cubicBezTo>
                <a:cubicBezTo>
                  <a:pt x="456405" y="497682"/>
                  <a:pt x="105569" y="399256"/>
                  <a:pt x="0" y="409575"/>
                </a:cubicBezTo>
                <a:cubicBezTo>
                  <a:pt x="25400" y="567531"/>
                  <a:pt x="184150" y="960437"/>
                  <a:pt x="414337" y="1059656"/>
                </a:cubicBezTo>
                <a:lnTo>
                  <a:pt x="1390650" y="1007269"/>
                </a:lnTo>
                <a:cubicBezTo>
                  <a:pt x="1389062" y="669132"/>
                  <a:pt x="1385094" y="347662"/>
                  <a:pt x="1373981" y="0"/>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flipH="1">
            <a:off x="1197050" y="4245769"/>
            <a:ext cx="1362435" cy="1073944"/>
          </a:xfrm>
          <a:custGeom>
            <a:avLst/>
            <a:gdLst>
              <a:gd name="connsiteX0" fmla="*/ 1366837 w 1381125"/>
              <a:gd name="connsiteY0" fmla="*/ 0 h 1085850"/>
              <a:gd name="connsiteX1" fmla="*/ 981075 w 1381125"/>
              <a:gd name="connsiteY1" fmla="*/ 309562 h 1085850"/>
              <a:gd name="connsiteX2" fmla="*/ 919162 w 1381125"/>
              <a:gd name="connsiteY2" fmla="*/ 114300 h 1085850"/>
              <a:gd name="connsiteX3" fmla="*/ 576262 w 1381125"/>
              <a:gd name="connsiteY3" fmla="*/ 566737 h 1085850"/>
              <a:gd name="connsiteX4" fmla="*/ 0 w 1381125"/>
              <a:gd name="connsiteY4" fmla="*/ 428625 h 1085850"/>
              <a:gd name="connsiteX5" fmla="*/ 400050 w 1381125"/>
              <a:gd name="connsiteY5" fmla="*/ 1085850 h 1085850"/>
              <a:gd name="connsiteX6" fmla="*/ 1381125 w 1381125"/>
              <a:gd name="connsiteY6" fmla="*/ 1023937 h 1085850"/>
              <a:gd name="connsiteX7" fmla="*/ 1366837 w 1381125"/>
              <a:gd name="connsiteY7" fmla="*/ 0 h 1085850"/>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66737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66737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57212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94808 w 1397803"/>
              <a:gd name="connsiteY0" fmla="*/ 0 h 1073944"/>
              <a:gd name="connsiteX1" fmla="*/ 983959 w 1397803"/>
              <a:gd name="connsiteY1" fmla="*/ 297656 h 1073944"/>
              <a:gd name="connsiteX2" fmla="*/ 922046 w 1397803"/>
              <a:gd name="connsiteY2" fmla="*/ 102394 h 1073944"/>
              <a:gd name="connsiteX3" fmla="*/ 579146 w 1397803"/>
              <a:gd name="connsiteY3" fmla="*/ 545306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79146 w 1397803"/>
              <a:gd name="connsiteY3" fmla="*/ 545306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39006 w 1397803"/>
              <a:gd name="connsiteY3" fmla="*/ 590550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86672 w 1397803"/>
              <a:gd name="connsiteY3" fmla="*/ 588169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71618 w 1397803"/>
              <a:gd name="connsiteY3" fmla="*/ 550069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71618 w 1397803"/>
              <a:gd name="connsiteY3" fmla="*/ 550069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71618 w 1397803"/>
              <a:gd name="connsiteY3" fmla="*/ 550069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432032 w 1435027"/>
              <a:gd name="connsiteY0" fmla="*/ 0 h 1073944"/>
              <a:gd name="connsiteX1" fmla="*/ 1028710 w 1435027"/>
              <a:gd name="connsiteY1" fmla="*/ 295275 h 1073944"/>
              <a:gd name="connsiteX2" fmla="*/ 959270 w 1435027"/>
              <a:gd name="connsiteY2" fmla="*/ 102394 h 1073944"/>
              <a:gd name="connsiteX3" fmla="*/ 608842 w 1435027"/>
              <a:gd name="connsiteY3" fmla="*/ 550069 h 1073944"/>
              <a:gd name="connsiteX4" fmla="*/ 2477 w 1435027"/>
              <a:gd name="connsiteY4" fmla="*/ 409575 h 1073944"/>
              <a:gd name="connsiteX5" fmla="*/ 440158 w 1435027"/>
              <a:gd name="connsiteY5" fmla="*/ 1073944 h 1073944"/>
              <a:gd name="connsiteX6" fmla="*/ 1421233 w 1435027"/>
              <a:gd name="connsiteY6" fmla="*/ 1012031 h 1073944"/>
              <a:gd name="connsiteX7" fmla="*/ 1432032 w 1435027"/>
              <a:gd name="connsiteY7" fmla="*/ 0 h 1073944"/>
              <a:gd name="connsiteX0" fmla="*/ 1429555 w 1432550"/>
              <a:gd name="connsiteY0" fmla="*/ 0 h 1073944"/>
              <a:gd name="connsiteX1" fmla="*/ 1026233 w 1432550"/>
              <a:gd name="connsiteY1" fmla="*/ 295275 h 1073944"/>
              <a:gd name="connsiteX2" fmla="*/ 956793 w 1432550"/>
              <a:gd name="connsiteY2" fmla="*/ 102394 h 1073944"/>
              <a:gd name="connsiteX3" fmla="*/ 606365 w 1432550"/>
              <a:gd name="connsiteY3" fmla="*/ 550069 h 1073944"/>
              <a:gd name="connsiteX4" fmla="*/ 0 w 1432550"/>
              <a:gd name="connsiteY4" fmla="*/ 409575 h 1073944"/>
              <a:gd name="connsiteX5" fmla="*/ 437681 w 1432550"/>
              <a:gd name="connsiteY5" fmla="*/ 1073944 h 1073944"/>
              <a:gd name="connsiteX6" fmla="*/ 1418756 w 1432550"/>
              <a:gd name="connsiteY6" fmla="*/ 1012031 h 1073944"/>
              <a:gd name="connsiteX7" fmla="*/ 1429555 w 1432550"/>
              <a:gd name="connsiteY7" fmla="*/ 0 h 1073944"/>
              <a:gd name="connsiteX0" fmla="*/ 1429555 w 1432550"/>
              <a:gd name="connsiteY0" fmla="*/ 0 h 1073944"/>
              <a:gd name="connsiteX1" fmla="*/ 1026233 w 1432550"/>
              <a:gd name="connsiteY1" fmla="*/ 295275 h 1073944"/>
              <a:gd name="connsiteX2" fmla="*/ 956793 w 1432550"/>
              <a:gd name="connsiteY2" fmla="*/ 102394 h 1073944"/>
              <a:gd name="connsiteX3" fmla="*/ 606365 w 1432550"/>
              <a:gd name="connsiteY3" fmla="*/ 550069 h 1073944"/>
              <a:gd name="connsiteX4" fmla="*/ 0 w 1432550"/>
              <a:gd name="connsiteY4" fmla="*/ 409575 h 1073944"/>
              <a:gd name="connsiteX5" fmla="*/ 437681 w 1432550"/>
              <a:gd name="connsiteY5" fmla="*/ 1073944 h 1073944"/>
              <a:gd name="connsiteX6" fmla="*/ 1418756 w 1432550"/>
              <a:gd name="connsiteY6" fmla="*/ 1012031 h 1073944"/>
              <a:gd name="connsiteX7" fmla="*/ 1429555 w 1432550"/>
              <a:gd name="connsiteY7" fmla="*/ 0 h 1073944"/>
              <a:gd name="connsiteX0" fmla="*/ 1429555 w 1435399"/>
              <a:gd name="connsiteY0" fmla="*/ 0 h 1073944"/>
              <a:gd name="connsiteX1" fmla="*/ 1026233 w 1435399"/>
              <a:gd name="connsiteY1" fmla="*/ 295275 h 1073944"/>
              <a:gd name="connsiteX2" fmla="*/ 956793 w 1435399"/>
              <a:gd name="connsiteY2" fmla="*/ 102394 h 1073944"/>
              <a:gd name="connsiteX3" fmla="*/ 606365 w 1435399"/>
              <a:gd name="connsiteY3" fmla="*/ 550069 h 1073944"/>
              <a:gd name="connsiteX4" fmla="*/ 0 w 1435399"/>
              <a:gd name="connsiteY4" fmla="*/ 409575 h 1073944"/>
              <a:gd name="connsiteX5" fmla="*/ 437681 w 1435399"/>
              <a:gd name="connsiteY5" fmla="*/ 1073944 h 1073944"/>
              <a:gd name="connsiteX6" fmla="*/ 1433809 w 1435399"/>
              <a:gd name="connsiteY6" fmla="*/ 1047749 h 1073944"/>
              <a:gd name="connsiteX7" fmla="*/ 1429555 w 1435399"/>
              <a:gd name="connsiteY7" fmla="*/ 0 h 1073944"/>
              <a:gd name="connsiteX0" fmla="*/ 1429555 w 1435399"/>
              <a:gd name="connsiteY0" fmla="*/ 0 h 1073944"/>
              <a:gd name="connsiteX1" fmla="*/ 1026233 w 1435399"/>
              <a:gd name="connsiteY1" fmla="*/ 295275 h 1073944"/>
              <a:gd name="connsiteX2" fmla="*/ 956793 w 1435399"/>
              <a:gd name="connsiteY2" fmla="*/ 102394 h 1073944"/>
              <a:gd name="connsiteX3" fmla="*/ 606365 w 1435399"/>
              <a:gd name="connsiteY3" fmla="*/ 550069 h 1073944"/>
              <a:gd name="connsiteX4" fmla="*/ 0 w 1435399"/>
              <a:gd name="connsiteY4" fmla="*/ 409575 h 1073944"/>
              <a:gd name="connsiteX5" fmla="*/ 437681 w 1435399"/>
              <a:gd name="connsiteY5" fmla="*/ 1073944 h 1073944"/>
              <a:gd name="connsiteX6" fmla="*/ 1433809 w 1435399"/>
              <a:gd name="connsiteY6" fmla="*/ 1047749 h 1073944"/>
              <a:gd name="connsiteX7" fmla="*/ 1429555 w 1435399"/>
              <a:gd name="connsiteY7" fmla="*/ 0 h 1073944"/>
              <a:gd name="connsiteX0" fmla="*/ 1429555 w 1435399"/>
              <a:gd name="connsiteY0" fmla="*/ 0 h 1073944"/>
              <a:gd name="connsiteX1" fmla="*/ 1026233 w 1435399"/>
              <a:gd name="connsiteY1" fmla="*/ 295275 h 1073944"/>
              <a:gd name="connsiteX2" fmla="*/ 956793 w 1435399"/>
              <a:gd name="connsiteY2" fmla="*/ 102394 h 1073944"/>
              <a:gd name="connsiteX3" fmla="*/ 606365 w 1435399"/>
              <a:gd name="connsiteY3" fmla="*/ 550069 h 1073944"/>
              <a:gd name="connsiteX4" fmla="*/ 0 w 1435399"/>
              <a:gd name="connsiteY4" fmla="*/ 409575 h 1073944"/>
              <a:gd name="connsiteX5" fmla="*/ 437681 w 1435399"/>
              <a:gd name="connsiteY5" fmla="*/ 1073944 h 1073944"/>
              <a:gd name="connsiteX6" fmla="*/ 1433809 w 1435399"/>
              <a:gd name="connsiteY6" fmla="*/ 1047749 h 1073944"/>
              <a:gd name="connsiteX7" fmla="*/ 1429555 w 1435399"/>
              <a:gd name="connsiteY7" fmla="*/ 0 h 107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5399" h="1073944">
                <a:moveTo>
                  <a:pt x="1429555" y="0"/>
                </a:moveTo>
                <a:cubicBezTo>
                  <a:pt x="1339067" y="47625"/>
                  <a:pt x="1105607" y="223838"/>
                  <a:pt x="1026233" y="295275"/>
                </a:cubicBezTo>
                <a:cubicBezTo>
                  <a:pt x="1013533" y="238125"/>
                  <a:pt x="990924" y="159544"/>
                  <a:pt x="956793" y="102394"/>
                </a:cubicBezTo>
                <a:cubicBezTo>
                  <a:pt x="889324" y="145257"/>
                  <a:pt x="695138" y="304799"/>
                  <a:pt x="606365" y="550069"/>
                </a:cubicBezTo>
                <a:cubicBezTo>
                  <a:pt x="471966" y="495301"/>
                  <a:pt x="105569" y="399256"/>
                  <a:pt x="0" y="409575"/>
                </a:cubicBezTo>
                <a:cubicBezTo>
                  <a:pt x="25825" y="596106"/>
                  <a:pt x="202477" y="946150"/>
                  <a:pt x="437681" y="1073944"/>
                </a:cubicBezTo>
                <a:lnTo>
                  <a:pt x="1433809" y="1047749"/>
                </a:lnTo>
                <a:cubicBezTo>
                  <a:pt x="1432221" y="709612"/>
                  <a:pt x="1440668" y="347662"/>
                  <a:pt x="1429555" y="0"/>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rot="20401737" flipH="1">
            <a:off x="9461415" y="4368335"/>
            <a:ext cx="2423398" cy="1402268"/>
            <a:chOff x="4391996" y="2365975"/>
            <a:chExt cx="1978494" cy="1144830"/>
          </a:xfrm>
        </p:grpSpPr>
        <p:sp>
          <p:nvSpPr>
            <p:cNvPr id="72" name="Freeform 5"/>
            <p:cNvSpPr>
              <a:spLocks/>
            </p:cNvSpPr>
            <p:nvPr/>
          </p:nvSpPr>
          <p:spPr bwMode="auto">
            <a:xfrm flipV="1">
              <a:off x="4391996" y="2390015"/>
              <a:ext cx="1021084" cy="72599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5"/>
            <p:cNvSpPr>
              <a:spLocks/>
            </p:cNvSpPr>
            <p:nvPr/>
          </p:nvSpPr>
          <p:spPr bwMode="auto">
            <a:xfrm rot="19947145" flipH="1" flipV="1">
              <a:off x="5525866" y="2486752"/>
              <a:ext cx="699600" cy="4974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74" name="Freeform 5"/>
            <p:cNvSpPr>
              <a:spLocks/>
            </p:cNvSpPr>
            <p:nvPr/>
          </p:nvSpPr>
          <p:spPr bwMode="auto">
            <a:xfrm rot="10800000" flipH="1" flipV="1">
              <a:off x="4423915" y="2864083"/>
              <a:ext cx="1273667" cy="64672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
            <p:cNvSpPr>
              <a:spLocks/>
            </p:cNvSpPr>
            <p:nvPr/>
          </p:nvSpPr>
          <p:spPr bwMode="auto">
            <a:xfrm rot="5400000">
              <a:off x="5173515" y="2467068"/>
              <a:ext cx="699600" cy="4974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
            <p:cNvSpPr>
              <a:spLocks/>
            </p:cNvSpPr>
            <p:nvPr/>
          </p:nvSpPr>
          <p:spPr bwMode="auto">
            <a:xfrm rot="2155393" flipH="1" flipV="1">
              <a:off x="5545320" y="2975266"/>
              <a:ext cx="825170" cy="43340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7" name="Group 76"/>
          <p:cNvGrpSpPr/>
          <p:nvPr/>
        </p:nvGrpSpPr>
        <p:grpSpPr>
          <a:xfrm rot="1198789">
            <a:off x="317453" y="4334226"/>
            <a:ext cx="2423398" cy="1402268"/>
            <a:chOff x="4391996" y="2365975"/>
            <a:chExt cx="1978494" cy="1144830"/>
          </a:xfrm>
        </p:grpSpPr>
        <p:sp>
          <p:nvSpPr>
            <p:cNvPr id="78" name="Freeform 5"/>
            <p:cNvSpPr>
              <a:spLocks/>
            </p:cNvSpPr>
            <p:nvPr/>
          </p:nvSpPr>
          <p:spPr bwMode="auto">
            <a:xfrm flipV="1">
              <a:off x="4391996" y="2390015"/>
              <a:ext cx="1021084" cy="72599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
            <p:cNvSpPr>
              <a:spLocks/>
            </p:cNvSpPr>
            <p:nvPr/>
          </p:nvSpPr>
          <p:spPr bwMode="auto">
            <a:xfrm rot="19947145" flipH="1" flipV="1">
              <a:off x="5525866" y="2486752"/>
              <a:ext cx="699600" cy="4974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80" name="Freeform 5"/>
            <p:cNvSpPr>
              <a:spLocks/>
            </p:cNvSpPr>
            <p:nvPr/>
          </p:nvSpPr>
          <p:spPr bwMode="auto">
            <a:xfrm rot="10800000" flipH="1" flipV="1">
              <a:off x="4423915" y="2864083"/>
              <a:ext cx="1273667" cy="64672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5"/>
            <p:cNvSpPr>
              <a:spLocks/>
            </p:cNvSpPr>
            <p:nvPr/>
          </p:nvSpPr>
          <p:spPr bwMode="auto">
            <a:xfrm rot="5400000">
              <a:off x="5173515" y="2467068"/>
              <a:ext cx="699600" cy="4974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
            <p:cNvSpPr>
              <a:spLocks/>
            </p:cNvSpPr>
            <p:nvPr/>
          </p:nvSpPr>
          <p:spPr bwMode="auto">
            <a:xfrm rot="2155393" flipH="1" flipV="1">
              <a:off x="5545320" y="2975266"/>
              <a:ext cx="825170" cy="43340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p:cNvSpPr>
            <a:spLocks noGrp="1"/>
          </p:cNvSpPr>
          <p:nvPr>
            <p:ph type="body" sz="half" idx="2"/>
          </p:nvPr>
        </p:nvSpPr>
        <p:spPr>
          <a:xfrm>
            <a:off x="2653259" y="5410200"/>
            <a:ext cx="6870154" cy="914400"/>
          </a:xfrm>
        </p:spPr>
        <p:txBody>
          <a:bodyPr>
            <a:normAutofit/>
          </a:bodyPr>
          <a:lstStyle>
            <a:lvl1pPr marL="0" indent="0" algn="ctr">
              <a:buNone/>
              <a:defRPr sz="1800">
                <a:solidFill>
                  <a:schemeClr val="accent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CFFD8F72-F274-42CE-B43C-598895B249BF}" type="datetime1">
              <a:rPr lang="en-US" smtClean="0"/>
              <a:t>7/17/2024</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pPr/>
              <a:t>‹#›</a:t>
            </a:fld>
            <a:endParaRPr lang="en-US"/>
          </a:p>
        </p:txBody>
      </p:sp>
    </p:spTree>
    <p:extLst>
      <p:ext uri="{BB962C8B-B14F-4D97-AF65-F5344CB8AC3E}">
        <p14:creationId xmlns:p14="http://schemas.microsoft.com/office/powerpoint/2010/main" val="138561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Picture">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p>
        </p:txBody>
      </p:sp>
      <p:sp>
        <p:nvSpPr>
          <p:cNvPr id="5" name="Freeform 4"/>
          <p:cNvSpPr>
            <a:spLocks/>
          </p:cNvSpPr>
          <p:nvPr/>
        </p:nvSpPr>
        <p:spPr bwMode="auto">
          <a:xfrm>
            <a:off x="1169502" y="1709600"/>
            <a:ext cx="9841398" cy="4561599"/>
          </a:xfrm>
          <a:custGeom>
            <a:avLst/>
            <a:gdLst>
              <a:gd name="T0" fmla="*/ 1799 w 2742"/>
              <a:gd name="T1" fmla="*/ 84 h 1839"/>
              <a:gd name="T2" fmla="*/ 1572 w 2742"/>
              <a:gd name="T3" fmla="*/ 78 h 1839"/>
              <a:gd name="T4" fmla="*/ 1365 w 2742"/>
              <a:gd name="T5" fmla="*/ 80 h 1839"/>
              <a:gd name="T6" fmla="*/ 1123 w 2742"/>
              <a:gd name="T7" fmla="*/ 99 h 1839"/>
              <a:gd name="T8" fmla="*/ 921 w 2742"/>
              <a:gd name="T9" fmla="*/ 95 h 1839"/>
              <a:gd name="T10" fmla="*/ 638 w 2742"/>
              <a:gd name="T11" fmla="*/ 81 h 1839"/>
              <a:gd name="T12" fmla="*/ 530 w 2742"/>
              <a:gd name="T13" fmla="*/ 95 h 1839"/>
              <a:gd name="T14" fmla="*/ 305 w 2742"/>
              <a:gd name="T15" fmla="*/ 83 h 1839"/>
              <a:gd name="T16" fmla="*/ 299 w 2742"/>
              <a:gd name="T17" fmla="*/ 109 h 1839"/>
              <a:gd name="T18" fmla="*/ 165 w 2742"/>
              <a:gd name="T19" fmla="*/ 254 h 1839"/>
              <a:gd name="T20" fmla="*/ 90 w 2742"/>
              <a:gd name="T21" fmla="*/ 490 h 1839"/>
              <a:gd name="T22" fmla="*/ 70 w 2742"/>
              <a:gd name="T23" fmla="*/ 743 h 1839"/>
              <a:gd name="T24" fmla="*/ 83 w 2742"/>
              <a:gd name="T25" fmla="*/ 1064 h 1839"/>
              <a:gd name="T26" fmla="*/ 80 w 2742"/>
              <a:gd name="T27" fmla="*/ 1289 h 1839"/>
              <a:gd name="T28" fmla="*/ 116 w 2742"/>
              <a:gd name="T29" fmla="*/ 1526 h 1839"/>
              <a:gd name="T30" fmla="*/ 182 w 2742"/>
              <a:gd name="T31" fmla="*/ 1690 h 1839"/>
              <a:gd name="T32" fmla="*/ 347 w 2742"/>
              <a:gd name="T33" fmla="*/ 1772 h 1839"/>
              <a:gd name="T34" fmla="*/ 544 w 2742"/>
              <a:gd name="T35" fmla="*/ 1761 h 1839"/>
              <a:gd name="T36" fmla="*/ 706 w 2742"/>
              <a:gd name="T37" fmla="*/ 1784 h 1839"/>
              <a:gd name="T38" fmla="*/ 830 w 2742"/>
              <a:gd name="T39" fmla="*/ 1758 h 1839"/>
              <a:gd name="T40" fmla="*/ 1063 w 2742"/>
              <a:gd name="T41" fmla="*/ 1749 h 1839"/>
              <a:gd name="T42" fmla="*/ 1326 w 2742"/>
              <a:gd name="T43" fmla="*/ 1756 h 1839"/>
              <a:gd name="T44" fmla="*/ 1554 w 2742"/>
              <a:gd name="T45" fmla="*/ 1762 h 1839"/>
              <a:gd name="T46" fmla="*/ 1761 w 2742"/>
              <a:gd name="T47" fmla="*/ 1760 h 1839"/>
              <a:gd name="T48" fmla="*/ 2002 w 2742"/>
              <a:gd name="T49" fmla="*/ 1742 h 1839"/>
              <a:gd name="T50" fmla="*/ 2205 w 2742"/>
              <a:gd name="T51" fmla="*/ 1745 h 1839"/>
              <a:gd name="T52" fmla="*/ 2376 w 2742"/>
              <a:gd name="T53" fmla="*/ 1792 h 1839"/>
              <a:gd name="T54" fmla="*/ 2534 w 2742"/>
              <a:gd name="T55" fmla="*/ 1714 h 1839"/>
              <a:gd name="T56" fmla="*/ 2652 w 2742"/>
              <a:gd name="T57" fmla="*/ 1475 h 1839"/>
              <a:gd name="T58" fmla="*/ 2661 w 2742"/>
              <a:gd name="T59" fmla="*/ 1224 h 1839"/>
              <a:gd name="T60" fmla="*/ 2667 w 2742"/>
              <a:gd name="T61" fmla="*/ 931 h 1839"/>
              <a:gd name="T62" fmla="*/ 2672 w 2742"/>
              <a:gd name="T63" fmla="*/ 678 h 1839"/>
              <a:gd name="T64" fmla="*/ 2652 w 2742"/>
              <a:gd name="T65" fmla="*/ 451 h 1839"/>
              <a:gd name="T66" fmla="*/ 2606 w 2742"/>
              <a:gd name="T67" fmla="*/ 228 h 1839"/>
              <a:gd name="T68" fmla="*/ 2477 w 2742"/>
              <a:gd name="T69" fmla="*/ 117 h 1839"/>
              <a:gd name="T70" fmla="*/ 2394 w 2742"/>
              <a:gd name="T71" fmla="*/ 77 h 1839"/>
              <a:gd name="T72" fmla="*/ 2191 w 2742"/>
              <a:gd name="T73" fmla="*/ 80 h 1839"/>
              <a:gd name="T74" fmla="*/ 1956 w 2742"/>
              <a:gd name="T75" fmla="*/ 79 h 1839"/>
              <a:gd name="connsiteX0" fmla="*/ 7021 w 9786"/>
              <a:gd name="connsiteY0" fmla="*/ 270 h 9652"/>
              <a:gd name="connsiteX1" fmla="*/ 6449 w 9786"/>
              <a:gd name="connsiteY1" fmla="*/ 297 h 9652"/>
              <a:gd name="connsiteX2" fmla="*/ 5971 w 9786"/>
              <a:gd name="connsiteY2" fmla="*/ 346 h 9652"/>
              <a:gd name="connsiteX3" fmla="*/ 5621 w 9786"/>
              <a:gd name="connsiteY3" fmla="*/ 264 h 9652"/>
              <a:gd name="connsiteX4" fmla="*/ 5231 w 9786"/>
              <a:gd name="connsiteY4" fmla="*/ 329 h 9652"/>
              <a:gd name="connsiteX5" fmla="*/ 4866 w 9786"/>
              <a:gd name="connsiteY5" fmla="*/ 275 h 9652"/>
              <a:gd name="connsiteX6" fmla="*/ 4414 w 9786"/>
              <a:gd name="connsiteY6" fmla="*/ 264 h 9652"/>
              <a:gd name="connsiteX7" fmla="*/ 3984 w 9786"/>
              <a:gd name="connsiteY7" fmla="*/ 378 h 9652"/>
              <a:gd name="connsiteX8" fmla="*/ 3637 w 9786"/>
              <a:gd name="connsiteY8" fmla="*/ 297 h 9652"/>
              <a:gd name="connsiteX9" fmla="*/ 3247 w 9786"/>
              <a:gd name="connsiteY9" fmla="*/ 357 h 9652"/>
              <a:gd name="connsiteX10" fmla="*/ 2879 w 9786"/>
              <a:gd name="connsiteY10" fmla="*/ 302 h 9652"/>
              <a:gd name="connsiteX11" fmla="*/ 2215 w 9786"/>
              <a:gd name="connsiteY11" fmla="*/ 280 h 9652"/>
              <a:gd name="connsiteX12" fmla="*/ 2204 w 9786"/>
              <a:gd name="connsiteY12" fmla="*/ 286 h 9652"/>
              <a:gd name="connsiteX13" fmla="*/ 1821 w 9786"/>
              <a:gd name="connsiteY13" fmla="*/ 357 h 9652"/>
              <a:gd name="connsiteX14" fmla="*/ 1453 w 9786"/>
              <a:gd name="connsiteY14" fmla="*/ 302 h 9652"/>
              <a:gd name="connsiteX15" fmla="*/ 1000 w 9786"/>
              <a:gd name="connsiteY15" fmla="*/ 291 h 9652"/>
              <a:gd name="connsiteX16" fmla="*/ 1000 w 9786"/>
              <a:gd name="connsiteY16" fmla="*/ 297 h 9652"/>
              <a:gd name="connsiteX17" fmla="*/ 978 w 9786"/>
              <a:gd name="connsiteY17" fmla="*/ 433 h 9652"/>
              <a:gd name="connsiteX18" fmla="*/ 647 w 9786"/>
              <a:gd name="connsiteY18" fmla="*/ 569 h 9652"/>
              <a:gd name="connsiteX19" fmla="*/ 490 w 9786"/>
              <a:gd name="connsiteY19" fmla="*/ 1221 h 9652"/>
              <a:gd name="connsiteX20" fmla="*/ 264 w 9786"/>
              <a:gd name="connsiteY20" fmla="*/ 2048 h 9652"/>
              <a:gd name="connsiteX21" fmla="*/ 216 w 9786"/>
              <a:gd name="connsiteY21" fmla="*/ 2504 h 9652"/>
              <a:gd name="connsiteX22" fmla="*/ 183 w 9786"/>
              <a:gd name="connsiteY22" fmla="*/ 3239 h 9652"/>
              <a:gd name="connsiteX23" fmla="*/ 143 w 9786"/>
              <a:gd name="connsiteY23" fmla="*/ 3880 h 9652"/>
              <a:gd name="connsiteX24" fmla="*/ 162 w 9786"/>
              <a:gd name="connsiteY24" fmla="*/ 4826 h 9652"/>
              <a:gd name="connsiteX25" fmla="*/ 240 w 9786"/>
              <a:gd name="connsiteY25" fmla="*/ 5610 h 9652"/>
              <a:gd name="connsiteX26" fmla="*/ 143 w 9786"/>
              <a:gd name="connsiteY26" fmla="*/ 6202 h 9652"/>
              <a:gd name="connsiteX27" fmla="*/ 180 w 9786"/>
              <a:gd name="connsiteY27" fmla="*/ 6849 h 9652"/>
              <a:gd name="connsiteX28" fmla="*/ 216 w 9786"/>
              <a:gd name="connsiteY28" fmla="*/ 7437 h 9652"/>
              <a:gd name="connsiteX29" fmla="*/ 311 w 9786"/>
              <a:gd name="connsiteY29" fmla="*/ 8138 h 9652"/>
              <a:gd name="connsiteX30" fmla="*/ 384 w 9786"/>
              <a:gd name="connsiteY30" fmla="*/ 8649 h 9652"/>
              <a:gd name="connsiteX31" fmla="*/ 552 w 9786"/>
              <a:gd name="connsiteY31" fmla="*/ 9030 h 9652"/>
              <a:gd name="connsiteX32" fmla="*/ 862 w 9786"/>
              <a:gd name="connsiteY32" fmla="*/ 9253 h 9652"/>
              <a:gd name="connsiteX33" fmla="*/ 1153 w 9786"/>
              <a:gd name="connsiteY33" fmla="*/ 9476 h 9652"/>
              <a:gd name="connsiteX34" fmla="*/ 1489 w 9786"/>
              <a:gd name="connsiteY34" fmla="*/ 9400 h 9652"/>
              <a:gd name="connsiteX35" fmla="*/ 1872 w 9786"/>
              <a:gd name="connsiteY35" fmla="*/ 9416 h 9652"/>
              <a:gd name="connsiteX36" fmla="*/ 2299 w 9786"/>
              <a:gd name="connsiteY36" fmla="*/ 9416 h 9652"/>
              <a:gd name="connsiteX37" fmla="*/ 2463 w 9786"/>
              <a:gd name="connsiteY37" fmla="*/ 9541 h 9652"/>
              <a:gd name="connsiteX38" fmla="*/ 2598 w 9786"/>
              <a:gd name="connsiteY38" fmla="*/ 9508 h 9652"/>
              <a:gd name="connsiteX39" fmla="*/ 2915 w 9786"/>
              <a:gd name="connsiteY39" fmla="*/ 9400 h 9652"/>
              <a:gd name="connsiteX40" fmla="*/ 3294 w 9786"/>
              <a:gd name="connsiteY40" fmla="*/ 9416 h 9652"/>
              <a:gd name="connsiteX41" fmla="*/ 3765 w 9786"/>
              <a:gd name="connsiteY41" fmla="*/ 9351 h 9652"/>
              <a:gd name="connsiteX42" fmla="*/ 4155 w 9786"/>
              <a:gd name="connsiteY42" fmla="*/ 9416 h 9652"/>
              <a:gd name="connsiteX43" fmla="*/ 4724 w 9786"/>
              <a:gd name="connsiteY43" fmla="*/ 9389 h 9652"/>
              <a:gd name="connsiteX44" fmla="*/ 5205 w 9786"/>
              <a:gd name="connsiteY44" fmla="*/ 9340 h 9652"/>
              <a:gd name="connsiteX45" fmla="*/ 5555 w 9786"/>
              <a:gd name="connsiteY45" fmla="*/ 9421 h 9652"/>
              <a:gd name="connsiteX46" fmla="*/ 5942 w 9786"/>
              <a:gd name="connsiteY46" fmla="*/ 9356 h 9652"/>
              <a:gd name="connsiteX47" fmla="*/ 6310 w 9786"/>
              <a:gd name="connsiteY47" fmla="*/ 9410 h 9652"/>
              <a:gd name="connsiteX48" fmla="*/ 6763 w 9786"/>
              <a:gd name="connsiteY48" fmla="*/ 9421 h 9652"/>
              <a:gd name="connsiteX49" fmla="*/ 7189 w 9786"/>
              <a:gd name="connsiteY49" fmla="*/ 9313 h 9652"/>
              <a:gd name="connsiteX50" fmla="*/ 7539 w 9786"/>
              <a:gd name="connsiteY50" fmla="*/ 9389 h 9652"/>
              <a:gd name="connsiteX51" fmla="*/ 7930 w 9786"/>
              <a:gd name="connsiteY51" fmla="*/ 9329 h 9652"/>
              <a:gd name="connsiteX52" fmla="*/ 8298 w 9786"/>
              <a:gd name="connsiteY52" fmla="*/ 9383 h 9652"/>
              <a:gd name="connsiteX53" fmla="*/ 8553 w 9786"/>
              <a:gd name="connsiteY53" fmla="*/ 9584 h 9652"/>
              <a:gd name="connsiteX54" fmla="*/ 8798 w 9786"/>
              <a:gd name="connsiteY54" fmla="*/ 9302 h 9652"/>
              <a:gd name="connsiteX55" fmla="*/ 9129 w 9786"/>
              <a:gd name="connsiteY55" fmla="*/ 9160 h 9652"/>
              <a:gd name="connsiteX56" fmla="*/ 9403 w 9786"/>
              <a:gd name="connsiteY56" fmla="*/ 8551 h 9652"/>
              <a:gd name="connsiteX57" fmla="*/ 9560 w 9786"/>
              <a:gd name="connsiteY57" fmla="*/ 7861 h 9652"/>
              <a:gd name="connsiteX58" fmla="*/ 9629 w 9786"/>
              <a:gd name="connsiteY58" fmla="*/ 7273 h 9652"/>
              <a:gd name="connsiteX59" fmla="*/ 9593 w 9786"/>
              <a:gd name="connsiteY59" fmla="*/ 6496 h 9652"/>
              <a:gd name="connsiteX60" fmla="*/ 9633 w 9786"/>
              <a:gd name="connsiteY60" fmla="*/ 5849 h 9652"/>
              <a:gd name="connsiteX61" fmla="*/ 9614 w 9786"/>
              <a:gd name="connsiteY61" fmla="*/ 4903 h 9652"/>
              <a:gd name="connsiteX62" fmla="*/ 9585 w 9786"/>
              <a:gd name="connsiteY62" fmla="*/ 4103 h 9652"/>
              <a:gd name="connsiteX63" fmla="*/ 9633 w 9786"/>
              <a:gd name="connsiteY63" fmla="*/ 3527 h 9652"/>
              <a:gd name="connsiteX64" fmla="*/ 9596 w 9786"/>
              <a:gd name="connsiteY64" fmla="*/ 2885 h 9652"/>
              <a:gd name="connsiteX65" fmla="*/ 9560 w 9786"/>
              <a:gd name="connsiteY65" fmla="*/ 2292 h 9652"/>
              <a:gd name="connsiteX66" fmla="*/ 9465 w 9786"/>
              <a:gd name="connsiteY66" fmla="*/ 1591 h 9652"/>
              <a:gd name="connsiteX67" fmla="*/ 9392 w 9786"/>
              <a:gd name="connsiteY67" fmla="*/ 1080 h 9652"/>
              <a:gd name="connsiteX68" fmla="*/ 9228 w 9786"/>
              <a:gd name="connsiteY68" fmla="*/ 699 h 9652"/>
              <a:gd name="connsiteX69" fmla="*/ 8922 w 9786"/>
              <a:gd name="connsiteY69" fmla="*/ 476 h 9652"/>
              <a:gd name="connsiteX70" fmla="*/ 8918 w 9786"/>
              <a:gd name="connsiteY70" fmla="*/ 471 h 9652"/>
              <a:gd name="connsiteX71" fmla="*/ 8619 w 9786"/>
              <a:gd name="connsiteY71" fmla="*/ 259 h 9652"/>
              <a:gd name="connsiteX72" fmla="*/ 8261 w 9786"/>
              <a:gd name="connsiteY72" fmla="*/ 286 h 9652"/>
              <a:gd name="connsiteX73" fmla="*/ 7879 w 9786"/>
              <a:gd name="connsiteY73" fmla="*/ 275 h 9652"/>
              <a:gd name="connsiteX74" fmla="*/ 7412 w 9786"/>
              <a:gd name="connsiteY74" fmla="*/ 335 h 9652"/>
              <a:gd name="connsiteX75" fmla="*/ 7021 w 9786"/>
              <a:gd name="connsiteY75" fmla="*/ 270 h 9652"/>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71 w 10000"/>
              <a:gd name="connsiteY13" fmla="*/ 218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0000" h="10000">
                <a:moveTo>
                  <a:pt x="7175" y="280"/>
                </a:moveTo>
                <a:cubicBezTo>
                  <a:pt x="7018" y="-64"/>
                  <a:pt x="6710" y="82"/>
                  <a:pt x="6590" y="308"/>
                </a:cubicBezTo>
                <a:cubicBezTo>
                  <a:pt x="6486" y="-70"/>
                  <a:pt x="6154" y="-30"/>
                  <a:pt x="6102" y="358"/>
                </a:cubicBezTo>
                <a:cubicBezTo>
                  <a:pt x="6038" y="93"/>
                  <a:pt x="5826" y="-59"/>
                  <a:pt x="5744" y="274"/>
                </a:cubicBezTo>
                <a:cubicBezTo>
                  <a:pt x="5502" y="-161"/>
                  <a:pt x="5345" y="341"/>
                  <a:pt x="5345" y="341"/>
                </a:cubicBezTo>
                <a:cubicBezTo>
                  <a:pt x="5212" y="82"/>
                  <a:pt x="5077" y="26"/>
                  <a:pt x="4972" y="285"/>
                </a:cubicBezTo>
                <a:cubicBezTo>
                  <a:pt x="4834" y="26"/>
                  <a:pt x="4570" y="-13"/>
                  <a:pt x="4511" y="274"/>
                </a:cubicBezTo>
                <a:cubicBezTo>
                  <a:pt x="4354" y="3"/>
                  <a:pt x="4101" y="172"/>
                  <a:pt x="4071" y="392"/>
                </a:cubicBezTo>
                <a:cubicBezTo>
                  <a:pt x="4011" y="121"/>
                  <a:pt x="3798" y="-30"/>
                  <a:pt x="3717" y="308"/>
                </a:cubicBezTo>
                <a:cubicBezTo>
                  <a:pt x="3474" y="-132"/>
                  <a:pt x="3318" y="370"/>
                  <a:pt x="3318" y="370"/>
                </a:cubicBezTo>
                <a:cubicBezTo>
                  <a:pt x="3180" y="116"/>
                  <a:pt x="3042" y="60"/>
                  <a:pt x="2942" y="313"/>
                </a:cubicBezTo>
                <a:cubicBezTo>
                  <a:pt x="2830" y="-166"/>
                  <a:pt x="2361" y="-30"/>
                  <a:pt x="2263" y="290"/>
                </a:cubicBezTo>
                <a:cubicBezTo>
                  <a:pt x="2259" y="290"/>
                  <a:pt x="2255" y="290"/>
                  <a:pt x="2252" y="296"/>
                </a:cubicBezTo>
                <a:cubicBezTo>
                  <a:pt x="2013" y="-120"/>
                  <a:pt x="1871" y="218"/>
                  <a:pt x="1871" y="218"/>
                </a:cubicBezTo>
                <a:cubicBezTo>
                  <a:pt x="1733" y="-36"/>
                  <a:pt x="1589" y="60"/>
                  <a:pt x="1485" y="313"/>
                </a:cubicBezTo>
                <a:cubicBezTo>
                  <a:pt x="1347" y="60"/>
                  <a:pt x="1085" y="20"/>
                  <a:pt x="1022" y="301"/>
                </a:cubicBezTo>
                <a:lnTo>
                  <a:pt x="1022" y="308"/>
                </a:lnTo>
                <a:cubicBezTo>
                  <a:pt x="1008" y="347"/>
                  <a:pt x="999" y="392"/>
                  <a:pt x="999" y="449"/>
                </a:cubicBezTo>
                <a:cubicBezTo>
                  <a:pt x="999" y="223"/>
                  <a:pt x="672" y="183"/>
                  <a:pt x="661" y="590"/>
                </a:cubicBezTo>
                <a:cubicBezTo>
                  <a:pt x="396" y="510"/>
                  <a:pt x="191" y="961"/>
                  <a:pt x="421" y="1265"/>
                </a:cubicBezTo>
                <a:cubicBezTo>
                  <a:pt x="231" y="1181"/>
                  <a:pt x="-4" y="1536"/>
                  <a:pt x="270" y="2122"/>
                </a:cubicBezTo>
                <a:cubicBezTo>
                  <a:pt x="157" y="2194"/>
                  <a:pt x="121" y="2476"/>
                  <a:pt x="221" y="2594"/>
                </a:cubicBezTo>
                <a:cubicBezTo>
                  <a:pt x="72" y="2702"/>
                  <a:pt x="24" y="3125"/>
                  <a:pt x="187" y="3356"/>
                </a:cubicBezTo>
                <a:cubicBezTo>
                  <a:pt x="1" y="3350"/>
                  <a:pt x="-99" y="3897"/>
                  <a:pt x="146" y="4020"/>
                </a:cubicBezTo>
                <a:cubicBezTo>
                  <a:pt x="-36" y="4268"/>
                  <a:pt x="-47" y="4798"/>
                  <a:pt x="166" y="5000"/>
                </a:cubicBezTo>
                <a:cubicBezTo>
                  <a:pt x="-62" y="5180"/>
                  <a:pt x="-16" y="5705"/>
                  <a:pt x="215" y="5795"/>
                </a:cubicBezTo>
                <a:cubicBezTo>
                  <a:pt x="55" y="5902"/>
                  <a:pt x="-55" y="6291"/>
                  <a:pt x="146" y="6426"/>
                </a:cubicBezTo>
                <a:cubicBezTo>
                  <a:pt x="-114" y="6832"/>
                  <a:pt x="184" y="7096"/>
                  <a:pt x="184" y="7096"/>
                </a:cubicBezTo>
                <a:cubicBezTo>
                  <a:pt x="31" y="7322"/>
                  <a:pt x="68" y="7535"/>
                  <a:pt x="221" y="7705"/>
                </a:cubicBezTo>
                <a:cubicBezTo>
                  <a:pt x="57" y="7953"/>
                  <a:pt x="102" y="8381"/>
                  <a:pt x="318" y="8431"/>
                </a:cubicBezTo>
                <a:cubicBezTo>
                  <a:pt x="195" y="8730"/>
                  <a:pt x="232" y="8961"/>
                  <a:pt x="392" y="8961"/>
                </a:cubicBezTo>
                <a:cubicBezTo>
                  <a:pt x="344" y="9203"/>
                  <a:pt x="392" y="9412"/>
                  <a:pt x="564" y="9356"/>
                </a:cubicBezTo>
                <a:cubicBezTo>
                  <a:pt x="526" y="9513"/>
                  <a:pt x="709" y="9693"/>
                  <a:pt x="881" y="9587"/>
                </a:cubicBezTo>
                <a:cubicBezTo>
                  <a:pt x="843" y="9806"/>
                  <a:pt x="1015" y="9998"/>
                  <a:pt x="1178" y="9818"/>
                </a:cubicBezTo>
                <a:cubicBezTo>
                  <a:pt x="1272" y="10003"/>
                  <a:pt x="1458" y="10082"/>
                  <a:pt x="1522" y="9739"/>
                </a:cubicBezTo>
                <a:cubicBezTo>
                  <a:pt x="1600" y="10088"/>
                  <a:pt x="1886" y="9975"/>
                  <a:pt x="1913" y="9755"/>
                </a:cubicBezTo>
                <a:cubicBezTo>
                  <a:pt x="1969" y="9975"/>
                  <a:pt x="2207" y="9969"/>
                  <a:pt x="2349" y="9755"/>
                </a:cubicBezTo>
                <a:cubicBezTo>
                  <a:pt x="2382" y="9839"/>
                  <a:pt x="2445" y="9896"/>
                  <a:pt x="2517" y="9885"/>
                </a:cubicBezTo>
                <a:cubicBezTo>
                  <a:pt x="2562" y="9890"/>
                  <a:pt x="2610" y="9879"/>
                  <a:pt x="2655" y="9851"/>
                </a:cubicBezTo>
                <a:cubicBezTo>
                  <a:pt x="2755" y="10009"/>
                  <a:pt x="2919" y="10059"/>
                  <a:pt x="2979" y="9739"/>
                </a:cubicBezTo>
                <a:cubicBezTo>
                  <a:pt x="3057" y="10088"/>
                  <a:pt x="3344" y="9975"/>
                  <a:pt x="3366" y="9755"/>
                </a:cubicBezTo>
                <a:cubicBezTo>
                  <a:pt x="3429" y="9998"/>
                  <a:pt x="3709" y="9964"/>
                  <a:pt x="3847" y="9688"/>
                </a:cubicBezTo>
                <a:cubicBezTo>
                  <a:pt x="3843" y="10003"/>
                  <a:pt x="4171" y="10167"/>
                  <a:pt x="4246" y="9755"/>
                </a:cubicBezTo>
                <a:cubicBezTo>
                  <a:pt x="4402" y="10099"/>
                  <a:pt x="4708" y="9952"/>
                  <a:pt x="4827" y="9728"/>
                </a:cubicBezTo>
                <a:cubicBezTo>
                  <a:pt x="4936" y="10110"/>
                  <a:pt x="5267" y="10065"/>
                  <a:pt x="5319" y="9677"/>
                </a:cubicBezTo>
                <a:cubicBezTo>
                  <a:pt x="5382" y="9947"/>
                  <a:pt x="5595" y="10093"/>
                  <a:pt x="5676" y="9761"/>
                </a:cubicBezTo>
                <a:cubicBezTo>
                  <a:pt x="5916" y="10195"/>
                  <a:pt x="6072" y="9693"/>
                  <a:pt x="6072" y="9693"/>
                </a:cubicBezTo>
                <a:cubicBezTo>
                  <a:pt x="6210" y="9952"/>
                  <a:pt x="6344" y="10009"/>
                  <a:pt x="6448" y="9749"/>
                </a:cubicBezTo>
                <a:cubicBezTo>
                  <a:pt x="6586" y="10009"/>
                  <a:pt x="6848" y="10049"/>
                  <a:pt x="6911" y="9761"/>
                </a:cubicBezTo>
                <a:cubicBezTo>
                  <a:pt x="7067" y="10037"/>
                  <a:pt x="7317" y="9868"/>
                  <a:pt x="7346" y="9649"/>
                </a:cubicBezTo>
                <a:cubicBezTo>
                  <a:pt x="7410" y="9913"/>
                  <a:pt x="7622" y="10065"/>
                  <a:pt x="7704" y="9728"/>
                </a:cubicBezTo>
                <a:cubicBezTo>
                  <a:pt x="7946" y="10167"/>
                  <a:pt x="8103" y="9665"/>
                  <a:pt x="8103" y="9665"/>
                </a:cubicBezTo>
                <a:cubicBezTo>
                  <a:pt x="8241" y="9919"/>
                  <a:pt x="8375" y="9980"/>
                  <a:pt x="8479" y="9721"/>
                </a:cubicBezTo>
                <a:cubicBezTo>
                  <a:pt x="8547" y="9846"/>
                  <a:pt x="8647" y="9924"/>
                  <a:pt x="8740" y="9930"/>
                </a:cubicBezTo>
                <a:cubicBezTo>
                  <a:pt x="8860" y="9947"/>
                  <a:pt x="8998" y="9846"/>
                  <a:pt x="8990" y="9637"/>
                </a:cubicBezTo>
                <a:cubicBezTo>
                  <a:pt x="8990" y="9857"/>
                  <a:pt x="9317" y="9902"/>
                  <a:pt x="9329" y="9490"/>
                </a:cubicBezTo>
                <a:cubicBezTo>
                  <a:pt x="9597" y="9615"/>
                  <a:pt x="9803" y="9248"/>
                  <a:pt x="9609" y="8859"/>
                </a:cubicBezTo>
                <a:cubicBezTo>
                  <a:pt x="9799" y="8944"/>
                  <a:pt x="10007" y="8538"/>
                  <a:pt x="9769" y="8144"/>
                </a:cubicBezTo>
                <a:cubicBezTo>
                  <a:pt x="9877" y="8076"/>
                  <a:pt x="9941" y="7654"/>
                  <a:pt x="9840" y="7535"/>
                </a:cubicBezTo>
                <a:cubicBezTo>
                  <a:pt x="9989" y="7429"/>
                  <a:pt x="9966" y="6955"/>
                  <a:pt x="9803" y="6730"/>
                </a:cubicBezTo>
                <a:cubicBezTo>
                  <a:pt x="9989" y="6735"/>
                  <a:pt x="10089" y="6183"/>
                  <a:pt x="9844" y="6060"/>
                </a:cubicBezTo>
                <a:cubicBezTo>
                  <a:pt x="10048" y="5801"/>
                  <a:pt x="10063" y="5270"/>
                  <a:pt x="9824" y="5080"/>
                </a:cubicBezTo>
                <a:cubicBezTo>
                  <a:pt x="10052" y="4905"/>
                  <a:pt x="10030" y="4341"/>
                  <a:pt x="9795" y="4251"/>
                </a:cubicBezTo>
                <a:cubicBezTo>
                  <a:pt x="9955" y="4149"/>
                  <a:pt x="10045" y="3795"/>
                  <a:pt x="9844" y="3654"/>
                </a:cubicBezTo>
                <a:cubicBezTo>
                  <a:pt x="10104" y="3248"/>
                  <a:pt x="9806" y="2989"/>
                  <a:pt x="9806" y="2989"/>
                </a:cubicBezTo>
                <a:cubicBezTo>
                  <a:pt x="9959" y="2758"/>
                  <a:pt x="9921" y="2550"/>
                  <a:pt x="9769" y="2375"/>
                </a:cubicBezTo>
                <a:cubicBezTo>
                  <a:pt x="9933" y="2127"/>
                  <a:pt x="9888" y="1704"/>
                  <a:pt x="9672" y="1648"/>
                </a:cubicBezTo>
                <a:cubicBezTo>
                  <a:pt x="9795" y="1350"/>
                  <a:pt x="9758" y="1119"/>
                  <a:pt x="9597" y="1119"/>
                </a:cubicBezTo>
                <a:cubicBezTo>
                  <a:pt x="9649" y="877"/>
                  <a:pt x="9597" y="668"/>
                  <a:pt x="9430" y="724"/>
                </a:cubicBezTo>
                <a:cubicBezTo>
                  <a:pt x="9464" y="567"/>
                  <a:pt x="9285" y="398"/>
                  <a:pt x="9117" y="493"/>
                </a:cubicBezTo>
                <a:cubicBezTo>
                  <a:pt x="9117" y="488"/>
                  <a:pt x="9113" y="488"/>
                  <a:pt x="9113" y="488"/>
                </a:cubicBezTo>
                <a:cubicBezTo>
                  <a:pt x="9139" y="268"/>
                  <a:pt x="8968" y="88"/>
                  <a:pt x="8807" y="268"/>
                </a:cubicBezTo>
                <a:cubicBezTo>
                  <a:pt x="8726" y="49"/>
                  <a:pt x="8509" y="-76"/>
                  <a:pt x="8442" y="296"/>
                </a:cubicBezTo>
                <a:cubicBezTo>
                  <a:pt x="8364" y="-53"/>
                  <a:pt x="8077" y="60"/>
                  <a:pt x="8051" y="285"/>
                </a:cubicBezTo>
                <a:cubicBezTo>
                  <a:pt x="7988" y="37"/>
                  <a:pt x="7708" y="70"/>
                  <a:pt x="7574" y="347"/>
                </a:cubicBezTo>
                <a:cubicBezTo>
                  <a:pt x="7577" y="31"/>
                  <a:pt x="7249" y="-132"/>
                  <a:pt x="7175" y="280"/>
                </a:cubicBezTo>
                <a:close/>
              </a:path>
            </a:pathLst>
          </a:custGeom>
          <a:solidFill>
            <a:schemeClr val="tx1"/>
          </a:solidFill>
          <a:ln w="19050">
            <a:noFill/>
          </a:ln>
        </p:spPr>
        <p:txBody>
          <a:bodyPr vert="horz" wrap="square" lIns="91440" tIns="45720" rIns="91440" bIns="45720" numCol="1" anchor="t" anchorCtr="0" compatLnSpc="1">
            <a:prstTxWarp prst="textNoShape">
              <a:avLst/>
            </a:prstTxWarp>
          </a:bodyPr>
          <a:lstStyle/>
          <a:p>
            <a:endParaRPr lang="en-US"/>
          </a:p>
        </p:txBody>
      </p:sp>
      <p:sp>
        <p:nvSpPr>
          <p:cNvPr id="6" name="Freeform 9"/>
          <p:cNvSpPr>
            <a:spLocks/>
          </p:cNvSpPr>
          <p:nvPr/>
        </p:nvSpPr>
        <p:spPr bwMode="auto">
          <a:xfrm>
            <a:off x="1359155" y="1914428"/>
            <a:ext cx="9462092" cy="4151943"/>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625 w 10142"/>
              <a:gd name="connsiteY0" fmla="*/ 459 h 10025"/>
              <a:gd name="connsiteX1" fmla="*/ 5192 w 10142"/>
              <a:gd name="connsiteY1" fmla="*/ 125 h 10025"/>
              <a:gd name="connsiteX2" fmla="*/ 653 w 10142"/>
              <a:gd name="connsiteY2" fmla="*/ 400 h 10025"/>
              <a:gd name="connsiteX3" fmla="*/ 33 w 10142"/>
              <a:gd name="connsiteY3" fmla="*/ 4722 h 10025"/>
              <a:gd name="connsiteX4" fmla="*/ 646 w 10142"/>
              <a:gd name="connsiteY4" fmla="*/ 9533 h 10025"/>
              <a:gd name="connsiteX5" fmla="*/ 5208 w 10142"/>
              <a:gd name="connsiteY5" fmla="*/ 9904 h 10025"/>
              <a:gd name="connsiteX6" fmla="*/ 9667 w 10142"/>
              <a:gd name="connsiteY6" fmla="*/ 9636 h 10025"/>
              <a:gd name="connsiteX7" fmla="*/ 10141 w 10142"/>
              <a:gd name="connsiteY7" fmla="*/ 5090 h 10025"/>
              <a:gd name="connsiteX8" fmla="*/ 9625 w 10142"/>
              <a:gd name="connsiteY8" fmla="*/ 459 h 10025"/>
              <a:gd name="connsiteX0" fmla="*/ 9625 w 10273"/>
              <a:gd name="connsiteY0" fmla="*/ 459 h 10025"/>
              <a:gd name="connsiteX1" fmla="*/ 5192 w 10273"/>
              <a:gd name="connsiteY1" fmla="*/ 125 h 10025"/>
              <a:gd name="connsiteX2" fmla="*/ 653 w 10273"/>
              <a:gd name="connsiteY2" fmla="*/ 400 h 10025"/>
              <a:gd name="connsiteX3" fmla="*/ 33 w 10273"/>
              <a:gd name="connsiteY3" fmla="*/ 4722 h 10025"/>
              <a:gd name="connsiteX4" fmla="*/ 646 w 10273"/>
              <a:gd name="connsiteY4" fmla="*/ 9533 h 10025"/>
              <a:gd name="connsiteX5" fmla="*/ 5208 w 10273"/>
              <a:gd name="connsiteY5" fmla="*/ 9904 h 10025"/>
              <a:gd name="connsiteX6" fmla="*/ 9667 w 10273"/>
              <a:gd name="connsiteY6" fmla="*/ 9636 h 10025"/>
              <a:gd name="connsiteX7" fmla="*/ 10273 w 10273"/>
              <a:gd name="connsiteY7" fmla="*/ 4967 h 10025"/>
              <a:gd name="connsiteX8" fmla="*/ 9625 w 10273"/>
              <a:gd name="connsiteY8" fmla="*/ 459 h 10025"/>
              <a:gd name="connsiteX0" fmla="*/ 9625 w 10279"/>
              <a:gd name="connsiteY0" fmla="*/ 459 h 10040"/>
              <a:gd name="connsiteX1" fmla="*/ 5192 w 10279"/>
              <a:gd name="connsiteY1" fmla="*/ 125 h 10040"/>
              <a:gd name="connsiteX2" fmla="*/ 653 w 10279"/>
              <a:gd name="connsiteY2" fmla="*/ 400 h 10040"/>
              <a:gd name="connsiteX3" fmla="*/ 33 w 10279"/>
              <a:gd name="connsiteY3" fmla="*/ 4722 h 10040"/>
              <a:gd name="connsiteX4" fmla="*/ 646 w 10279"/>
              <a:gd name="connsiteY4" fmla="*/ 9533 h 10040"/>
              <a:gd name="connsiteX5" fmla="*/ 5208 w 10279"/>
              <a:gd name="connsiteY5" fmla="*/ 9904 h 10040"/>
              <a:gd name="connsiteX6" fmla="*/ 9854 w 10279"/>
              <a:gd name="connsiteY6" fmla="*/ 9595 h 10040"/>
              <a:gd name="connsiteX7" fmla="*/ 10273 w 10279"/>
              <a:gd name="connsiteY7" fmla="*/ 4967 h 10040"/>
              <a:gd name="connsiteX8" fmla="*/ 9625 w 10279"/>
              <a:gd name="connsiteY8" fmla="*/ 459 h 10040"/>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026"/>
              <a:gd name="connsiteX1" fmla="*/ 5230 w 10317"/>
              <a:gd name="connsiteY1" fmla="*/ 125 h 10026"/>
              <a:gd name="connsiteX2" fmla="*/ 691 w 10317"/>
              <a:gd name="connsiteY2" fmla="*/ 400 h 10026"/>
              <a:gd name="connsiteX3" fmla="*/ 71 w 10317"/>
              <a:gd name="connsiteY3" fmla="*/ 4722 h 10026"/>
              <a:gd name="connsiteX4" fmla="*/ 596 w 10317"/>
              <a:gd name="connsiteY4" fmla="*/ 9697 h 10026"/>
              <a:gd name="connsiteX5" fmla="*/ 5246 w 10317"/>
              <a:gd name="connsiteY5" fmla="*/ 9904 h 10026"/>
              <a:gd name="connsiteX6" fmla="*/ 9892 w 10317"/>
              <a:gd name="connsiteY6" fmla="*/ 9595 h 10026"/>
              <a:gd name="connsiteX7" fmla="*/ 10311 w 10317"/>
              <a:gd name="connsiteY7" fmla="*/ 4967 h 10026"/>
              <a:gd name="connsiteX8" fmla="*/ 9663 w 10317"/>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435 h 10002"/>
              <a:gd name="connsiteX1" fmla="*/ 5183 w 10270"/>
              <a:gd name="connsiteY1" fmla="*/ 101 h 10002"/>
              <a:gd name="connsiteX2" fmla="*/ 644 w 10270"/>
              <a:gd name="connsiteY2" fmla="*/ 212 h 10002"/>
              <a:gd name="connsiteX3" fmla="*/ 24 w 10270"/>
              <a:gd name="connsiteY3" fmla="*/ 4698 h 10002"/>
              <a:gd name="connsiteX4" fmla="*/ 549 w 10270"/>
              <a:gd name="connsiteY4" fmla="*/ 9673 h 10002"/>
              <a:gd name="connsiteX5" fmla="*/ 5199 w 10270"/>
              <a:gd name="connsiteY5" fmla="*/ 9880 h 10002"/>
              <a:gd name="connsiteX6" fmla="*/ 9845 w 10270"/>
              <a:gd name="connsiteY6" fmla="*/ 9571 h 10002"/>
              <a:gd name="connsiteX7" fmla="*/ 10264 w 10270"/>
              <a:gd name="connsiteY7" fmla="*/ 4943 h 10002"/>
              <a:gd name="connsiteX8" fmla="*/ 9616 w 10270"/>
              <a:gd name="connsiteY8" fmla="*/ 435 h 10002"/>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70 h 10060"/>
              <a:gd name="connsiteX1" fmla="*/ 5183 w 10270"/>
              <a:gd name="connsiteY1" fmla="*/ 159 h 10060"/>
              <a:gd name="connsiteX2" fmla="*/ 644 w 10270"/>
              <a:gd name="connsiteY2" fmla="*/ 270 h 10060"/>
              <a:gd name="connsiteX3" fmla="*/ 24 w 10270"/>
              <a:gd name="connsiteY3" fmla="*/ 4756 h 10060"/>
              <a:gd name="connsiteX4" fmla="*/ 549 w 10270"/>
              <a:gd name="connsiteY4" fmla="*/ 9731 h 10060"/>
              <a:gd name="connsiteX5" fmla="*/ 5199 w 10270"/>
              <a:gd name="connsiteY5" fmla="*/ 9938 h 10060"/>
              <a:gd name="connsiteX6" fmla="*/ 9845 w 10270"/>
              <a:gd name="connsiteY6" fmla="*/ 9629 h 10060"/>
              <a:gd name="connsiteX7" fmla="*/ 10264 w 10270"/>
              <a:gd name="connsiteY7" fmla="*/ 5001 h 10060"/>
              <a:gd name="connsiteX8" fmla="*/ 9660 w 10270"/>
              <a:gd name="connsiteY8" fmla="*/ 370 h 10060"/>
              <a:gd name="connsiteX0" fmla="*/ 9660 w 10270"/>
              <a:gd name="connsiteY0" fmla="*/ 408 h 10098"/>
              <a:gd name="connsiteX1" fmla="*/ 5183 w 10270"/>
              <a:gd name="connsiteY1" fmla="*/ 94 h 10098"/>
              <a:gd name="connsiteX2" fmla="*/ 644 w 10270"/>
              <a:gd name="connsiteY2" fmla="*/ 308 h 10098"/>
              <a:gd name="connsiteX3" fmla="*/ 24 w 10270"/>
              <a:gd name="connsiteY3" fmla="*/ 4794 h 10098"/>
              <a:gd name="connsiteX4" fmla="*/ 549 w 10270"/>
              <a:gd name="connsiteY4" fmla="*/ 9769 h 10098"/>
              <a:gd name="connsiteX5" fmla="*/ 5199 w 10270"/>
              <a:gd name="connsiteY5" fmla="*/ 9976 h 10098"/>
              <a:gd name="connsiteX6" fmla="*/ 9845 w 10270"/>
              <a:gd name="connsiteY6" fmla="*/ 9667 h 10098"/>
              <a:gd name="connsiteX7" fmla="*/ 10264 w 10270"/>
              <a:gd name="connsiteY7" fmla="*/ 5039 h 10098"/>
              <a:gd name="connsiteX8" fmla="*/ 9660 w 10270"/>
              <a:gd name="connsiteY8" fmla="*/ 408 h 10098"/>
              <a:gd name="connsiteX0" fmla="*/ 9660 w 10270"/>
              <a:gd name="connsiteY0" fmla="*/ 408 h 10196"/>
              <a:gd name="connsiteX1" fmla="*/ 5183 w 10270"/>
              <a:gd name="connsiteY1" fmla="*/ 94 h 10196"/>
              <a:gd name="connsiteX2" fmla="*/ 644 w 10270"/>
              <a:gd name="connsiteY2" fmla="*/ 308 h 10196"/>
              <a:gd name="connsiteX3" fmla="*/ 24 w 10270"/>
              <a:gd name="connsiteY3" fmla="*/ 4794 h 10196"/>
              <a:gd name="connsiteX4" fmla="*/ 549 w 10270"/>
              <a:gd name="connsiteY4" fmla="*/ 9769 h 10196"/>
              <a:gd name="connsiteX5" fmla="*/ 5265 w 10270"/>
              <a:gd name="connsiteY5" fmla="*/ 10161 h 10196"/>
              <a:gd name="connsiteX6" fmla="*/ 9845 w 10270"/>
              <a:gd name="connsiteY6" fmla="*/ 9667 h 10196"/>
              <a:gd name="connsiteX7" fmla="*/ 10264 w 10270"/>
              <a:gd name="connsiteY7" fmla="*/ 5039 h 10196"/>
              <a:gd name="connsiteX8" fmla="*/ 9660 w 10270"/>
              <a:gd name="connsiteY8" fmla="*/ 408 h 10196"/>
              <a:gd name="connsiteX0" fmla="*/ 9660 w 10270"/>
              <a:gd name="connsiteY0" fmla="*/ 408 h 10235"/>
              <a:gd name="connsiteX1" fmla="*/ 5183 w 10270"/>
              <a:gd name="connsiteY1" fmla="*/ 94 h 10235"/>
              <a:gd name="connsiteX2" fmla="*/ 644 w 10270"/>
              <a:gd name="connsiteY2" fmla="*/ 308 h 10235"/>
              <a:gd name="connsiteX3" fmla="*/ 24 w 10270"/>
              <a:gd name="connsiteY3" fmla="*/ 4794 h 10235"/>
              <a:gd name="connsiteX4" fmla="*/ 549 w 10270"/>
              <a:gd name="connsiteY4" fmla="*/ 9769 h 10235"/>
              <a:gd name="connsiteX5" fmla="*/ 5265 w 10270"/>
              <a:gd name="connsiteY5" fmla="*/ 10161 h 10235"/>
              <a:gd name="connsiteX6" fmla="*/ 9845 w 10270"/>
              <a:gd name="connsiteY6" fmla="*/ 9667 h 10235"/>
              <a:gd name="connsiteX7" fmla="*/ 10264 w 10270"/>
              <a:gd name="connsiteY7" fmla="*/ 5039 h 10235"/>
              <a:gd name="connsiteX8" fmla="*/ 9660 w 10270"/>
              <a:gd name="connsiteY8" fmla="*/ 408 h 10235"/>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4 w 10259"/>
              <a:gd name="connsiteY0" fmla="*/ 408 h 10193"/>
              <a:gd name="connsiteX1" fmla="*/ 5177 w 10259"/>
              <a:gd name="connsiteY1" fmla="*/ 94 h 10193"/>
              <a:gd name="connsiteX2" fmla="*/ 550 w 10259"/>
              <a:gd name="connsiteY2" fmla="*/ 308 h 10193"/>
              <a:gd name="connsiteX3" fmla="*/ 18 w 10259"/>
              <a:gd name="connsiteY3" fmla="*/ 4794 h 10193"/>
              <a:gd name="connsiteX4" fmla="*/ 543 w 10259"/>
              <a:gd name="connsiteY4" fmla="*/ 9769 h 10193"/>
              <a:gd name="connsiteX5" fmla="*/ 5226 w 10259"/>
              <a:gd name="connsiteY5" fmla="*/ 10079 h 10193"/>
              <a:gd name="connsiteX6" fmla="*/ 9839 w 10259"/>
              <a:gd name="connsiteY6" fmla="*/ 9667 h 10193"/>
              <a:gd name="connsiteX7" fmla="*/ 10258 w 10259"/>
              <a:gd name="connsiteY7" fmla="*/ 5039 h 10193"/>
              <a:gd name="connsiteX8" fmla="*/ 9654 w 10259"/>
              <a:gd name="connsiteY8" fmla="*/ 408 h 10193"/>
              <a:gd name="connsiteX0" fmla="*/ 9654 w 10259"/>
              <a:gd name="connsiteY0" fmla="*/ 376 h 10243"/>
              <a:gd name="connsiteX1" fmla="*/ 5177 w 10259"/>
              <a:gd name="connsiteY1" fmla="*/ 144 h 10243"/>
              <a:gd name="connsiteX2" fmla="*/ 550 w 10259"/>
              <a:gd name="connsiteY2" fmla="*/ 358 h 10243"/>
              <a:gd name="connsiteX3" fmla="*/ 18 w 10259"/>
              <a:gd name="connsiteY3" fmla="*/ 4844 h 10243"/>
              <a:gd name="connsiteX4" fmla="*/ 543 w 10259"/>
              <a:gd name="connsiteY4" fmla="*/ 9819 h 10243"/>
              <a:gd name="connsiteX5" fmla="*/ 5226 w 10259"/>
              <a:gd name="connsiteY5" fmla="*/ 10129 h 10243"/>
              <a:gd name="connsiteX6" fmla="*/ 9839 w 10259"/>
              <a:gd name="connsiteY6" fmla="*/ 9717 h 10243"/>
              <a:gd name="connsiteX7" fmla="*/ 10258 w 10259"/>
              <a:gd name="connsiteY7" fmla="*/ 5089 h 10243"/>
              <a:gd name="connsiteX8" fmla="*/ 9654 w 10259"/>
              <a:gd name="connsiteY8" fmla="*/ 376 h 10243"/>
              <a:gd name="connsiteX0" fmla="*/ 9654 w 10346"/>
              <a:gd name="connsiteY0" fmla="*/ 376 h 10243"/>
              <a:gd name="connsiteX1" fmla="*/ 5177 w 10346"/>
              <a:gd name="connsiteY1" fmla="*/ 144 h 10243"/>
              <a:gd name="connsiteX2" fmla="*/ 550 w 10346"/>
              <a:gd name="connsiteY2" fmla="*/ 358 h 10243"/>
              <a:gd name="connsiteX3" fmla="*/ 18 w 10346"/>
              <a:gd name="connsiteY3" fmla="*/ 4844 h 10243"/>
              <a:gd name="connsiteX4" fmla="*/ 543 w 10346"/>
              <a:gd name="connsiteY4" fmla="*/ 9819 h 10243"/>
              <a:gd name="connsiteX5" fmla="*/ 5226 w 10346"/>
              <a:gd name="connsiteY5" fmla="*/ 10129 h 10243"/>
              <a:gd name="connsiteX6" fmla="*/ 9839 w 10346"/>
              <a:gd name="connsiteY6" fmla="*/ 9717 h 10243"/>
              <a:gd name="connsiteX7" fmla="*/ 10346 w 10346"/>
              <a:gd name="connsiteY7" fmla="*/ 4945 h 10243"/>
              <a:gd name="connsiteX8" fmla="*/ 9654 w 10346"/>
              <a:gd name="connsiteY8" fmla="*/ 376 h 10243"/>
              <a:gd name="connsiteX0" fmla="*/ 9654 w 10324"/>
              <a:gd name="connsiteY0" fmla="*/ 376 h 10243"/>
              <a:gd name="connsiteX1" fmla="*/ 5177 w 10324"/>
              <a:gd name="connsiteY1" fmla="*/ 144 h 10243"/>
              <a:gd name="connsiteX2" fmla="*/ 550 w 10324"/>
              <a:gd name="connsiteY2" fmla="*/ 358 h 10243"/>
              <a:gd name="connsiteX3" fmla="*/ 18 w 10324"/>
              <a:gd name="connsiteY3" fmla="*/ 4844 h 10243"/>
              <a:gd name="connsiteX4" fmla="*/ 543 w 10324"/>
              <a:gd name="connsiteY4" fmla="*/ 9819 h 10243"/>
              <a:gd name="connsiteX5" fmla="*/ 5226 w 10324"/>
              <a:gd name="connsiteY5" fmla="*/ 10129 h 10243"/>
              <a:gd name="connsiteX6" fmla="*/ 9839 w 10324"/>
              <a:gd name="connsiteY6" fmla="*/ 9717 h 10243"/>
              <a:gd name="connsiteX7" fmla="*/ 10324 w 10324"/>
              <a:gd name="connsiteY7" fmla="*/ 4904 h 10243"/>
              <a:gd name="connsiteX8" fmla="*/ 9654 w 10324"/>
              <a:gd name="connsiteY8" fmla="*/ 376 h 10243"/>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4"/>
              <a:gd name="connsiteY0" fmla="*/ 376 h 10250"/>
              <a:gd name="connsiteX1" fmla="*/ 5177 w 10324"/>
              <a:gd name="connsiteY1" fmla="*/ 144 h 10250"/>
              <a:gd name="connsiteX2" fmla="*/ 550 w 10324"/>
              <a:gd name="connsiteY2" fmla="*/ 358 h 10250"/>
              <a:gd name="connsiteX3" fmla="*/ 18 w 10324"/>
              <a:gd name="connsiteY3" fmla="*/ 4844 h 10250"/>
              <a:gd name="connsiteX4" fmla="*/ 543 w 10324"/>
              <a:gd name="connsiteY4" fmla="*/ 9819 h 10250"/>
              <a:gd name="connsiteX5" fmla="*/ 5226 w 10324"/>
              <a:gd name="connsiteY5" fmla="*/ 10129 h 10250"/>
              <a:gd name="connsiteX6" fmla="*/ 9905 w 10324"/>
              <a:gd name="connsiteY6" fmla="*/ 9594 h 10250"/>
              <a:gd name="connsiteX7" fmla="*/ 10324 w 10324"/>
              <a:gd name="connsiteY7" fmla="*/ 4904 h 10250"/>
              <a:gd name="connsiteX8" fmla="*/ 9654 w 10324"/>
              <a:gd name="connsiteY8" fmla="*/ 376 h 10250"/>
              <a:gd name="connsiteX0" fmla="*/ 9654 w 10324"/>
              <a:gd name="connsiteY0" fmla="*/ 376 h 10254"/>
              <a:gd name="connsiteX1" fmla="*/ 5177 w 10324"/>
              <a:gd name="connsiteY1" fmla="*/ 144 h 10254"/>
              <a:gd name="connsiteX2" fmla="*/ 550 w 10324"/>
              <a:gd name="connsiteY2" fmla="*/ 358 h 10254"/>
              <a:gd name="connsiteX3" fmla="*/ 18 w 10324"/>
              <a:gd name="connsiteY3" fmla="*/ 4844 h 10254"/>
              <a:gd name="connsiteX4" fmla="*/ 543 w 10324"/>
              <a:gd name="connsiteY4" fmla="*/ 9819 h 10254"/>
              <a:gd name="connsiteX5" fmla="*/ 5226 w 10324"/>
              <a:gd name="connsiteY5" fmla="*/ 10129 h 10254"/>
              <a:gd name="connsiteX6" fmla="*/ 9993 w 10324"/>
              <a:gd name="connsiteY6" fmla="*/ 9532 h 10254"/>
              <a:gd name="connsiteX7" fmla="*/ 10324 w 10324"/>
              <a:gd name="connsiteY7" fmla="*/ 4904 h 10254"/>
              <a:gd name="connsiteX8" fmla="*/ 9654 w 10324"/>
              <a:gd name="connsiteY8" fmla="*/ 376 h 10254"/>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32"/>
              <a:gd name="connsiteY0" fmla="*/ 376 h 10246"/>
              <a:gd name="connsiteX1" fmla="*/ 5177 w 10332"/>
              <a:gd name="connsiteY1" fmla="*/ 144 h 10246"/>
              <a:gd name="connsiteX2" fmla="*/ 550 w 10332"/>
              <a:gd name="connsiteY2" fmla="*/ 358 h 10246"/>
              <a:gd name="connsiteX3" fmla="*/ 18 w 10332"/>
              <a:gd name="connsiteY3" fmla="*/ 4844 h 10246"/>
              <a:gd name="connsiteX4" fmla="*/ 543 w 10332"/>
              <a:gd name="connsiteY4" fmla="*/ 9819 h 10246"/>
              <a:gd name="connsiteX5" fmla="*/ 5226 w 10332"/>
              <a:gd name="connsiteY5" fmla="*/ 10129 h 10246"/>
              <a:gd name="connsiteX6" fmla="*/ 10004 w 10332"/>
              <a:gd name="connsiteY6" fmla="*/ 9655 h 10246"/>
              <a:gd name="connsiteX7" fmla="*/ 10324 w 10332"/>
              <a:gd name="connsiteY7" fmla="*/ 4904 h 10246"/>
              <a:gd name="connsiteX8" fmla="*/ 9654 w 10332"/>
              <a:gd name="connsiteY8" fmla="*/ 376 h 10246"/>
              <a:gd name="connsiteX0" fmla="*/ 9654 w 10325"/>
              <a:gd name="connsiteY0" fmla="*/ 376 h 10246"/>
              <a:gd name="connsiteX1" fmla="*/ 5177 w 10325"/>
              <a:gd name="connsiteY1" fmla="*/ 144 h 10246"/>
              <a:gd name="connsiteX2" fmla="*/ 550 w 10325"/>
              <a:gd name="connsiteY2" fmla="*/ 358 h 10246"/>
              <a:gd name="connsiteX3" fmla="*/ 18 w 10325"/>
              <a:gd name="connsiteY3" fmla="*/ 4844 h 10246"/>
              <a:gd name="connsiteX4" fmla="*/ 543 w 10325"/>
              <a:gd name="connsiteY4" fmla="*/ 9819 h 10246"/>
              <a:gd name="connsiteX5" fmla="*/ 5226 w 10325"/>
              <a:gd name="connsiteY5" fmla="*/ 10129 h 10246"/>
              <a:gd name="connsiteX6" fmla="*/ 10004 w 10325"/>
              <a:gd name="connsiteY6" fmla="*/ 9655 h 10246"/>
              <a:gd name="connsiteX7" fmla="*/ 10324 w 10325"/>
              <a:gd name="connsiteY7" fmla="*/ 4904 h 10246"/>
              <a:gd name="connsiteX8" fmla="*/ 9654 w 10325"/>
              <a:gd name="connsiteY8" fmla="*/ 376 h 10246"/>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9 w 10332"/>
              <a:gd name="connsiteY0" fmla="*/ 409 h 10197"/>
              <a:gd name="connsiteX1" fmla="*/ 5184 w 10332"/>
              <a:gd name="connsiteY1" fmla="*/ 95 h 10197"/>
              <a:gd name="connsiteX2" fmla="*/ 557 w 10332"/>
              <a:gd name="connsiteY2" fmla="*/ 309 h 10197"/>
              <a:gd name="connsiteX3" fmla="*/ 14 w 10332"/>
              <a:gd name="connsiteY3" fmla="*/ 4836 h 10197"/>
              <a:gd name="connsiteX4" fmla="*/ 550 w 10332"/>
              <a:gd name="connsiteY4" fmla="*/ 9770 h 10197"/>
              <a:gd name="connsiteX5" fmla="*/ 5233 w 10332"/>
              <a:gd name="connsiteY5" fmla="*/ 10080 h 10197"/>
              <a:gd name="connsiteX6" fmla="*/ 10011 w 10332"/>
              <a:gd name="connsiteY6" fmla="*/ 9606 h 10197"/>
              <a:gd name="connsiteX7" fmla="*/ 10331 w 10332"/>
              <a:gd name="connsiteY7" fmla="*/ 4855 h 10197"/>
              <a:gd name="connsiteX8" fmla="*/ 9749 w 10332"/>
              <a:gd name="connsiteY8" fmla="*/ 409 h 10197"/>
              <a:gd name="connsiteX0" fmla="*/ 9745 w 10328"/>
              <a:gd name="connsiteY0" fmla="*/ 409 h 10197"/>
              <a:gd name="connsiteX1" fmla="*/ 5180 w 10328"/>
              <a:gd name="connsiteY1" fmla="*/ 95 h 10197"/>
              <a:gd name="connsiteX2" fmla="*/ 553 w 10328"/>
              <a:gd name="connsiteY2" fmla="*/ 309 h 10197"/>
              <a:gd name="connsiteX3" fmla="*/ 10 w 10328"/>
              <a:gd name="connsiteY3" fmla="*/ 4836 h 10197"/>
              <a:gd name="connsiteX4" fmla="*/ 546 w 10328"/>
              <a:gd name="connsiteY4" fmla="*/ 9770 h 10197"/>
              <a:gd name="connsiteX5" fmla="*/ 5229 w 10328"/>
              <a:gd name="connsiteY5" fmla="*/ 10080 h 10197"/>
              <a:gd name="connsiteX6" fmla="*/ 10007 w 10328"/>
              <a:gd name="connsiteY6" fmla="*/ 9606 h 10197"/>
              <a:gd name="connsiteX7" fmla="*/ 10327 w 10328"/>
              <a:gd name="connsiteY7" fmla="*/ 4855 h 10197"/>
              <a:gd name="connsiteX8" fmla="*/ 9745 w 10328"/>
              <a:gd name="connsiteY8" fmla="*/ 409 h 10197"/>
              <a:gd name="connsiteX0" fmla="*/ 9745 w 10328"/>
              <a:gd name="connsiteY0" fmla="*/ 473 h 10261"/>
              <a:gd name="connsiteX1" fmla="*/ 5180 w 10328"/>
              <a:gd name="connsiteY1" fmla="*/ 159 h 10261"/>
              <a:gd name="connsiteX2" fmla="*/ 553 w 10328"/>
              <a:gd name="connsiteY2" fmla="*/ 373 h 10261"/>
              <a:gd name="connsiteX3" fmla="*/ 10 w 10328"/>
              <a:gd name="connsiteY3" fmla="*/ 4900 h 10261"/>
              <a:gd name="connsiteX4" fmla="*/ 546 w 10328"/>
              <a:gd name="connsiteY4" fmla="*/ 9834 h 10261"/>
              <a:gd name="connsiteX5" fmla="*/ 5229 w 10328"/>
              <a:gd name="connsiteY5" fmla="*/ 10144 h 10261"/>
              <a:gd name="connsiteX6" fmla="*/ 10007 w 10328"/>
              <a:gd name="connsiteY6" fmla="*/ 9670 h 10261"/>
              <a:gd name="connsiteX7" fmla="*/ 10327 w 10328"/>
              <a:gd name="connsiteY7" fmla="*/ 4919 h 10261"/>
              <a:gd name="connsiteX8" fmla="*/ 9745 w 10328"/>
              <a:gd name="connsiteY8" fmla="*/ 473 h 10261"/>
              <a:gd name="connsiteX0" fmla="*/ 9745 w 10328"/>
              <a:gd name="connsiteY0" fmla="*/ 495 h 10283"/>
              <a:gd name="connsiteX1" fmla="*/ 5180 w 10328"/>
              <a:gd name="connsiteY1" fmla="*/ 181 h 10283"/>
              <a:gd name="connsiteX2" fmla="*/ 553 w 10328"/>
              <a:gd name="connsiteY2" fmla="*/ 395 h 10283"/>
              <a:gd name="connsiteX3" fmla="*/ 10 w 10328"/>
              <a:gd name="connsiteY3" fmla="*/ 4922 h 10283"/>
              <a:gd name="connsiteX4" fmla="*/ 546 w 10328"/>
              <a:gd name="connsiteY4" fmla="*/ 9856 h 10283"/>
              <a:gd name="connsiteX5" fmla="*/ 5229 w 10328"/>
              <a:gd name="connsiteY5" fmla="*/ 10166 h 10283"/>
              <a:gd name="connsiteX6" fmla="*/ 10007 w 10328"/>
              <a:gd name="connsiteY6" fmla="*/ 9692 h 10283"/>
              <a:gd name="connsiteX7" fmla="*/ 10327 w 10328"/>
              <a:gd name="connsiteY7" fmla="*/ 4941 h 10283"/>
              <a:gd name="connsiteX8" fmla="*/ 9745 w 10328"/>
              <a:gd name="connsiteY8" fmla="*/ 495 h 10283"/>
              <a:gd name="connsiteX0" fmla="*/ 9745 w 10328"/>
              <a:gd name="connsiteY0" fmla="*/ 447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447 h 10235"/>
              <a:gd name="connsiteX0" fmla="*/ 9745 w 10328"/>
              <a:gd name="connsiteY0" fmla="*/ 390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390 h 10235"/>
              <a:gd name="connsiteX0" fmla="*/ 9745 w 10337"/>
              <a:gd name="connsiteY0" fmla="*/ 390 h 10235"/>
              <a:gd name="connsiteX1" fmla="*/ 5180 w 10337"/>
              <a:gd name="connsiteY1" fmla="*/ 133 h 10235"/>
              <a:gd name="connsiteX2" fmla="*/ 553 w 10337"/>
              <a:gd name="connsiteY2" fmla="*/ 347 h 10235"/>
              <a:gd name="connsiteX3" fmla="*/ 10 w 10337"/>
              <a:gd name="connsiteY3" fmla="*/ 4874 h 10235"/>
              <a:gd name="connsiteX4" fmla="*/ 546 w 10337"/>
              <a:gd name="connsiteY4" fmla="*/ 9808 h 10235"/>
              <a:gd name="connsiteX5" fmla="*/ 5229 w 10337"/>
              <a:gd name="connsiteY5" fmla="*/ 10118 h 10235"/>
              <a:gd name="connsiteX6" fmla="*/ 10007 w 10337"/>
              <a:gd name="connsiteY6" fmla="*/ 9644 h 10235"/>
              <a:gd name="connsiteX7" fmla="*/ 10327 w 10337"/>
              <a:gd name="connsiteY7" fmla="*/ 4893 h 10235"/>
              <a:gd name="connsiteX8" fmla="*/ 9745 w 10337"/>
              <a:gd name="connsiteY8" fmla="*/ 390 h 10235"/>
              <a:gd name="connsiteX0" fmla="*/ 9745 w 10337"/>
              <a:gd name="connsiteY0" fmla="*/ 390 h 10254"/>
              <a:gd name="connsiteX1" fmla="*/ 5180 w 10337"/>
              <a:gd name="connsiteY1" fmla="*/ 133 h 10254"/>
              <a:gd name="connsiteX2" fmla="*/ 553 w 10337"/>
              <a:gd name="connsiteY2" fmla="*/ 347 h 10254"/>
              <a:gd name="connsiteX3" fmla="*/ 10 w 10337"/>
              <a:gd name="connsiteY3" fmla="*/ 4874 h 10254"/>
              <a:gd name="connsiteX4" fmla="*/ 546 w 10337"/>
              <a:gd name="connsiteY4" fmla="*/ 9808 h 10254"/>
              <a:gd name="connsiteX5" fmla="*/ 5196 w 10337"/>
              <a:gd name="connsiteY5" fmla="*/ 10156 h 10254"/>
              <a:gd name="connsiteX6" fmla="*/ 10007 w 10337"/>
              <a:gd name="connsiteY6" fmla="*/ 9644 h 10254"/>
              <a:gd name="connsiteX7" fmla="*/ 10327 w 10337"/>
              <a:gd name="connsiteY7" fmla="*/ 4893 h 10254"/>
              <a:gd name="connsiteX8" fmla="*/ 9745 w 10337"/>
              <a:gd name="connsiteY8" fmla="*/ 390 h 10254"/>
              <a:gd name="connsiteX0" fmla="*/ 9752 w 10344"/>
              <a:gd name="connsiteY0" fmla="*/ 390 h 10299"/>
              <a:gd name="connsiteX1" fmla="*/ 5187 w 10344"/>
              <a:gd name="connsiteY1" fmla="*/ 133 h 10299"/>
              <a:gd name="connsiteX2" fmla="*/ 560 w 10344"/>
              <a:gd name="connsiteY2" fmla="*/ 347 h 10299"/>
              <a:gd name="connsiteX3" fmla="*/ 17 w 10344"/>
              <a:gd name="connsiteY3" fmla="*/ 4874 h 10299"/>
              <a:gd name="connsiteX4" fmla="*/ 542 w 10344"/>
              <a:gd name="connsiteY4" fmla="*/ 9884 h 10299"/>
              <a:gd name="connsiteX5" fmla="*/ 5203 w 10344"/>
              <a:gd name="connsiteY5" fmla="*/ 10156 h 10299"/>
              <a:gd name="connsiteX6" fmla="*/ 10014 w 10344"/>
              <a:gd name="connsiteY6" fmla="*/ 9644 h 10299"/>
              <a:gd name="connsiteX7" fmla="*/ 10334 w 10344"/>
              <a:gd name="connsiteY7" fmla="*/ 4893 h 10299"/>
              <a:gd name="connsiteX8" fmla="*/ 9752 w 10344"/>
              <a:gd name="connsiteY8" fmla="*/ 390 h 10299"/>
              <a:gd name="connsiteX0" fmla="*/ 9752 w 10344"/>
              <a:gd name="connsiteY0" fmla="*/ 390 h 10337"/>
              <a:gd name="connsiteX1" fmla="*/ 5187 w 10344"/>
              <a:gd name="connsiteY1" fmla="*/ 133 h 10337"/>
              <a:gd name="connsiteX2" fmla="*/ 560 w 10344"/>
              <a:gd name="connsiteY2" fmla="*/ 347 h 10337"/>
              <a:gd name="connsiteX3" fmla="*/ 17 w 10344"/>
              <a:gd name="connsiteY3" fmla="*/ 4874 h 10337"/>
              <a:gd name="connsiteX4" fmla="*/ 542 w 10344"/>
              <a:gd name="connsiteY4" fmla="*/ 9884 h 10337"/>
              <a:gd name="connsiteX5" fmla="*/ 5203 w 10344"/>
              <a:gd name="connsiteY5" fmla="*/ 10156 h 10337"/>
              <a:gd name="connsiteX6" fmla="*/ 10014 w 10344"/>
              <a:gd name="connsiteY6" fmla="*/ 9644 h 10337"/>
              <a:gd name="connsiteX7" fmla="*/ 10334 w 10344"/>
              <a:gd name="connsiteY7" fmla="*/ 4893 h 10337"/>
              <a:gd name="connsiteX8" fmla="*/ 9752 w 10344"/>
              <a:gd name="connsiteY8" fmla="*/ 390 h 10337"/>
              <a:gd name="connsiteX0" fmla="*/ 9752 w 10344"/>
              <a:gd name="connsiteY0" fmla="*/ 390 h 10279"/>
              <a:gd name="connsiteX1" fmla="*/ 5187 w 10344"/>
              <a:gd name="connsiteY1" fmla="*/ 133 h 10279"/>
              <a:gd name="connsiteX2" fmla="*/ 560 w 10344"/>
              <a:gd name="connsiteY2" fmla="*/ 347 h 10279"/>
              <a:gd name="connsiteX3" fmla="*/ 17 w 10344"/>
              <a:gd name="connsiteY3" fmla="*/ 4874 h 10279"/>
              <a:gd name="connsiteX4" fmla="*/ 542 w 10344"/>
              <a:gd name="connsiteY4" fmla="*/ 9789 h 10279"/>
              <a:gd name="connsiteX5" fmla="*/ 5203 w 10344"/>
              <a:gd name="connsiteY5" fmla="*/ 10156 h 10279"/>
              <a:gd name="connsiteX6" fmla="*/ 10014 w 10344"/>
              <a:gd name="connsiteY6" fmla="*/ 9644 h 10279"/>
              <a:gd name="connsiteX7" fmla="*/ 10334 w 10344"/>
              <a:gd name="connsiteY7" fmla="*/ 4893 h 10279"/>
              <a:gd name="connsiteX8" fmla="*/ 9752 w 10344"/>
              <a:gd name="connsiteY8" fmla="*/ 390 h 10279"/>
              <a:gd name="connsiteX0" fmla="*/ 9750 w 10342"/>
              <a:gd name="connsiteY0" fmla="*/ 467 h 10356"/>
              <a:gd name="connsiteX1" fmla="*/ 5185 w 10342"/>
              <a:gd name="connsiteY1" fmla="*/ 210 h 10356"/>
              <a:gd name="connsiteX2" fmla="*/ 558 w 10342"/>
              <a:gd name="connsiteY2" fmla="*/ 424 h 10356"/>
              <a:gd name="connsiteX3" fmla="*/ 81 w 10342"/>
              <a:gd name="connsiteY3" fmla="*/ 5424 h 10356"/>
              <a:gd name="connsiteX4" fmla="*/ 540 w 10342"/>
              <a:gd name="connsiteY4" fmla="*/ 9866 h 10356"/>
              <a:gd name="connsiteX5" fmla="*/ 5201 w 10342"/>
              <a:gd name="connsiteY5" fmla="*/ 10233 h 10356"/>
              <a:gd name="connsiteX6" fmla="*/ 10012 w 10342"/>
              <a:gd name="connsiteY6" fmla="*/ 9721 h 10356"/>
              <a:gd name="connsiteX7" fmla="*/ 10332 w 10342"/>
              <a:gd name="connsiteY7" fmla="*/ 4970 h 10356"/>
              <a:gd name="connsiteX8" fmla="*/ 9750 w 10342"/>
              <a:gd name="connsiteY8" fmla="*/ 467 h 10356"/>
              <a:gd name="connsiteX0" fmla="*/ 9798 w 10390"/>
              <a:gd name="connsiteY0" fmla="*/ 469 h 10358"/>
              <a:gd name="connsiteX1" fmla="*/ 5233 w 10390"/>
              <a:gd name="connsiteY1" fmla="*/ 212 h 10358"/>
              <a:gd name="connsiteX2" fmla="*/ 606 w 10390"/>
              <a:gd name="connsiteY2" fmla="*/ 426 h 10358"/>
              <a:gd name="connsiteX3" fmla="*/ 52 w 10390"/>
              <a:gd name="connsiteY3" fmla="*/ 5464 h 10358"/>
              <a:gd name="connsiteX4" fmla="*/ 588 w 10390"/>
              <a:gd name="connsiteY4" fmla="*/ 9868 h 10358"/>
              <a:gd name="connsiteX5" fmla="*/ 5249 w 10390"/>
              <a:gd name="connsiteY5" fmla="*/ 10235 h 10358"/>
              <a:gd name="connsiteX6" fmla="*/ 10060 w 10390"/>
              <a:gd name="connsiteY6" fmla="*/ 9723 h 10358"/>
              <a:gd name="connsiteX7" fmla="*/ 10380 w 10390"/>
              <a:gd name="connsiteY7" fmla="*/ 4972 h 10358"/>
              <a:gd name="connsiteX8" fmla="*/ 9798 w 10390"/>
              <a:gd name="connsiteY8" fmla="*/ 469 h 10358"/>
              <a:gd name="connsiteX0" fmla="*/ 9762 w 10354"/>
              <a:gd name="connsiteY0" fmla="*/ 469 h 10358"/>
              <a:gd name="connsiteX1" fmla="*/ 5197 w 10354"/>
              <a:gd name="connsiteY1" fmla="*/ 212 h 10358"/>
              <a:gd name="connsiteX2" fmla="*/ 570 w 10354"/>
              <a:gd name="connsiteY2" fmla="*/ 426 h 10358"/>
              <a:gd name="connsiteX3" fmla="*/ 16 w 10354"/>
              <a:gd name="connsiteY3" fmla="*/ 5464 h 10358"/>
              <a:gd name="connsiteX4" fmla="*/ 552 w 10354"/>
              <a:gd name="connsiteY4" fmla="*/ 9868 h 10358"/>
              <a:gd name="connsiteX5" fmla="*/ 5213 w 10354"/>
              <a:gd name="connsiteY5" fmla="*/ 10235 h 10358"/>
              <a:gd name="connsiteX6" fmla="*/ 10024 w 10354"/>
              <a:gd name="connsiteY6" fmla="*/ 9723 h 10358"/>
              <a:gd name="connsiteX7" fmla="*/ 10344 w 10354"/>
              <a:gd name="connsiteY7" fmla="*/ 4972 h 10358"/>
              <a:gd name="connsiteX8" fmla="*/ 9762 w 10354"/>
              <a:gd name="connsiteY8" fmla="*/ 469 h 10358"/>
              <a:gd name="connsiteX0" fmla="*/ 9758 w 10350"/>
              <a:gd name="connsiteY0" fmla="*/ 469 h 10393"/>
              <a:gd name="connsiteX1" fmla="*/ 5193 w 10350"/>
              <a:gd name="connsiteY1" fmla="*/ 212 h 10393"/>
              <a:gd name="connsiteX2" fmla="*/ 566 w 10350"/>
              <a:gd name="connsiteY2" fmla="*/ 426 h 10393"/>
              <a:gd name="connsiteX3" fmla="*/ 12 w 10350"/>
              <a:gd name="connsiteY3" fmla="*/ 5464 h 10393"/>
              <a:gd name="connsiteX4" fmla="*/ 603 w 10350"/>
              <a:gd name="connsiteY4" fmla="*/ 9925 h 10393"/>
              <a:gd name="connsiteX5" fmla="*/ 5209 w 10350"/>
              <a:gd name="connsiteY5" fmla="*/ 10235 h 10393"/>
              <a:gd name="connsiteX6" fmla="*/ 10020 w 10350"/>
              <a:gd name="connsiteY6" fmla="*/ 9723 h 10393"/>
              <a:gd name="connsiteX7" fmla="*/ 10340 w 10350"/>
              <a:gd name="connsiteY7" fmla="*/ 4972 h 10393"/>
              <a:gd name="connsiteX8" fmla="*/ 9758 w 10350"/>
              <a:gd name="connsiteY8" fmla="*/ 469 h 10393"/>
              <a:gd name="connsiteX0" fmla="*/ 9759 w 10351"/>
              <a:gd name="connsiteY0" fmla="*/ 469 h 10325"/>
              <a:gd name="connsiteX1" fmla="*/ 5194 w 10351"/>
              <a:gd name="connsiteY1" fmla="*/ 212 h 10325"/>
              <a:gd name="connsiteX2" fmla="*/ 567 w 10351"/>
              <a:gd name="connsiteY2" fmla="*/ 426 h 10325"/>
              <a:gd name="connsiteX3" fmla="*/ 13 w 10351"/>
              <a:gd name="connsiteY3" fmla="*/ 5464 h 10325"/>
              <a:gd name="connsiteX4" fmla="*/ 638 w 10351"/>
              <a:gd name="connsiteY4" fmla="*/ 9808 h 10325"/>
              <a:gd name="connsiteX5" fmla="*/ 5210 w 10351"/>
              <a:gd name="connsiteY5" fmla="*/ 10235 h 10325"/>
              <a:gd name="connsiteX6" fmla="*/ 10021 w 10351"/>
              <a:gd name="connsiteY6" fmla="*/ 9723 h 10325"/>
              <a:gd name="connsiteX7" fmla="*/ 10341 w 10351"/>
              <a:gd name="connsiteY7" fmla="*/ 4972 h 10325"/>
              <a:gd name="connsiteX8" fmla="*/ 9759 w 10351"/>
              <a:gd name="connsiteY8" fmla="*/ 469 h 10325"/>
              <a:gd name="connsiteX0" fmla="*/ 9759 w 10351"/>
              <a:gd name="connsiteY0" fmla="*/ 469 h 10269"/>
              <a:gd name="connsiteX1" fmla="*/ 5194 w 10351"/>
              <a:gd name="connsiteY1" fmla="*/ 212 h 10269"/>
              <a:gd name="connsiteX2" fmla="*/ 567 w 10351"/>
              <a:gd name="connsiteY2" fmla="*/ 426 h 10269"/>
              <a:gd name="connsiteX3" fmla="*/ 13 w 10351"/>
              <a:gd name="connsiteY3" fmla="*/ 5464 h 10269"/>
              <a:gd name="connsiteX4" fmla="*/ 638 w 10351"/>
              <a:gd name="connsiteY4" fmla="*/ 9808 h 10269"/>
              <a:gd name="connsiteX5" fmla="*/ 5176 w 10351"/>
              <a:gd name="connsiteY5" fmla="*/ 10118 h 10269"/>
              <a:gd name="connsiteX6" fmla="*/ 10021 w 10351"/>
              <a:gd name="connsiteY6" fmla="*/ 9723 h 10269"/>
              <a:gd name="connsiteX7" fmla="*/ 10341 w 10351"/>
              <a:gd name="connsiteY7" fmla="*/ 4972 h 10269"/>
              <a:gd name="connsiteX8" fmla="*/ 9759 w 10351"/>
              <a:gd name="connsiteY8" fmla="*/ 469 h 10269"/>
              <a:gd name="connsiteX0" fmla="*/ 9759 w 10351"/>
              <a:gd name="connsiteY0" fmla="*/ 469 h 10260"/>
              <a:gd name="connsiteX1" fmla="*/ 5194 w 10351"/>
              <a:gd name="connsiteY1" fmla="*/ 212 h 10260"/>
              <a:gd name="connsiteX2" fmla="*/ 567 w 10351"/>
              <a:gd name="connsiteY2" fmla="*/ 426 h 10260"/>
              <a:gd name="connsiteX3" fmla="*/ 13 w 10351"/>
              <a:gd name="connsiteY3" fmla="*/ 5464 h 10260"/>
              <a:gd name="connsiteX4" fmla="*/ 638 w 10351"/>
              <a:gd name="connsiteY4" fmla="*/ 9808 h 10260"/>
              <a:gd name="connsiteX5" fmla="*/ 5176 w 10351"/>
              <a:gd name="connsiteY5" fmla="*/ 10118 h 10260"/>
              <a:gd name="connsiteX6" fmla="*/ 10021 w 10351"/>
              <a:gd name="connsiteY6" fmla="*/ 9723 h 10260"/>
              <a:gd name="connsiteX7" fmla="*/ 10341 w 10351"/>
              <a:gd name="connsiteY7" fmla="*/ 4972 h 10260"/>
              <a:gd name="connsiteX8" fmla="*/ 9759 w 10351"/>
              <a:gd name="connsiteY8" fmla="*/ 469 h 10260"/>
              <a:gd name="connsiteX0" fmla="*/ 9759 w 10341"/>
              <a:gd name="connsiteY0" fmla="*/ 469 h 10225"/>
              <a:gd name="connsiteX1" fmla="*/ 5194 w 10341"/>
              <a:gd name="connsiteY1" fmla="*/ 212 h 10225"/>
              <a:gd name="connsiteX2" fmla="*/ 567 w 10341"/>
              <a:gd name="connsiteY2" fmla="*/ 426 h 10225"/>
              <a:gd name="connsiteX3" fmla="*/ 13 w 10341"/>
              <a:gd name="connsiteY3" fmla="*/ 5464 h 10225"/>
              <a:gd name="connsiteX4" fmla="*/ 638 w 10341"/>
              <a:gd name="connsiteY4" fmla="*/ 9808 h 10225"/>
              <a:gd name="connsiteX5" fmla="*/ 5176 w 10341"/>
              <a:gd name="connsiteY5" fmla="*/ 10118 h 10225"/>
              <a:gd name="connsiteX6" fmla="*/ 9853 w 10341"/>
              <a:gd name="connsiteY6" fmla="*/ 9665 h 10225"/>
              <a:gd name="connsiteX7" fmla="*/ 10341 w 10341"/>
              <a:gd name="connsiteY7" fmla="*/ 4972 h 10225"/>
              <a:gd name="connsiteX8" fmla="*/ 9759 w 10341"/>
              <a:gd name="connsiteY8" fmla="*/ 469 h 10225"/>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3"/>
              <a:gd name="connsiteY0" fmla="*/ 469 h 10170"/>
              <a:gd name="connsiteX1" fmla="*/ 5194 w 10343"/>
              <a:gd name="connsiteY1" fmla="*/ 212 h 10170"/>
              <a:gd name="connsiteX2" fmla="*/ 567 w 10343"/>
              <a:gd name="connsiteY2" fmla="*/ 426 h 10170"/>
              <a:gd name="connsiteX3" fmla="*/ 13 w 10343"/>
              <a:gd name="connsiteY3" fmla="*/ 5464 h 10170"/>
              <a:gd name="connsiteX4" fmla="*/ 638 w 10343"/>
              <a:gd name="connsiteY4" fmla="*/ 9808 h 10170"/>
              <a:gd name="connsiteX5" fmla="*/ 5176 w 10343"/>
              <a:gd name="connsiteY5" fmla="*/ 10118 h 10170"/>
              <a:gd name="connsiteX6" fmla="*/ 9853 w 10343"/>
              <a:gd name="connsiteY6" fmla="*/ 9665 h 10170"/>
              <a:gd name="connsiteX7" fmla="*/ 10341 w 10343"/>
              <a:gd name="connsiteY7" fmla="*/ 4972 h 10170"/>
              <a:gd name="connsiteX8" fmla="*/ 9759 w 10343"/>
              <a:gd name="connsiteY8" fmla="*/ 469 h 10170"/>
              <a:gd name="connsiteX0" fmla="*/ 9759 w 10344"/>
              <a:gd name="connsiteY0" fmla="*/ 469 h 10166"/>
              <a:gd name="connsiteX1" fmla="*/ 5194 w 10344"/>
              <a:gd name="connsiteY1" fmla="*/ 212 h 10166"/>
              <a:gd name="connsiteX2" fmla="*/ 567 w 10344"/>
              <a:gd name="connsiteY2" fmla="*/ 426 h 10166"/>
              <a:gd name="connsiteX3" fmla="*/ 13 w 10344"/>
              <a:gd name="connsiteY3" fmla="*/ 5464 h 10166"/>
              <a:gd name="connsiteX4" fmla="*/ 638 w 10344"/>
              <a:gd name="connsiteY4" fmla="*/ 9808 h 10166"/>
              <a:gd name="connsiteX5" fmla="*/ 5176 w 10344"/>
              <a:gd name="connsiteY5" fmla="*/ 10118 h 10166"/>
              <a:gd name="connsiteX6" fmla="*/ 9875 w 10344"/>
              <a:gd name="connsiteY6" fmla="*/ 9723 h 10166"/>
              <a:gd name="connsiteX7" fmla="*/ 10341 w 10344"/>
              <a:gd name="connsiteY7" fmla="*/ 4972 h 10166"/>
              <a:gd name="connsiteX8" fmla="*/ 9759 w 10344"/>
              <a:gd name="connsiteY8" fmla="*/ 469 h 10166"/>
              <a:gd name="connsiteX0" fmla="*/ 9759 w 10341"/>
              <a:gd name="connsiteY0" fmla="*/ 469 h 10166"/>
              <a:gd name="connsiteX1" fmla="*/ 5194 w 10341"/>
              <a:gd name="connsiteY1" fmla="*/ 212 h 10166"/>
              <a:gd name="connsiteX2" fmla="*/ 567 w 10341"/>
              <a:gd name="connsiteY2" fmla="*/ 426 h 10166"/>
              <a:gd name="connsiteX3" fmla="*/ 13 w 10341"/>
              <a:gd name="connsiteY3" fmla="*/ 5464 h 10166"/>
              <a:gd name="connsiteX4" fmla="*/ 638 w 10341"/>
              <a:gd name="connsiteY4" fmla="*/ 9808 h 10166"/>
              <a:gd name="connsiteX5" fmla="*/ 5176 w 10341"/>
              <a:gd name="connsiteY5" fmla="*/ 10118 h 10166"/>
              <a:gd name="connsiteX6" fmla="*/ 9875 w 10341"/>
              <a:gd name="connsiteY6" fmla="*/ 9723 h 10166"/>
              <a:gd name="connsiteX7" fmla="*/ 10341 w 10341"/>
              <a:gd name="connsiteY7" fmla="*/ 4972 h 10166"/>
              <a:gd name="connsiteX8" fmla="*/ 9759 w 10341"/>
              <a:gd name="connsiteY8" fmla="*/ 469 h 10166"/>
              <a:gd name="connsiteX0" fmla="*/ 9759 w 10414"/>
              <a:gd name="connsiteY0" fmla="*/ 469 h 10224"/>
              <a:gd name="connsiteX1" fmla="*/ 5194 w 10414"/>
              <a:gd name="connsiteY1" fmla="*/ 212 h 10224"/>
              <a:gd name="connsiteX2" fmla="*/ 567 w 10414"/>
              <a:gd name="connsiteY2" fmla="*/ 426 h 10224"/>
              <a:gd name="connsiteX3" fmla="*/ 13 w 10414"/>
              <a:gd name="connsiteY3" fmla="*/ 5464 h 10224"/>
              <a:gd name="connsiteX4" fmla="*/ 638 w 10414"/>
              <a:gd name="connsiteY4" fmla="*/ 9808 h 10224"/>
              <a:gd name="connsiteX5" fmla="*/ 5176 w 10414"/>
              <a:gd name="connsiteY5" fmla="*/ 10118 h 10224"/>
              <a:gd name="connsiteX6" fmla="*/ 9875 w 10414"/>
              <a:gd name="connsiteY6" fmla="*/ 9723 h 10224"/>
              <a:gd name="connsiteX7" fmla="*/ 10307 w 10414"/>
              <a:gd name="connsiteY7" fmla="*/ 5166 h 10224"/>
              <a:gd name="connsiteX8" fmla="*/ 9759 w 10414"/>
              <a:gd name="connsiteY8" fmla="*/ 469 h 10224"/>
              <a:gd name="connsiteX0" fmla="*/ 9759 w 10336"/>
              <a:gd name="connsiteY0" fmla="*/ 469 h 10166"/>
              <a:gd name="connsiteX1" fmla="*/ 5194 w 10336"/>
              <a:gd name="connsiteY1" fmla="*/ 212 h 10166"/>
              <a:gd name="connsiteX2" fmla="*/ 567 w 10336"/>
              <a:gd name="connsiteY2" fmla="*/ 426 h 10166"/>
              <a:gd name="connsiteX3" fmla="*/ 13 w 10336"/>
              <a:gd name="connsiteY3" fmla="*/ 5464 h 10166"/>
              <a:gd name="connsiteX4" fmla="*/ 638 w 10336"/>
              <a:gd name="connsiteY4" fmla="*/ 9808 h 10166"/>
              <a:gd name="connsiteX5" fmla="*/ 5176 w 10336"/>
              <a:gd name="connsiteY5" fmla="*/ 10118 h 10166"/>
              <a:gd name="connsiteX6" fmla="*/ 9875 w 10336"/>
              <a:gd name="connsiteY6" fmla="*/ 9723 h 10166"/>
              <a:gd name="connsiteX7" fmla="*/ 10307 w 10336"/>
              <a:gd name="connsiteY7" fmla="*/ 5166 h 10166"/>
              <a:gd name="connsiteX8" fmla="*/ 9759 w 10336"/>
              <a:gd name="connsiteY8" fmla="*/ 469 h 10166"/>
              <a:gd name="connsiteX0" fmla="*/ 9759 w 10315"/>
              <a:gd name="connsiteY0" fmla="*/ 469 h 10166"/>
              <a:gd name="connsiteX1" fmla="*/ 5194 w 10315"/>
              <a:gd name="connsiteY1" fmla="*/ 212 h 10166"/>
              <a:gd name="connsiteX2" fmla="*/ 567 w 10315"/>
              <a:gd name="connsiteY2" fmla="*/ 426 h 10166"/>
              <a:gd name="connsiteX3" fmla="*/ 13 w 10315"/>
              <a:gd name="connsiteY3" fmla="*/ 5464 h 10166"/>
              <a:gd name="connsiteX4" fmla="*/ 638 w 10315"/>
              <a:gd name="connsiteY4" fmla="*/ 9808 h 10166"/>
              <a:gd name="connsiteX5" fmla="*/ 5176 w 10315"/>
              <a:gd name="connsiteY5" fmla="*/ 10118 h 10166"/>
              <a:gd name="connsiteX6" fmla="*/ 9875 w 10315"/>
              <a:gd name="connsiteY6" fmla="*/ 9723 h 10166"/>
              <a:gd name="connsiteX7" fmla="*/ 10307 w 10315"/>
              <a:gd name="connsiteY7" fmla="*/ 5166 h 10166"/>
              <a:gd name="connsiteX8" fmla="*/ 9759 w 10315"/>
              <a:gd name="connsiteY8" fmla="*/ 469 h 10166"/>
              <a:gd name="connsiteX0" fmla="*/ 9759 w 10309"/>
              <a:gd name="connsiteY0" fmla="*/ 469 h 10158"/>
              <a:gd name="connsiteX1" fmla="*/ 5194 w 10309"/>
              <a:gd name="connsiteY1" fmla="*/ 212 h 10158"/>
              <a:gd name="connsiteX2" fmla="*/ 567 w 10309"/>
              <a:gd name="connsiteY2" fmla="*/ 426 h 10158"/>
              <a:gd name="connsiteX3" fmla="*/ 13 w 10309"/>
              <a:gd name="connsiteY3" fmla="*/ 5464 h 10158"/>
              <a:gd name="connsiteX4" fmla="*/ 638 w 10309"/>
              <a:gd name="connsiteY4" fmla="*/ 9808 h 10158"/>
              <a:gd name="connsiteX5" fmla="*/ 5176 w 10309"/>
              <a:gd name="connsiteY5" fmla="*/ 10118 h 10158"/>
              <a:gd name="connsiteX6" fmla="*/ 9819 w 10309"/>
              <a:gd name="connsiteY6" fmla="*/ 9840 h 10158"/>
              <a:gd name="connsiteX7" fmla="*/ 10307 w 10309"/>
              <a:gd name="connsiteY7" fmla="*/ 5166 h 10158"/>
              <a:gd name="connsiteX8" fmla="*/ 9759 w 10309"/>
              <a:gd name="connsiteY8" fmla="*/ 469 h 10158"/>
              <a:gd name="connsiteX0" fmla="*/ 9759 w 10307"/>
              <a:gd name="connsiteY0" fmla="*/ 469 h 10158"/>
              <a:gd name="connsiteX1" fmla="*/ 5194 w 10307"/>
              <a:gd name="connsiteY1" fmla="*/ 212 h 10158"/>
              <a:gd name="connsiteX2" fmla="*/ 567 w 10307"/>
              <a:gd name="connsiteY2" fmla="*/ 426 h 10158"/>
              <a:gd name="connsiteX3" fmla="*/ 13 w 10307"/>
              <a:gd name="connsiteY3" fmla="*/ 5464 h 10158"/>
              <a:gd name="connsiteX4" fmla="*/ 638 w 10307"/>
              <a:gd name="connsiteY4" fmla="*/ 9808 h 10158"/>
              <a:gd name="connsiteX5" fmla="*/ 5176 w 10307"/>
              <a:gd name="connsiteY5" fmla="*/ 10118 h 10158"/>
              <a:gd name="connsiteX6" fmla="*/ 9819 w 10307"/>
              <a:gd name="connsiteY6" fmla="*/ 9840 h 10158"/>
              <a:gd name="connsiteX7" fmla="*/ 10307 w 10307"/>
              <a:gd name="connsiteY7" fmla="*/ 5166 h 10158"/>
              <a:gd name="connsiteX8" fmla="*/ 9759 w 10307"/>
              <a:gd name="connsiteY8" fmla="*/ 469 h 10158"/>
              <a:gd name="connsiteX0" fmla="*/ 9765 w 10313"/>
              <a:gd name="connsiteY0" fmla="*/ 469 h 10158"/>
              <a:gd name="connsiteX1" fmla="*/ 5200 w 10313"/>
              <a:gd name="connsiteY1" fmla="*/ 212 h 10158"/>
              <a:gd name="connsiteX2" fmla="*/ 573 w 10313"/>
              <a:gd name="connsiteY2" fmla="*/ 426 h 10158"/>
              <a:gd name="connsiteX3" fmla="*/ 19 w 10313"/>
              <a:gd name="connsiteY3" fmla="*/ 5464 h 10158"/>
              <a:gd name="connsiteX4" fmla="*/ 722 w 10313"/>
              <a:gd name="connsiteY4" fmla="*/ 9808 h 10158"/>
              <a:gd name="connsiteX5" fmla="*/ 5182 w 10313"/>
              <a:gd name="connsiteY5" fmla="*/ 10118 h 10158"/>
              <a:gd name="connsiteX6" fmla="*/ 9825 w 10313"/>
              <a:gd name="connsiteY6" fmla="*/ 9840 h 10158"/>
              <a:gd name="connsiteX7" fmla="*/ 10313 w 10313"/>
              <a:gd name="connsiteY7" fmla="*/ 5166 h 10158"/>
              <a:gd name="connsiteX8" fmla="*/ 9765 w 10313"/>
              <a:gd name="connsiteY8" fmla="*/ 469 h 10158"/>
              <a:gd name="connsiteX0" fmla="*/ 9765 w 10313"/>
              <a:gd name="connsiteY0" fmla="*/ 469 h 10189"/>
              <a:gd name="connsiteX1" fmla="*/ 5200 w 10313"/>
              <a:gd name="connsiteY1" fmla="*/ 212 h 10189"/>
              <a:gd name="connsiteX2" fmla="*/ 573 w 10313"/>
              <a:gd name="connsiteY2" fmla="*/ 426 h 10189"/>
              <a:gd name="connsiteX3" fmla="*/ 19 w 10313"/>
              <a:gd name="connsiteY3" fmla="*/ 5464 h 10189"/>
              <a:gd name="connsiteX4" fmla="*/ 722 w 10313"/>
              <a:gd name="connsiteY4" fmla="*/ 9866 h 10189"/>
              <a:gd name="connsiteX5" fmla="*/ 5182 w 10313"/>
              <a:gd name="connsiteY5" fmla="*/ 10118 h 10189"/>
              <a:gd name="connsiteX6" fmla="*/ 9825 w 10313"/>
              <a:gd name="connsiteY6" fmla="*/ 9840 h 10189"/>
              <a:gd name="connsiteX7" fmla="*/ 10313 w 10313"/>
              <a:gd name="connsiteY7" fmla="*/ 5166 h 10189"/>
              <a:gd name="connsiteX8" fmla="*/ 9765 w 10313"/>
              <a:gd name="connsiteY8" fmla="*/ 469 h 10189"/>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47 w 10295"/>
              <a:gd name="connsiteY0" fmla="*/ 469 h 10293"/>
              <a:gd name="connsiteX1" fmla="*/ 5182 w 10295"/>
              <a:gd name="connsiteY1" fmla="*/ 212 h 10293"/>
              <a:gd name="connsiteX2" fmla="*/ 555 w 10295"/>
              <a:gd name="connsiteY2" fmla="*/ 426 h 10293"/>
              <a:gd name="connsiteX3" fmla="*/ 102 w 10295"/>
              <a:gd name="connsiteY3" fmla="*/ 5445 h 10293"/>
              <a:gd name="connsiteX4" fmla="*/ 704 w 10295"/>
              <a:gd name="connsiteY4" fmla="*/ 9866 h 10293"/>
              <a:gd name="connsiteX5" fmla="*/ 5164 w 10295"/>
              <a:gd name="connsiteY5" fmla="*/ 10118 h 10293"/>
              <a:gd name="connsiteX6" fmla="*/ 9807 w 10295"/>
              <a:gd name="connsiteY6" fmla="*/ 9840 h 10293"/>
              <a:gd name="connsiteX7" fmla="*/ 10295 w 10295"/>
              <a:gd name="connsiteY7" fmla="*/ 5166 h 10293"/>
              <a:gd name="connsiteX8" fmla="*/ 9747 w 10295"/>
              <a:gd name="connsiteY8" fmla="*/ 469 h 10293"/>
              <a:gd name="connsiteX0" fmla="*/ 9708 w 10256"/>
              <a:gd name="connsiteY0" fmla="*/ 386 h 10210"/>
              <a:gd name="connsiteX1" fmla="*/ 5143 w 10256"/>
              <a:gd name="connsiteY1" fmla="*/ 129 h 10210"/>
              <a:gd name="connsiteX2" fmla="*/ 594 w 10256"/>
              <a:gd name="connsiteY2" fmla="*/ 479 h 10210"/>
              <a:gd name="connsiteX3" fmla="*/ 63 w 10256"/>
              <a:gd name="connsiteY3" fmla="*/ 5362 h 10210"/>
              <a:gd name="connsiteX4" fmla="*/ 665 w 10256"/>
              <a:gd name="connsiteY4" fmla="*/ 9783 h 10210"/>
              <a:gd name="connsiteX5" fmla="*/ 5125 w 10256"/>
              <a:gd name="connsiteY5" fmla="*/ 10035 h 10210"/>
              <a:gd name="connsiteX6" fmla="*/ 9768 w 10256"/>
              <a:gd name="connsiteY6" fmla="*/ 9757 h 10210"/>
              <a:gd name="connsiteX7" fmla="*/ 10256 w 10256"/>
              <a:gd name="connsiteY7" fmla="*/ 5083 h 10210"/>
              <a:gd name="connsiteX8" fmla="*/ 9708 w 10256"/>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16 w 10220"/>
              <a:gd name="connsiteY0" fmla="*/ 410 h 10176"/>
              <a:gd name="connsiteX1" fmla="*/ 5107 w 10220"/>
              <a:gd name="connsiteY1" fmla="*/ 95 h 10176"/>
              <a:gd name="connsiteX2" fmla="*/ 558 w 10220"/>
              <a:gd name="connsiteY2" fmla="*/ 445 h 10176"/>
              <a:gd name="connsiteX3" fmla="*/ 27 w 10220"/>
              <a:gd name="connsiteY3" fmla="*/ 5328 h 10176"/>
              <a:gd name="connsiteX4" fmla="*/ 629 w 10220"/>
              <a:gd name="connsiteY4" fmla="*/ 9749 h 10176"/>
              <a:gd name="connsiteX5" fmla="*/ 5089 w 10220"/>
              <a:gd name="connsiteY5" fmla="*/ 10001 h 10176"/>
              <a:gd name="connsiteX6" fmla="*/ 9732 w 10220"/>
              <a:gd name="connsiteY6" fmla="*/ 9723 h 10176"/>
              <a:gd name="connsiteX7" fmla="*/ 10220 w 10220"/>
              <a:gd name="connsiteY7" fmla="*/ 5049 h 10176"/>
              <a:gd name="connsiteX8" fmla="*/ 9616 w 10220"/>
              <a:gd name="connsiteY8" fmla="*/ 410 h 10176"/>
              <a:gd name="connsiteX0" fmla="*/ 9616 w 10255"/>
              <a:gd name="connsiteY0" fmla="*/ 410 h 10177"/>
              <a:gd name="connsiteX1" fmla="*/ 5107 w 10255"/>
              <a:gd name="connsiteY1" fmla="*/ 95 h 10177"/>
              <a:gd name="connsiteX2" fmla="*/ 558 w 10255"/>
              <a:gd name="connsiteY2" fmla="*/ 445 h 10177"/>
              <a:gd name="connsiteX3" fmla="*/ 27 w 10255"/>
              <a:gd name="connsiteY3" fmla="*/ 5328 h 10177"/>
              <a:gd name="connsiteX4" fmla="*/ 629 w 10255"/>
              <a:gd name="connsiteY4" fmla="*/ 9749 h 10177"/>
              <a:gd name="connsiteX5" fmla="*/ 5089 w 10255"/>
              <a:gd name="connsiteY5" fmla="*/ 10001 h 10177"/>
              <a:gd name="connsiteX6" fmla="*/ 9732 w 10255"/>
              <a:gd name="connsiteY6" fmla="*/ 9723 h 10177"/>
              <a:gd name="connsiteX7" fmla="*/ 10142 w 10255"/>
              <a:gd name="connsiteY7" fmla="*/ 5049 h 10177"/>
              <a:gd name="connsiteX8" fmla="*/ 9616 w 10255"/>
              <a:gd name="connsiteY8" fmla="*/ 410 h 10177"/>
              <a:gd name="connsiteX0" fmla="*/ 9616 w 10233"/>
              <a:gd name="connsiteY0" fmla="*/ 410 h 10183"/>
              <a:gd name="connsiteX1" fmla="*/ 5107 w 10233"/>
              <a:gd name="connsiteY1" fmla="*/ 95 h 10183"/>
              <a:gd name="connsiteX2" fmla="*/ 558 w 10233"/>
              <a:gd name="connsiteY2" fmla="*/ 445 h 10183"/>
              <a:gd name="connsiteX3" fmla="*/ 27 w 10233"/>
              <a:gd name="connsiteY3" fmla="*/ 5328 h 10183"/>
              <a:gd name="connsiteX4" fmla="*/ 629 w 10233"/>
              <a:gd name="connsiteY4" fmla="*/ 9749 h 10183"/>
              <a:gd name="connsiteX5" fmla="*/ 5089 w 10233"/>
              <a:gd name="connsiteY5" fmla="*/ 10001 h 10183"/>
              <a:gd name="connsiteX6" fmla="*/ 9687 w 10233"/>
              <a:gd name="connsiteY6" fmla="*/ 9587 h 10183"/>
              <a:gd name="connsiteX7" fmla="*/ 10142 w 10233"/>
              <a:gd name="connsiteY7" fmla="*/ 5049 h 10183"/>
              <a:gd name="connsiteX8" fmla="*/ 9616 w 10233"/>
              <a:gd name="connsiteY8" fmla="*/ 410 h 10183"/>
              <a:gd name="connsiteX0" fmla="*/ 9616 w 10157"/>
              <a:gd name="connsiteY0" fmla="*/ 410 h 10183"/>
              <a:gd name="connsiteX1" fmla="*/ 5107 w 10157"/>
              <a:gd name="connsiteY1" fmla="*/ 95 h 10183"/>
              <a:gd name="connsiteX2" fmla="*/ 558 w 10157"/>
              <a:gd name="connsiteY2" fmla="*/ 445 h 10183"/>
              <a:gd name="connsiteX3" fmla="*/ 27 w 10157"/>
              <a:gd name="connsiteY3" fmla="*/ 5328 h 10183"/>
              <a:gd name="connsiteX4" fmla="*/ 629 w 10157"/>
              <a:gd name="connsiteY4" fmla="*/ 9749 h 10183"/>
              <a:gd name="connsiteX5" fmla="*/ 5089 w 10157"/>
              <a:gd name="connsiteY5" fmla="*/ 10001 h 10183"/>
              <a:gd name="connsiteX6" fmla="*/ 9687 w 10157"/>
              <a:gd name="connsiteY6" fmla="*/ 9587 h 10183"/>
              <a:gd name="connsiteX7" fmla="*/ 10142 w 10157"/>
              <a:gd name="connsiteY7" fmla="*/ 5049 h 10183"/>
              <a:gd name="connsiteX8" fmla="*/ 9616 w 10157"/>
              <a:gd name="connsiteY8" fmla="*/ 410 h 10183"/>
              <a:gd name="connsiteX0" fmla="*/ 9616 w 10146"/>
              <a:gd name="connsiteY0" fmla="*/ 410 h 10183"/>
              <a:gd name="connsiteX1" fmla="*/ 5107 w 10146"/>
              <a:gd name="connsiteY1" fmla="*/ 95 h 10183"/>
              <a:gd name="connsiteX2" fmla="*/ 558 w 10146"/>
              <a:gd name="connsiteY2" fmla="*/ 445 h 10183"/>
              <a:gd name="connsiteX3" fmla="*/ 27 w 10146"/>
              <a:gd name="connsiteY3" fmla="*/ 5328 h 10183"/>
              <a:gd name="connsiteX4" fmla="*/ 629 w 10146"/>
              <a:gd name="connsiteY4" fmla="*/ 9749 h 10183"/>
              <a:gd name="connsiteX5" fmla="*/ 5089 w 10146"/>
              <a:gd name="connsiteY5" fmla="*/ 10001 h 10183"/>
              <a:gd name="connsiteX6" fmla="*/ 9687 w 10146"/>
              <a:gd name="connsiteY6" fmla="*/ 9587 h 10183"/>
              <a:gd name="connsiteX7" fmla="*/ 10142 w 10146"/>
              <a:gd name="connsiteY7" fmla="*/ 5049 h 10183"/>
              <a:gd name="connsiteX8" fmla="*/ 9616 w 10146"/>
              <a:gd name="connsiteY8" fmla="*/ 410 h 10183"/>
              <a:gd name="connsiteX0" fmla="*/ 9616 w 10180"/>
              <a:gd name="connsiteY0" fmla="*/ 410 h 10186"/>
              <a:gd name="connsiteX1" fmla="*/ 5107 w 10180"/>
              <a:gd name="connsiteY1" fmla="*/ 95 h 10186"/>
              <a:gd name="connsiteX2" fmla="*/ 558 w 10180"/>
              <a:gd name="connsiteY2" fmla="*/ 445 h 10186"/>
              <a:gd name="connsiteX3" fmla="*/ 27 w 10180"/>
              <a:gd name="connsiteY3" fmla="*/ 5328 h 10186"/>
              <a:gd name="connsiteX4" fmla="*/ 629 w 10180"/>
              <a:gd name="connsiteY4" fmla="*/ 9749 h 10186"/>
              <a:gd name="connsiteX5" fmla="*/ 5089 w 10180"/>
              <a:gd name="connsiteY5" fmla="*/ 10001 h 10186"/>
              <a:gd name="connsiteX6" fmla="*/ 9822 w 10180"/>
              <a:gd name="connsiteY6" fmla="*/ 9529 h 10186"/>
              <a:gd name="connsiteX7" fmla="*/ 10142 w 10180"/>
              <a:gd name="connsiteY7" fmla="*/ 5049 h 10186"/>
              <a:gd name="connsiteX8" fmla="*/ 9616 w 10180"/>
              <a:gd name="connsiteY8" fmla="*/ 410 h 10186"/>
              <a:gd name="connsiteX0" fmla="*/ 9616 w 10153"/>
              <a:gd name="connsiteY0" fmla="*/ 410 h 10186"/>
              <a:gd name="connsiteX1" fmla="*/ 5107 w 10153"/>
              <a:gd name="connsiteY1" fmla="*/ 95 h 10186"/>
              <a:gd name="connsiteX2" fmla="*/ 558 w 10153"/>
              <a:gd name="connsiteY2" fmla="*/ 445 h 10186"/>
              <a:gd name="connsiteX3" fmla="*/ 27 w 10153"/>
              <a:gd name="connsiteY3" fmla="*/ 5328 h 10186"/>
              <a:gd name="connsiteX4" fmla="*/ 629 w 10153"/>
              <a:gd name="connsiteY4" fmla="*/ 9749 h 10186"/>
              <a:gd name="connsiteX5" fmla="*/ 5089 w 10153"/>
              <a:gd name="connsiteY5" fmla="*/ 10001 h 10186"/>
              <a:gd name="connsiteX6" fmla="*/ 9822 w 10153"/>
              <a:gd name="connsiteY6" fmla="*/ 9529 h 10186"/>
              <a:gd name="connsiteX7" fmla="*/ 10142 w 10153"/>
              <a:gd name="connsiteY7" fmla="*/ 5049 h 10186"/>
              <a:gd name="connsiteX8" fmla="*/ 9616 w 10153"/>
              <a:gd name="connsiteY8" fmla="*/ 410 h 10186"/>
              <a:gd name="connsiteX0" fmla="*/ 9612 w 10149"/>
              <a:gd name="connsiteY0" fmla="*/ 410 h 10094"/>
              <a:gd name="connsiteX1" fmla="*/ 5103 w 10149"/>
              <a:gd name="connsiteY1" fmla="*/ 95 h 10094"/>
              <a:gd name="connsiteX2" fmla="*/ 554 w 10149"/>
              <a:gd name="connsiteY2" fmla="*/ 445 h 10094"/>
              <a:gd name="connsiteX3" fmla="*/ 23 w 10149"/>
              <a:gd name="connsiteY3" fmla="*/ 5328 h 10094"/>
              <a:gd name="connsiteX4" fmla="*/ 636 w 10149"/>
              <a:gd name="connsiteY4" fmla="*/ 9594 h 10094"/>
              <a:gd name="connsiteX5" fmla="*/ 5085 w 10149"/>
              <a:gd name="connsiteY5" fmla="*/ 10001 h 10094"/>
              <a:gd name="connsiteX6" fmla="*/ 9818 w 10149"/>
              <a:gd name="connsiteY6" fmla="*/ 9529 h 10094"/>
              <a:gd name="connsiteX7" fmla="*/ 10138 w 10149"/>
              <a:gd name="connsiteY7" fmla="*/ 5049 h 10094"/>
              <a:gd name="connsiteX8" fmla="*/ 9612 w 10149"/>
              <a:gd name="connsiteY8" fmla="*/ 410 h 10094"/>
              <a:gd name="connsiteX0" fmla="*/ 9621 w 10158"/>
              <a:gd name="connsiteY0" fmla="*/ 410 h 10013"/>
              <a:gd name="connsiteX1" fmla="*/ 5112 w 10158"/>
              <a:gd name="connsiteY1" fmla="*/ 95 h 10013"/>
              <a:gd name="connsiteX2" fmla="*/ 563 w 10158"/>
              <a:gd name="connsiteY2" fmla="*/ 445 h 10013"/>
              <a:gd name="connsiteX3" fmla="*/ 32 w 10158"/>
              <a:gd name="connsiteY3" fmla="*/ 5328 h 10013"/>
              <a:gd name="connsiteX4" fmla="*/ 645 w 10158"/>
              <a:gd name="connsiteY4" fmla="*/ 9594 h 10013"/>
              <a:gd name="connsiteX5" fmla="*/ 5094 w 10158"/>
              <a:gd name="connsiteY5" fmla="*/ 10001 h 10013"/>
              <a:gd name="connsiteX6" fmla="*/ 9827 w 10158"/>
              <a:gd name="connsiteY6" fmla="*/ 9529 h 10013"/>
              <a:gd name="connsiteX7" fmla="*/ 10147 w 10158"/>
              <a:gd name="connsiteY7" fmla="*/ 5049 h 10013"/>
              <a:gd name="connsiteX8" fmla="*/ 9621 w 10158"/>
              <a:gd name="connsiteY8" fmla="*/ 410 h 10013"/>
              <a:gd name="connsiteX0" fmla="*/ 9606 w 10143"/>
              <a:gd name="connsiteY0" fmla="*/ 410 h 10033"/>
              <a:gd name="connsiteX1" fmla="*/ 5097 w 10143"/>
              <a:gd name="connsiteY1" fmla="*/ 95 h 10033"/>
              <a:gd name="connsiteX2" fmla="*/ 548 w 10143"/>
              <a:gd name="connsiteY2" fmla="*/ 445 h 10033"/>
              <a:gd name="connsiteX3" fmla="*/ 17 w 10143"/>
              <a:gd name="connsiteY3" fmla="*/ 5328 h 10033"/>
              <a:gd name="connsiteX4" fmla="*/ 675 w 10143"/>
              <a:gd name="connsiteY4" fmla="*/ 9652 h 10033"/>
              <a:gd name="connsiteX5" fmla="*/ 5079 w 10143"/>
              <a:gd name="connsiteY5" fmla="*/ 10001 h 10033"/>
              <a:gd name="connsiteX6" fmla="*/ 9812 w 10143"/>
              <a:gd name="connsiteY6" fmla="*/ 9529 h 10033"/>
              <a:gd name="connsiteX7" fmla="*/ 10132 w 10143"/>
              <a:gd name="connsiteY7" fmla="*/ 5049 h 10033"/>
              <a:gd name="connsiteX8" fmla="*/ 9606 w 10143"/>
              <a:gd name="connsiteY8" fmla="*/ 410 h 10033"/>
              <a:gd name="connsiteX0" fmla="*/ 9604 w 10292"/>
              <a:gd name="connsiteY0" fmla="*/ 410 h 10068"/>
              <a:gd name="connsiteX1" fmla="*/ 5095 w 10292"/>
              <a:gd name="connsiteY1" fmla="*/ 95 h 10068"/>
              <a:gd name="connsiteX2" fmla="*/ 546 w 10292"/>
              <a:gd name="connsiteY2" fmla="*/ 445 h 10068"/>
              <a:gd name="connsiteX3" fmla="*/ 15 w 10292"/>
              <a:gd name="connsiteY3" fmla="*/ 5328 h 10068"/>
              <a:gd name="connsiteX4" fmla="*/ 673 w 10292"/>
              <a:gd name="connsiteY4" fmla="*/ 9652 h 10068"/>
              <a:gd name="connsiteX5" fmla="*/ 5077 w 10292"/>
              <a:gd name="connsiteY5" fmla="*/ 9884 h 10068"/>
              <a:gd name="connsiteX6" fmla="*/ 9810 w 10292"/>
              <a:gd name="connsiteY6" fmla="*/ 9529 h 10068"/>
              <a:gd name="connsiteX7" fmla="*/ 10130 w 10292"/>
              <a:gd name="connsiteY7" fmla="*/ 5049 h 10068"/>
              <a:gd name="connsiteX8" fmla="*/ 9604 w 10292"/>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2"/>
              <a:gd name="connsiteY0" fmla="*/ 410 h 10068"/>
              <a:gd name="connsiteX1" fmla="*/ 5095 w 10132"/>
              <a:gd name="connsiteY1" fmla="*/ 95 h 10068"/>
              <a:gd name="connsiteX2" fmla="*/ 546 w 10132"/>
              <a:gd name="connsiteY2" fmla="*/ 445 h 10068"/>
              <a:gd name="connsiteX3" fmla="*/ 15 w 10132"/>
              <a:gd name="connsiteY3" fmla="*/ 5328 h 10068"/>
              <a:gd name="connsiteX4" fmla="*/ 673 w 10132"/>
              <a:gd name="connsiteY4" fmla="*/ 9652 h 10068"/>
              <a:gd name="connsiteX5" fmla="*/ 5077 w 10132"/>
              <a:gd name="connsiteY5" fmla="*/ 9884 h 10068"/>
              <a:gd name="connsiteX6" fmla="*/ 9810 w 10132"/>
              <a:gd name="connsiteY6" fmla="*/ 9529 h 10068"/>
              <a:gd name="connsiteX7" fmla="*/ 10130 w 10132"/>
              <a:gd name="connsiteY7" fmla="*/ 5049 h 10068"/>
              <a:gd name="connsiteX8" fmla="*/ 9604 w 10132"/>
              <a:gd name="connsiteY8" fmla="*/ 410 h 10068"/>
              <a:gd name="connsiteX0" fmla="*/ 9604 w 10132"/>
              <a:gd name="connsiteY0" fmla="*/ 410 h 10004"/>
              <a:gd name="connsiteX1" fmla="*/ 5095 w 10132"/>
              <a:gd name="connsiteY1" fmla="*/ 95 h 10004"/>
              <a:gd name="connsiteX2" fmla="*/ 546 w 10132"/>
              <a:gd name="connsiteY2" fmla="*/ 445 h 10004"/>
              <a:gd name="connsiteX3" fmla="*/ 15 w 10132"/>
              <a:gd name="connsiteY3" fmla="*/ 5328 h 10004"/>
              <a:gd name="connsiteX4" fmla="*/ 673 w 10132"/>
              <a:gd name="connsiteY4" fmla="*/ 9652 h 10004"/>
              <a:gd name="connsiteX5" fmla="*/ 5077 w 10132"/>
              <a:gd name="connsiteY5" fmla="*/ 9884 h 10004"/>
              <a:gd name="connsiteX6" fmla="*/ 9810 w 10132"/>
              <a:gd name="connsiteY6" fmla="*/ 9529 h 10004"/>
              <a:gd name="connsiteX7" fmla="*/ 10130 w 10132"/>
              <a:gd name="connsiteY7" fmla="*/ 5049 h 10004"/>
              <a:gd name="connsiteX8" fmla="*/ 9604 w 10132"/>
              <a:gd name="connsiteY8" fmla="*/ 410 h 10004"/>
              <a:gd name="connsiteX0" fmla="*/ 9604 w 10132"/>
              <a:gd name="connsiteY0" fmla="*/ 410 h 9972"/>
              <a:gd name="connsiteX1" fmla="*/ 5095 w 10132"/>
              <a:gd name="connsiteY1" fmla="*/ 95 h 9972"/>
              <a:gd name="connsiteX2" fmla="*/ 546 w 10132"/>
              <a:gd name="connsiteY2" fmla="*/ 445 h 9972"/>
              <a:gd name="connsiteX3" fmla="*/ 15 w 10132"/>
              <a:gd name="connsiteY3" fmla="*/ 5328 h 9972"/>
              <a:gd name="connsiteX4" fmla="*/ 673 w 10132"/>
              <a:gd name="connsiteY4" fmla="*/ 9652 h 9972"/>
              <a:gd name="connsiteX5" fmla="*/ 5077 w 10132"/>
              <a:gd name="connsiteY5" fmla="*/ 9884 h 9972"/>
              <a:gd name="connsiteX6" fmla="*/ 9810 w 10132"/>
              <a:gd name="connsiteY6" fmla="*/ 9529 h 9972"/>
              <a:gd name="connsiteX7" fmla="*/ 10130 w 10132"/>
              <a:gd name="connsiteY7" fmla="*/ 5049 h 9972"/>
              <a:gd name="connsiteX8" fmla="*/ 9604 w 10132"/>
              <a:gd name="connsiteY8" fmla="*/ 410 h 9972"/>
              <a:gd name="connsiteX0" fmla="*/ 9479 w 10000"/>
              <a:gd name="connsiteY0" fmla="*/ 411 h 10031"/>
              <a:gd name="connsiteX1" fmla="*/ 5029 w 10000"/>
              <a:gd name="connsiteY1" fmla="*/ 95 h 10031"/>
              <a:gd name="connsiteX2" fmla="*/ 539 w 10000"/>
              <a:gd name="connsiteY2" fmla="*/ 446 h 10031"/>
              <a:gd name="connsiteX3" fmla="*/ 15 w 10000"/>
              <a:gd name="connsiteY3" fmla="*/ 5343 h 10031"/>
              <a:gd name="connsiteX4" fmla="*/ 664 w 10000"/>
              <a:gd name="connsiteY4" fmla="*/ 9679 h 10031"/>
              <a:gd name="connsiteX5" fmla="*/ 5011 w 10000"/>
              <a:gd name="connsiteY5" fmla="*/ 9912 h 10031"/>
              <a:gd name="connsiteX6" fmla="*/ 9682 w 10000"/>
              <a:gd name="connsiteY6" fmla="*/ 9556 h 10031"/>
              <a:gd name="connsiteX7" fmla="*/ 9998 w 10000"/>
              <a:gd name="connsiteY7" fmla="*/ 5063 h 10031"/>
              <a:gd name="connsiteX8" fmla="*/ 9479 w 10000"/>
              <a:gd name="connsiteY8" fmla="*/ 411 h 10031"/>
              <a:gd name="connsiteX0" fmla="*/ 9472 w 9993"/>
              <a:gd name="connsiteY0" fmla="*/ 411 h 10019"/>
              <a:gd name="connsiteX1" fmla="*/ 5022 w 9993"/>
              <a:gd name="connsiteY1" fmla="*/ 95 h 10019"/>
              <a:gd name="connsiteX2" fmla="*/ 532 w 9993"/>
              <a:gd name="connsiteY2" fmla="*/ 446 h 10019"/>
              <a:gd name="connsiteX3" fmla="*/ 8 w 9993"/>
              <a:gd name="connsiteY3" fmla="*/ 5343 h 10019"/>
              <a:gd name="connsiteX4" fmla="*/ 557 w 9993"/>
              <a:gd name="connsiteY4" fmla="*/ 9660 h 10019"/>
              <a:gd name="connsiteX5" fmla="*/ 5004 w 9993"/>
              <a:gd name="connsiteY5" fmla="*/ 9912 h 10019"/>
              <a:gd name="connsiteX6" fmla="*/ 9675 w 9993"/>
              <a:gd name="connsiteY6" fmla="*/ 9556 h 10019"/>
              <a:gd name="connsiteX7" fmla="*/ 9991 w 9993"/>
              <a:gd name="connsiteY7" fmla="*/ 5063 h 10019"/>
              <a:gd name="connsiteX8" fmla="*/ 9472 w 9993"/>
              <a:gd name="connsiteY8" fmla="*/ 411 h 10019"/>
              <a:gd name="connsiteX0" fmla="*/ 9472 w 9993"/>
              <a:gd name="connsiteY0" fmla="*/ 410 h 10000"/>
              <a:gd name="connsiteX1" fmla="*/ 5019 w 9993"/>
              <a:gd name="connsiteY1" fmla="*/ 95 h 10000"/>
              <a:gd name="connsiteX2" fmla="*/ 569 w 9993"/>
              <a:gd name="connsiteY2" fmla="*/ 523 h 10000"/>
              <a:gd name="connsiteX3" fmla="*/ 1 w 9993"/>
              <a:gd name="connsiteY3" fmla="*/ 5333 h 10000"/>
              <a:gd name="connsiteX4" fmla="*/ 550 w 9993"/>
              <a:gd name="connsiteY4" fmla="*/ 9642 h 10000"/>
              <a:gd name="connsiteX5" fmla="*/ 5001 w 9993"/>
              <a:gd name="connsiteY5" fmla="*/ 9893 h 10000"/>
              <a:gd name="connsiteX6" fmla="*/ 9675 w 9993"/>
              <a:gd name="connsiteY6" fmla="*/ 9538 h 10000"/>
              <a:gd name="connsiteX7" fmla="*/ 9991 w 9993"/>
              <a:gd name="connsiteY7" fmla="*/ 5053 h 10000"/>
              <a:gd name="connsiteX8" fmla="*/ 9472 w 9993"/>
              <a:gd name="connsiteY8" fmla="*/ 410 h 10000"/>
              <a:gd name="connsiteX0" fmla="*/ 9401 w 10000"/>
              <a:gd name="connsiteY0" fmla="*/ 436 h 9968"/>
              <a:gd name="connsiteX1" fmla="*/ 5023 w 10000"/>
              <a:gd name="connsiteY1" fmla="*/ 63 h 9968"/>
              <a:gd name="connsiteX2" fmla="*/ 569 w 10000"/>
              <a:gd name="connsiteY2" fmla="*/ 491 h 9968"/>
              <a:gd name="connsiteX3" fmla="*/ 1 w 10000"/>
              <a:gd name="connsiteY3" fmla="*/ 5301 h 9968"/>
              <a:gd name="connsiteX4" fmla="*/ 550 w 10000"/>
              <a:gd name="connsiteY4" fmla="*/ 9610 h 9968"/>
              <a:gd name="connsiteX5" fmla="*/ 5005 w 10000"/>
              <a:gd name="connsiteY5" fmla="*/ 9861 h 9968"/>
              <a:gd name="connsiteX6" fmla="*/ 9682 w 10000"/>
              <a:gd name="connsiteY6" fmla="*/ 9506 h 9968"/>
              <a:gd name="connsiteX7" fmla="*/ 9998 w 10000"/>
              <a:gd name="connsiteY7" fmla="*/ 5021 h 9968"/>
              <a:gd name="connsiteX8" fmla="*/ 9401 w 10000"/>
              <a:gd name="connsiteY8" fmla="*/ 436 h 9968"/>
              <a:gd name="connsiteX0" fmla="*/ 9456 w 10000"/>
              <a:gd name="connsiteY0" fmla="*/ 427 h 10010"/>
              <a:gd name="connsiteX1" fmla="*/ 5023 w 10000"/>
              <a:gd name="connsiteY1" fmla="*/ 73 h 10010"/>
              <a:gd name="connsiteX2" fmla="*/ 569 w 10000"/>
              <a:gd name="connsiteY2" fmla="*/ 503 h 10010"/>
              <a:gd name="connsiteX3" fmla="*/ 1 w 10000"/>
              <a:gd name="connsiteY3" fmla="*/ 5328 h 10010"/>
              <a:gd name="connsiteX4" fmla="*/ 550 w 10000"/>
              <a:gd name="connsiteY4" fmla="*/ 9651 h 10010"/>
              <a:gd name="connsiteX5" fmla="*/ 5005 w 10000"/>
              <a:gd name="connsiteY5" fmla="*/ 9903 h 10010"/>
              <a:gd name="connsiteX6" fmla="*/ 9682 w 10000"/>
              <a:gd name="connsiteY6" fmla="*/ 9547 h 10010"/>
              <a:gd name="connsiteX7" fmla="*/ 9998 w 10000"/>
              <a:gd name="connsiteY7" fmla="*/ 5047 h 10010"/>
              <a:gd name="connsiteX8" fmla="*/ 9456 w 10000"/>
              <a:gd name="connsiteY8" fmla="*/ 427 h 10010"/>
              <a:gd name="connsiteX0" fmla="*/ 9458 w 10002"/>
              <a:gd name="connsiteY0" fmla="*/ 427 h 10010"/>
              <a:gd name="connsiteX1" fmla="*/ 5025 w 10002"/>
              <a:gd name="connsiteY1" fmla="*/ 73 h 10010"/>
              <a:gd name="connsiteX2" fmla="*/ 549 w 10002"/>
              <a:gd name="connsiteY2" fmla="*/ 444 h 10010"/>
              <a:gd name="connsiteX3" fmla="*/ 3 w 10002"/>
              <a:gd name="connsiteY3" fmla="*/ 5328 h 10010"/>
              <a:gd name="connsiteX4" fmla="*/ 552 w 10002"/>
              <a:gd name="connsiteY4" fmla="*/ 9651 h 10010"/>
              <a:gd name="connsiteX5" fmla="*/ 5007 w 10002"/>
              <a:gd name="connsiteY5" fmla="*/ 9903 h 10010"/>
              <a:gd name="connsiteX6" fmla="*/ 9684 w 10002"/>
              <a:gd name="connsiteY6" fmla="*/ 9547 h 10010"/>
              <a:gd name="connsiteX7" fmla="*/ 10000 w 10002"/>
              <a:gd name="connsiteY7" fmla="*/ 5047 h 10010"/>
              <a:gd name="connsiteX8" fmla="*/ 9458 w 10002"/>
              <a:gd name="connsiteY8" fmla="*/ 427 h 1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2" h="10010">
                <a:moveTo>
                  <a:pt x="9458" y="427"/>
                </a:moveTo>
                <a:cubicBezTo>
                  <a:pt x="8572" y="-295"/>
                  <a:pt x="6666" y="129"/>
                  <a:pt x="5025" y="73"/>
                </a:cubicBezTo>
                <a:cubicBezTo>
                  <a:pt x="3396" y="171"/>
                  <a:pt x="1083" y="-233"/>
                  <a:pt x="549" y="444"/>
                </a:cubicBezTo>
                <a:cubicBezTo>
                  <a:pt x="-74" y="1234"/>
                  <a:pt x="3" y="3794"/>
                  <a:pt x="3" y="5328"/>
                </a:cubicBezTo>
                <a:cubicBezTo>
                  <a:pt x="3" y="6862"/>
                  <a:pt x="97" y="9146"/>
                  <a:pt x="552" y="9651"/>
                </a:cubicBezTo>
                <a:cubicBezTo>
                  <a:pt x="1098" y="10255"/>
                  <a:pt x="3483" y="9920"/>
                  <a:pt x="5007" y="9903"/>
                </a:cubicBezTo>
                <a:cubicBezTo>
                  <a:pt x="6529" y="9886"/>
                  <a:pt x="9205" y="10083"/>
                  <a:pt x="9684" y="9547"/>
                </a:cubicBezTo>
                <a:cubicBezTo>
                  <a:pt x="10021" y="9168"/>
                  <a:pt x="10007" y="6583"/>
                  <a:pt x="10000" y="5047"/>
                </a:cubicBezTo>
                <a:cubicBezTo>
                  <a:pt x="9993" y="3512"/>
                  <a:pt x="10017" y="949"/>
                  <a:pt x="9458" y="42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sp>
        <p:nvSpPr>
          <p:cNvPr id="7" name="Freeform 9"/>
          <p:cNvSpPr>
            <a:spLocks/>
          </p:cNvSpPr>
          <p:nvPr/>
        </p:nvSpPr>
        <p:spPr bwMode="auto">
          <a:xfrm>
            <a:off x="1456509" y="2008348"/>
            <a:ext cx="9267384" cy="3964103"/>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646 w 10137"/>
              <a:gd name="connsiteY0" fmla="*/ 436 h 10051"/>
              <a:gd name="connsiteX1" fmla="*/ 5201 w 10137"/>
              <a:gd name="connsiteY1" fmla="*/ 101 h 10051"/>
              <a:gd name="connsiteX2" fmla="*/ 648 w 10137"/>
              <a:gd name="connsiteY2" fmla="*/ 307 h 10051"/>
              <a:gd name="connsiteX3" fmla="*/ 2 w 10137"/>
              <a:gd name="connsiteY3" fmla="*/ 4855 h 10051"/>
              <a:gd name="connsiteX4" fmla="*/ 519 w 10137"/>
              <a:gd name="connsiteY4" fmla="*/ 9492 h 10051"/>
              <a:gd name="connsiteX5" fmla="*/ 5232 w 10137"/>
              <a:gd name="connsiteY5" fmla="*/ 9912 h 10051"/>
              <a:gd name="connsiteX6" fmla="*/ 9657 w 10137"/>
              <a:gd name="connsiteY6" fmla="*/ 9691 h 10051"/>
              <a:gd name="connsiteX7" fmla="*/ 10132 w 10137"/>
              <a:gd name="connsiteY7" fmla="*/ 5095 h 10051"/>
              <a:gd name="connsiteX8" fmla="*/ 9646 w 10137"/>
              <a:gd name="connsiteY8" fmla="*/ 436 h 10051"/>
              <a:gd name="connsiteX0" fmla="*/ 9647 w 10138"/>
              <a:gd name="connsiteY0" fmla="*/ 436 h 10051"/>
              <a:gd name="connsiteX1" fmla="*/ 5202 w 10138"/>
              <a:gd name="connsiteY1" fmla="*/ 101 h 10051"/>
              <a:gd name="connsiteX2" fmla="*/ 479 w 10138"/>
              <a:gd name="connsiteY2" fmla="*/ 350 h 10051"/>
              <a:gd name="connsiteX3" fmla="*/ 3 w 10138"/>
              <a:gd name="connsiteY3" fmla="*/ 4855 h 10051"/>
              <a:gd name="connsiteX4" fmla="*/ 520 w 10138"/>
              <a:gd name="connsiteY4" fmla="*/ 9492 h 10051"/>
              <a:gd name="connsiteX5" fmla="*/ 5233 w 10138"/>
              <a:gd name="connsiteY5" fmla="*/ 9912 h 10051"/>
              <a:gd name="connsiteX6" fmla="*/ 9658 w 10138"/>
              <a:gd name="connsiteY6" fmla="*/ 9691 h 10051"/>
              <a:gd name="connsiteX7" fmla="*/ 10133 w 10138"/>
              <a:gd name="connsiteY7" fmla="*/ 5095 h 10051"/>
              <a:gd name="connsiteX8" fmla="*/ 9647 w 10138"/>
              <a:gd name="connsiteY8" fmla="*/ 436 h 10051"/>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89 h 10104"/>
              <a:gd name="connsiteX1" fmla="*/ 4976 w 10138"/>
              <a:gd name="connsiteY1" fmla="*/ 47 h 10104"/>
              <a:gd name="connsiteX2" fmla="*/ 479 w 10138"/>
              <a:gd name="connsiteY2" fmla="*/ 403 h 10104"/>
              <a:gd name="connsiteX3" fmla="*/ 3 w 10138"/>
              <a:gd name="connsiteY3" fmla="*/ 4908 h 10104"/>
              <a:gd name="connsiteX4" fmla="*/ 520 w 10138"/>
              <a:gd name="connsiteY4" fmla="*/ 9545 h 10104"/>
              <a:gd name="connsiteX5" fmla="*/ 5233 w 10138"/>
              <a:gd name="connsiteY5" fmla="*/ 9965 h 10104"/>
              <a:gd name="connsiteX6" fmla="*/ 9658 w 10138"/>
              <a:gd name="connsiteY6" fmla="*/ 9744 h 10104"/>
              <a:gd name="connsiteX7" fmla="*/ 10133 w 10138"/>
              <a:gd name="connsiteY7" fmla="*/ 5148 h 10104"/>
              <a:gd name="connsiteX8" fmla="*/ 9647 w 10138"/>
              <a:gd name="connsiteY8" fmla="*/ 489 h 10104"/>
              <a:gd name="connsiteX0" fmla="*/ 9783 w 10174"/>
              <a:gd name="connsiteY0" fmla="*/ 464 h 10122"/>
              <a:gd name="connsiteX1" fmla="*/ 4976 w 10174"/>
              <a:gd name="connsiteY1" fmla="*/ 65 h 10122"/>
              <a:gd name="connsiteX2" fmla="*/ 479 w 10174"/>
              <a:gd name="connsiteY2" fmla="*/ 421 h 10122"/>
              <a:gd name="connsiteX3" fmla="*/ 3 w 10174"/>
              <a:gd name="connsiteY3" fmla="*/ 4926 h 10122"/>
              <a:gd name="connsiteX4" fmla="*/ 520 w 10174"/>
              <a:gd name="connsiteY4" fmla="*/ 9563 h 10122"/>
              <a:gd name="connsiteX5" fmla="*/ 5233 w 10174"/>
              <a:gd name="connsiteY5" fmla="*/ 9983 h 10122"/>
              <a:gd name="connsiteX6" fmla="*/ 9658 w 10174"/>
              <a:gd name="connsiteY6" fmla="*/ 9762 h 10122"/>
              <a:gd name="connsiteX7" fmla="*/ 10133 w 10174"/>
              <a:gd name="connsiteY7" fmla="*/ 5166 h 10122"/>
              <a:gd name="connsiteX8" fmla="*/ 9783 w 10174"/>
              <a:gd name="connsiteY8" fmla="*/ 464 h 10122"/>
              <a:gd name="connsiteX0" fmla="*/ 9783 w 10325"/>
              <a:gd name="connsiteY0" fmla="*/ 464 h 10122"/>
              <a:gd name="connsiteX1" fmla="*/ 4976 w 10325"/>
              <a:gd name="connsiteY1" fmla="*/ 65 h 10122"/>
              <a:gd name="connsiteX2" fmla="*/ 479 w 10325"/>
              <a:gd name="connsiteY2" fmla="*/ 421 h 10122"/>
              <a:gd name="connsiteX3" fmla="*/ 3 w 10325"/>
              <a:gd name="connsiteY3" fmla="*/ 4926 h 10122"/>
              <a:gd name="connsiteX4" fmla="*/ 520 w 10325"/>
              <a:gd name="connsiteY4" fmla="*/ 9563 h 10122"/>
              <a:gd name="connsiteX5" fmla="*/ 5233 w 10325"/>
              <a:gd name="connsiteY5" fmla="*/ 9983 h 10122"/>
              <a:gd name="connsiteX6" fmla="*/ 9658 w 10325"/>
              <a:gd name="connsiteY6" fmla="*/ 9762 h 10122"/>
              <a:gd name="connsiteX7" fmla="*/ 10325 w 10325"/>
              <a:gd name="connsiteY7" fmla="*/ 4952 h 10122"/>
              <a:gd name="connsiteX8" fmla="*/ 9783 w 10325"/>
              <a:gd name="connsiteY8" fmla="*/ 464 h 10122"/>
              <a:gd name="connsiteX0" fmla="*/ 9783 w 10364"/>
              <a:gd name="connsiteY0" fmla="*/ 464 h 10136"/>
              <a:gd name="connsiteX1" fmla="*/ 4976 w 10364"/>
              <a:gd name="connsiteY1" fmla="*/ 65 h 10136"/>
              <a:gd name="connsiteX2" fmla="*/ 479 w 10364"/>
              <a:gd name="connsiteY2" fmla="*/ 421 h 10136"/>
              <a:gd name="connsiteX3" fmla="*/ 3 w 10364"/>
              <a:gd name="connsiteY3" fmla="*/ 4926 h 10136"/>
              <a:gd name="connsiteX4" fmla="*/ 520 w 10364"/>
              <a:gd name="connsiteY4" fmla="*/ 9563 h 10136"/>
              <a:gd name="connsiteX5" fmla="*/ 5233 w 10364"/>
              <a:gd name="connsiteY5" fmla="*/ 9983 h 10136"/>
              <a:gd name="connsiteX6" fmla="*/ 9986 w 10364"/>
              <a:gd name="connsiteY6" fmla="*/ 9527 h 10136"/>
              <a:gd name="connsiteX7" fmla="*/ 10325 w 10364"/>
              <a:gd name="connsiteY7" fmla="*/ 4952 h 10136"/>
              <a:gd name="connsiteX8" fmla="*/ 9783 w 10364"/>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467"/>
              <a:gd name="connsiteY0" fmla="*/ 464 h 10099"/>
              <a:gd name="connsiteX1" fmla="*/ 4976 w 10467"/>
              <a:gd name="connsiteY1" fmla="*/ 65 h 10099"/>
              <a:gd name="connsiteX2" fmla="*/ 479 w 10467"/>
              <a:gd name="connsiteY2" fmla="*/ 421 h 10099"/>
              <a:gd name="connsiteX3" fmla="*/ 3 w 10467"/>
              <a:gd name="connsiteY3" fmla="*/ 4926 h 10099"/>
              <a:gd name="connsiteX4" fmla="*/ 520 w 10467"/>
              <a:gd name="connsiteY4" fmla="*/ 9563 h 10099"/>
              <a:gd name="connsiteX5" fmla="*/ 5403 w 10467"/>
              <a:gd name="connsiteY5" fmla="*/ 9897 h 10099"/>
              <a:gd name="connsiteX6" fmla="*/ 9986 w 10467"/>
              <a:gd name="connsiteY6" fmla="*/ 9527 h 10099"/>
              <a:gd name="connsiteX7" fmla="*/ 10325 w 10467"/>
              <a:gd name="connsiteY7" fmla="*/ 4952 h 10099"/>
              <a:gd name="connsiteX8" fmla="*/ 9783 w 10467"/>
              <a:gd name="connsiteY8" fmla="*/ 464 h 10099"/>
              <a:gd name="connsiteX0" fmla="*/ 9783 w 10467"/>
              <a:gd name="connsiteY0" fmla="*/ 464 h 10112"/>
              <a:gd name="connsiteX1" fmla="*/ 4976 w 10467"/>
              <a:gd name="connsiteY1" fmla="*/ 65 h 10112"/>
              <a:gd name="connsiteX2" fmla="*/ 479 w 10467"/>
              <a:gd name="connsiteY2" fmla="*/ 421 h 10112"/>
              <a:gd name="connsiteX3" fmla="*/ 3 w 10467"/>
              <a:gd name="connsiteY3" fmla="*/ 4926 h 10112"/>
              <a:gd name="connsiteX4" fmla="*/ 418 w 10467"/>
              <a:gd name="connsiteY4" fmla="*/ 9584 h 10112"/>
              <a:gd name="connsiteX5" fmla="*/ 5403 w 10467"/>
              <a:gd name="connsiteY5" fmla="*/ 9897 h 10112"/>
              <a:gd name="connsiteX6" fmla="*/ 9986 w 10467"/>
              <a:gd name="connsiteY6" fmla="*/ 9527 h 10112"/>
              <a:gd name="connsiteX7" fmla="*/ 10325 w 10467"/>
              <a:gd name="connsiteY7" fmla="*/ 4952 h 10112"/>
              <a:gd name="connsiteX8" fmla="*/ 9783 w 10467"/>
              <a:gd name="connsiteY8" fmla="*/ 464 h 10112"/>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399"/>
              <a:gd name="connsiteY0" fmla="*/ 464 h 10244"/>
              <a:gd name="connsiteX1" fmla="*/ 4976 w 10399"/>
              <a:gd name="connsiteY1" fmla="*/ 65 h 10244"/>
              <a:gd name="connsiteX2" fmla="*/ 479 w 10399"/>
              <a:gd name="connsiteY2" fmla="*/ 421 h 10244"/>
              <a:gd name="connsiteX3" fmla="*/ 3 w 10399"/>
              <a:gd name="connsiteY3" fmla="*/ 4926 h 10244"/>
              <a:gd name="connsiteX4" fmla="*/ 418 w 10399"/>
              <a:gd name="connsiteY4" fmla="*/ 9584 h 10244"/>
              <a:gd name="connsiteX5" fmla="*/ 5403 w 10399"/>
              <a:gd name="connsiteY5" fmla="*/ 10025 h 10244"/>
              <a:gd name="connsiteX6" fmla="*/ 9850 w 10399"/>
              <a:gd name="connsiteY6" fmla="*/ 9784 h 10244"/>
              <a:gd name="connsiteX7" fmla="*/ 10325 w 10399"/>
              <a:gd name="connsiteY7" fmla="*/ 4952 h 10244"/>
              <a:gd name="connsiteX8" fmla="*/ 9783 w 10399"/>
              <a:gd name="connsiteY8" fmla="*/ 464 h 10244"/>
              <a:gd name="connsiteX0" fmla="*/ 9783 w 10399"/>
              <a:gd name="connsiteY0" fmla="*/ 464 h 10152"/>
              <a:gd name="connsiteX1" fmla="*/ 4976 w 10399"/>
              <a:gd name="connsiteY1" fmla="*/ 65 h 10152"/>
              <a:gd name="connsiteX2" fmla="*/ 479 w 10399"/>
              <a:gd name="connsiteY2" fmla="*/ 421 h 10152"/>
              <a:gd name="connsiteX3" fmla="*/ 3 w 10399"/>
              <a:gd name="connsiteY3" fmla="*/ 4926 h 10152"/>
              <a:gd name="connsiteX4" fmla="*/ 418 w 10399"/>
              <a:gd name="connsiteY4" fmla="*/ 9584 h 10152"/>
              <a:gd name="connsiteX5" fmla="*/ 5403 w 10399"/>
              <a:gd name="connsiteY5" fmla="*/ 10025 h 10152"/>
              <a:gd name="connsiteX6" fmla="*/ 9850 w 10399"/>
              <a:gd name="connsiteY6" fmla="*/ 9784 h 10152"/>
              <a:gd name="connsiteX7" fmla="*/ 10325 w 10399"/>
              <a:gd name="connsiteY7" fmla="*/ 4952 h 10152"/>
              <a:gd name="connsiteX8" fmla="*/ 9783 w 10399"/>
              <a:gd name="connsiteY8" fmla="*/ 464 h 10152"/>
              <a:gd name="connsiteX0" fmla="*/ 9783 w 10326"/>
              <a:gd name="connsiteY0" fmla="*/ 464 h 10152"/>
              <a:gd name="connsiteX1" fmla="*/ 4976 w 10326"/>
              <a:gd name="connsiteY1" fmla="*/ 65 h 10152"/>
              <a:gd name="connsiteX2" fmla="*/ 479 w 10326"/>
              <a:gd name="connsiteY2" fmla="*/ 421 h 10152"/>
              <a:gd name="connsiteX3" fmla="*/ 3 w 10326"/>
              <a:gd name="connsiteY3" fmla="*/ 4926 h 10152"/>
              <a:gd name="connsiteX4" fmla="*/ 418 w 10326"/>
              <a:gd name="connsiteY4" fmla="*/ 9584 h 10152"/>
              <a:gd name="connsiteX5" fmla="*/ 5403 w 10326"/>
              <a:gd name="connsiteY5" fmla="*/ 10025 h 10152"/>
              <a:gd name="connsiteX6" fmla="*/ 9850 w 10326"/>
              <a:gd name="connsiteY6" fmla="*/ 9784 h 10152"/>
              <a:gd name="connsiteX7" fmla="*/ 10325 w 10326"/>
              <a:gd name="connsiteY7" fmla="*/ 4952 h 10152"/>
              <a:gd name="connsiteX8" fmla="*/ 9783 w 10326"/>
              <a:gd name="connsiteY8" fmla="*/ 464 h 10152"/>
              <a:gd name="connsiteX0" fmla="*/ 9783 w 10334"/>
              <a:gd name="connsiteY0" fmla="*/ 464 h 10151"/>
              <a:gd name="connsiteX1" fmla="*/ 4976 w 10334"/>
              <a:gd name="connsiteY1" fmla="*/ 65 h 10151"/>
              <a:gd name="connsiteX2" fmla="*/ 479 w 10334"/>
              <a:gd name="connsiteY2" fmla="*/ 421 h 10151"/>
              <a:gd name="connsiteX3" fmla="*/ 3 w 10334"/>
              <a:gd name="connsiteY3" fmla="*/ 4926 h 10151"/>
              <a:gd name="connsiteX4" fmla="*/ 418 w 10334"/>
              <a:gd name="connsiteY4" fmla="*/ 9584 h 10151"/>
              <a:gd name="connsiteX5" fmla="*/ 5403 w 10334"/>
              <a:gd name="connsiteY5" fmla="*/ 10025 h 10151"/>
              <a:gd name="connsiteX6" fmla="*/ 9941 w 10334"/>
              <a:gd name="connsiteY6" fmla="*/ 9805 h 10151"/>
              <a:gd name="connsiteX7" fmla="*/ 10325 w 10334"/>
              <a:gd name="connsiteY7" fmla="*/ 4952 h 10151"/>
              <a:gd name="connsiteX8" fmla="*/ 9783 w 10334"/>
              <a:gd name="connsiteY8" fmla="*/ 464 h 10151"/>
              <a:gd name="connsiteX0" fmla="*/ 9783 w 10353"/>
              <a:gd name="connsiteY0" fmla="*/ 464 h 10151"/>
              <a:gd name="connsiteX1" fmla="*/ 4976 w 10353"/>
              <a:gd name="connsiteY1" fmla="*/ 65 h 10151"/>
              <a:gd name="connsiteX2" fmla="*/ 479 w 10353"/>
              <a:gd name="connsiteY2" fmla="*/ 421 h 10151"/>
              <a:gd name="connsiteX3" fmla="*/ 3 w 10353"/>
              <a:gd name="connsiteY3" fmla="*/ 4926 h 10151"/>
              <a:gd name="connsiteX4" fmla="*/ 418 w 10353"/>
              <a:gd name="connsiteY4" fmla="*/ 9584 h 10151"/>
              <a:gd name="connsiteX5" fmla="*/ 5403 w 10353"/>
              <a:gd name="connsiteY5" fmla="*/ 10025 h 10151"/>
              <a:gd name="connsiteX6" fmla="*/ 9941 w 10353"/>
              <a:gd name="connsiteY6" fmla="*/ 9805 h 10151"/>
              <a:gd name="connsiteX7" fmla="*/ 10348 w 10353"/>
              <a:gd name="connsiteY7" fmla="*/ 5038 h 10151"/>
              <a:gd name="connsiteX8" fmla="*/ 9783 w 10353"/>
              <a:gd name="connsiteY8" fmla="*/ 464 h 10151"/>
              <a:gd name="connsiteX0" fmla="*/ 9817 w 10353"/>
              <a:gd name="connsiteY0" fmla="*/ 454 h 10162"/>
              <a:gd name="connsiteX1" fmla="*/ 4976 w 10353"/>
              <a:gd name="connsiteY1" fmla="*/ 76 h 10162"/>
              <a:gd name="connsiteX2" fmla="*/ 479 w 10353"/>
              <a:gd name="connsiteY2" fmla="*/ 432 h 10162"/>
              <a:gd name="connsiteX3" fmla="*/ 3 w 10353"/>
              <a:gd name="connsiteY3" fmla="*/ 4937 h 10162"/>
              <a:gd name="connsiteX4" fmla="*/ 418 w 10353"/>
              <a:gd name="connsiteY4" fmla="*/ 9595 h 10162"/>
              <a:gd name="connsiteX5" fmla="*/ 5403 w 10353"/>
              <a:gd name="connsiteY5" fmla="*/ 10036 h 10162"/>
              <a:gd name="connsiteX6" fmla="*/ 9941 w 10353"/>
              <a:gd name="connsiteY6" fmla="*/ 9816 h 10162"/>
              <a:gd name="connsiteX7" fmla="*/ 10348 w 10353"/>
              <a:gd name="connsiteY7" fmla="*/ 5049 h 10162"/>
              <a:gd name="connsiteX8" fmla="*/ 9817 w 10353"/>
              <a:gd name="connsiteY8" fmla="*/ 454 h 10162"/>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66 h 10174"/>
              <a:gd name="connsiteX1" fmla="*/ 5010 w 10353"/>
              <a:gd name="connsiteY1" fmla="*/ 109 h 10174"/>
              <a:gd name="connsiteX2" fmla="*/ 377 w 10353"/>
              <a:gd name="connsiteY2" fmla="*/ 358 h 10174"/>
              <a:gd name="connsiteX3" fmla="*/ 3 w 10353"/>
              <a:gd name="connsiteY3" fmla="*/ 4949 h 10174"/>
              <a:gd name="connsiteX4" fmla="*/ 418 w 10353"/>
              <a:gd name="connsiteY4" fmla="*/ 9607 h 10174"/>
              <a:gd name="connsiteX5" fmla="*/ 5403 w 10353"/>
              <a:gd name="connsiteY5" fmla="*/ 10048 h 10174"/>
              <a:gd name="connsiteX6" fmla="*/ 9941 w 10353"/>
              <a:gd name="connsiteY6" fmla="*/ 9828 h 10174"/>
              <a:gd name="connsiteX7" fmla="*/ 10348 w 10353"/>
              <a:gd name="connsiteY7" fmla="*/ 5061 h 10174"/>
              <a:gd name="connsiteX8" fmla="*/ 9817 w 10353"/>
              <a:gd name="connsiteY8" fmla="*/ 466 h 10174"/>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482 h 10190"/>
              <a:gd name="connsiteX1" fmla="*/ 5010 w 10353"/>
              <a:gd name="connsiteY1" fmla="*/ 125 h 10190"/>
              <a:gd name="connsiteX2" fmla="*/ 377 w 10353"/>
              <a:gd name="connsiteY2" fmla="*/ 374 h 10190"/>
              <a:gd name="connsiteX3" fmla="*/ 3 w 10353"/>
              <a:gd name="connsiteY3" fmla="*/ 4965 h 10190"/>
              <a:gd name="connsiteX4" fmla="*/ 418 w 10353"/>
              <a:gd name="connsiteY4" fmla="*/ 9623 h 10190"/>
              <a:gd name="connsiteX5" fmla="*/ 5403 w 10353"/>
              <a:gd name="connsiteY5" fmla="*/ 10064 h 10190"/>
              <a:gd name="connsiteX6" fmla="*/ 9941 w 10353"/>
              <a:gd name="connsiteY6" fmla="*/ 9844 h 10190"/>
              <a:gd name="connsiteX7" fmla="*/ 10348 w 10353"/>
              <a:gd name="connsiteY7" fmla="*/ 5077 h 10190"/>
              <a:gd name="connsiteX8" fmla="*/ 9817 w 10353"/>
              <a:gd name="connsiteY8" fmla="*/ 482 h 10190"/>
              <a:gd name="connsiteX0" fmla="*/ 9815 w 10351"/>
              <a:gd name="connsiteY0" fmla="*/ 495 h 10203"/>
              <a:gd name="connsiteX1" fmla="*/ 5008 w 10351"/>
              <a:gd name="connsiteY1" fmla="*/ 138 h 10203"/>
              <a:gd name="connsiteX2" fmla="*/ 420 w 10351"/>
              <a:gd name="connsiteY2" fmla="*/ 366 h 10203"/>
              <a:gd name="connsiteX3" fmla="*/ 1 w 10351"/>
              <a:gd name="connsiteY3" fmla="*/ 4978 h 10203"/>
              <a:gd name="connsiteX4" fmla="*/ 416 w 10351"/>
              <a:gd name="connsiteY4" fmla="*/ 9636 h 10203"/>
              <a:gd name="connsiteX5" fmla="*/ 5401 w 10351"/>
              <a:gd name="connsiteY5" fmla="*/ 10077 h 10203"/>
              <a:gd name="connsiteX6" fmla="*/ 9939 w 10351"/>
              <a:gd name="connsiteY6" fmla="*/ 9857 h 10203"/>
              <a:gd name="connsiteX7" fmla="*/ 10346 w 10351"/>
              <a:gd name="connsiteY7" fmla="*/ 5090 h 10203"/>
              <a:gd name="connsiteX8" fmla="*/ 9815 w 10351"/>
              <a:gd name="connsiteY8" fmla="*/ 495 h 10203"/>
              <a:gd name="connsiteX0" fmla="*/ 9816 w 10352"/>
              <a:gd name="connsiteY0" fmla="*/ 495 h 10203"/>
              <a:gd name="connsiteX1" fmla="*/ 5009 w 10352"/>
              <a:gd name="connsiteY1" fmla="*/ 138 h 10203"/>
              <a:gd name="connsiteX2" fmla="*/ 421 w 10352"/>
              <a:gd name="connsiteY2" fmla="*/ 366 h 10203"/>
              <a:gd name="connsiteX3" fmla="*/ 2 w 10352"/>
              <a:gd name="connsiteY3" fmla="*/ 4978 h 10203"/>
              <a:gd name="connsiteX4" fmla="*/ 417 w 10352"/>
              <a:gd name="connsiteY4" fmla="*/ 9636 h 10203"/>
              <a:gd name="connsiteX5" fmla="*/ 5402 w 10352"/>
              <a:gd name="connsiteY5" fmla="*/ 10077 h 10203"/>
              <a:gd name="connsiteX6" fmla="*/ 9940 w 10352"/>
              <a:gd name="connsiteY6" fmla="*/ 9857 h 10203"/>
              <a:gd name="connsiteX7" fmla="*/ 10347 w 10352"/>
              <a:gd name="connsiteY7" fmla="*/ 5090 h 10203"/>
              <a:gd name="connsiteX8" fmla="*/ 9816 w 10352"/>
              <a:gd name="connsiteY8" fmla="*/ 495 h 10203"/>
              <a:gd name="connsiteX0" fmla="*/ 9818 w 10354"/>
              <a:gd name="connsiteY0" fmla="*/ 495 h 10198"/>
              <a:gd name="connsiteX1" fmla="*/ 5011 w 10354"/>
              <a:gd name="connsiteY1" fmla="*/ 138 h 10198"/>
              <a:gd name="connsiteX2" fmla="*/ 423 w 10354"/>
              <a:gd name="connsiteY2" fmla="*/ 366 h 10198"/>
              <a:gd name="connsiteX3" fmla="*/ 4 w 10354"/>
              <a:gd name="connsiteY3" fmla="*/ 4978 h 10198"/>
              <a:gd name="connsiteX4" fmla="*/ 385 w 10354"/>
              <a:gd name="connsiteY4" fmla="*/ 9572 h 10198"/>
              <a:gd name="connsiteX5" fmla="*/ 5404 w 10354"/>
              <a:gd name="connsiteY5" fmla="*/ 10077 h 10198"/>
              <a:gd name="connsiteX6" fmla="*/ 9942 w 10354"/>
              <a:gd name="connsiteY6" fmla="*/ 9857 h 10198"/>
              <a:gd name="connsiteX7" fmla="*/ 10349 w 10354"/>
              <a:gd name="connsiteY7" fmla="*/ 5090 h 10198"/>
              <a:gd name="connsiteX8" fmla="*/ 9818 w 10354"/>
              <a:gd name="connsiteY8" fmla="*/ 495 h 10198"/>
              <a:gd name="connsiteX0" fmla="*/ 9823 w 10359"/>
              <a:gd name="connsiteY0" fmla="*/ 495 h 10257"/>
              <a:gd name="connsiteX1" fmla="*/ 5016 w 10359"/>
              <a:gd name="connsiteY1" fmla="*/ 138 h 10257"/>
              <a:gd name="connsiteX2" fmla="*/ 428 w 10359"/>
              <a:gd name="connsiteY2" fmla="*/ 366 h 10257"/>
              <a:gd name="connsiteX3" fmla="*/ 9 w 10359"/>
              <a:gd name="connsiteY3" fmla="*/ 4978 h 10257"/>
              <a:gd name="connsiteX4" fmla="*/ 367 w 10359"/>
              <a:gd name="connsiteY4" fmla="*/ 9722 h 10257"/>
              <a:gd name="connsiteX5" fmla="*/ 5409 w 10359"/>
              <a:gd name="connsiteY5" fmla="*/ 10077 h 10257"/>
              <a:gd name="connsiteX6" fmla="*/ 9947 w 10359"/>
              <a:gd name="connsiteY6" fmla="*/ 9857 h 10257"/>
              <a:gd name="connsiteX7" fmla="*/ 10354 w 10359"/>
              <a:gd name="connsiteY7" fmla="*/ 5090 h 10257"/>
              <a:gd name="connsiteX8" fmla="*/ 9823 w 10359"/>
              <a:gd name="connsiteY8" fmla="*/ 495 h 10257"/>
              <a:gd name="connsiteX0" fmla="*/ 9817 w 10353"/>
              <a:gd name="connsiteY0" fmla="*/ 495 h 10285"/>
              <a:gd name="connsiteX1" fmla="*/ 5010 w 10353"/>
              <a:gd name="connsiteY1" fmla="*/ 138 h 10285"/>
              <a:gd name="connsiteX2" fmla="*/ 422 w 10353"/>
              <a:gd name="connsiteY2" fmla="*/ 366 h 10285"/>
              <a:gd name="connsiteX3" fmla="*/ 3 w 10353"/>
              <a:gd name="connsiteY3" fmla="*/ 4978 h 10285"/>
              <a:gd name="connsiteX4" fmla="*/ 395 w 10353"/>
              <a:gd name="connsiteY4" fmla="*/ 9765 h 10285"/>
              <a:gd name="connsiteX5" fmla="*/ 5403 w 10353"/>
              <a:gd name="connsiteY5" fmla="*/ 10077 h 10285"/>
              <a:gd name="connsiteX6" fmla="*/ 9941 w 10353"/>
              <a:gd name="connsiteY6" fmla="*/ 9857 h 10285"/>
              <a:gd name="connsiteX7" fmla="*/ 10348 w 10353"/>
              <a:gd name="connsiteY7" fmla="*/ 5090 h 10285"/>
              <a:gd name="connsiteX8" fmla="*/ 9817 w 10353"/>
              <a:gd name="connsiteY8" fmla="*/ 495 h 10285"/>
              <a:gd name="connsiteX0" fmla="*/ 9817 w 10353"/>
              <a:gd name="connsiteY0" fmla="*/ 495 h 10223"/>
              <a:gd name="connsiteX1" fmla="*/ 5010 w 10353"/>
              <a:gd name="connsiteY1" fmla="*/ 138 h 10223"/>
              <a:gd name="connsiteX2" fmla="*/ 422 w 10353"/>
              <a:gd name="connsiteY2" fmla="*/ 366 h 10223"/>
              <a:gd name="connsiteX3" fmla="*/ 3 w 10353"/>
              <a:gd name="connsiteY3" fmla="*/ 4978 h 10223"/>
              <a:gd name="connsiteX4" fmla="*/ 395 w 10353"/>
              <a:gd name="connsiteY4" fmla="*/ 9765 h 10223"/>
              <a:gd name="connsiteX5" fmla="*/ 5403 w 10353"/>
              <a:gd name="connsiteY5" fmla="*/ 10077 h 10223"/>
              <a:gd name="connsiteX6" fmla="*/ 9941 w 10353"/>
              <a:gd name="connsiteY6" fmla="*/ 9857 h 10223"/>
              <a:gd name="connsiteX7" fmla="*/ 10348 w 10353"/>
              <a:gd name="connsiteY7" fmla="*/ 5090 h 10223"/>
              <a:gd name="connsiteX8" fmla="*/ 9817 w 10353"/>
              <a:gd name="connsiteY8" fmla="*/ 495 h 10223"/>
              <a:gd name="connsiteX0" fmla="*/ 9818 w 10354"/>
              <a:gd name="connsiteY0" fmla="*/ 495 h 10209"/>
              <a:gd name="connsiteX1" fmla="*/ 5011 w 10354"/>
              <a:gd name="connsiteY1" fmla="*/ 138 h 10209"/>
              <a:gd name="connsiteX2" fmla="*/ 423 w 10354"/>
              <a:gd name="connsiteY2" fmla="*/ 366 h 10209"/>
              <a:gd name="connsiteX3" fmla="*/ 4 w 10354"/>
              <a:gd name="connsiteY3" fmla="*/ 4978 h 10209"/>
              <a:gd name="connsiteX4" fmla="*/ 385 w 10354"/>
              <a:gd name="connsiteY4" fmla="*/ 9744 h 10209"/>
              <a:gd name="connsiteX5" fmla="*/ 5404 w 10354"/>
              <a:gd name="connsiteY5" fmla="*/ 10077 h 10209"/>
              <a:gd name="connsiteX6" fmla="*/ 9942 w 10354"/>
              <a:gd name="connsiteY6" fmla="*/ 9857 h 10209"/>
              <a:gd name="connsiteX7" fmla="*/ 10349 w 10354"/>
              <a:gd name="connsiteY7" fmla="*/ 5090 h 10209"/>
              <a:gd name="connsiteX8" fmla="*/ 9818 w 10354"/>
              <a:gd name="connsiteY8" fmla="*/ 495 h 10209"/>
              <a:gd name="connsiteX0" fmla="*/ 9782 w 10318"/>
              <a:gd name="connsiteY0" fmla="*/ 495 h 10209"/>
              <a:gd name="connsiteX1" fmla="*/ 4975 w 10318"/>
              <a:gd name="connsiteY1" fmla="*/ 138 h 10209"/>
              <a:gd name="connsiteX2" fmla="*/ 387 w 10318"/>
              <a:gd name="connsiteY2" fmla="*/ 366 h 10209"/>
              <a:gd name="connsiteX3" fmla="*/ 13 w 10318"/>
              <a:gd name="connsiteY3" fmla="*/ 4958 h 10209"/>
              <a:gd name="connsiteX4" fmla="*/ 349 w 10318"/>
              <a:gd name="connsiteY4" fmla="*/ 9744 h 10209"/>
              <a:gd name="connsiteX5" fmla="*/ 5368 w 10318"/>
              <a:gd name="connsiteY5" fmla="*/ 10077 h 10209"/>
              <a:gd name="connsiteX6" fmla="*/ 9906 w 10318"/>
              <a:gd name="connsiteY6" fmla="*/ 9857 h 10209"/>
              <a:gd name="connsiteX7" fmla="*/ 10313 w 10318"/>
              <a:gd name="connsiteY7" fmla="*/ 5090 h 10209"/>
              <a:gd name="connsiteX8" fmla="*/ 9782 w 10318"/>
              <a:gd name="connsiteY8" fmla="*/ 495 h 10209"/>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36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10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231"/>
              <a:gd name="connsiteX1" fmla="*/ 4972 w 10315"/>
              <a:gd name="connsiteY1" fmla="*/ 138 h 10231"/>
              <a:gd name="connsiteX2" fmla="*/ 384 w 10315"/>
              <a:gd name="connsiteY2" fmla="*/ 366 h 10231"/>
              <a:gd name="connsiteX3" fmla="*/ 10 w 10315"/>
              <a:gd name="connsiteY3" fmla="*/ 4958 h 10231"/>
              <a:gd name="connsiteX4" fmla="*/ 369 w 10315"/>
              <a:gd name="connsiteY4" fmla="*/ 9586 h 10231"/>
              <a:gd name="connsiteX5" fmla="*/ 5105 w 10315"/>
              <a:gd name="connsiteY5" fmla="*/ 10077 h 10231"/>
              <a:gd name="connsiteX6" fmla="*/ 9903 w 10315"/>
              <a:gd name="connsiteY6" fmla="*/ 9857 h 10231"/>
              <a:gd name="connsiteX7" fmla="*/ 10310 w 10315"/>
              <a:gd name="connsiteY7" fmla="*/ 5090 h 10231"/>
              <a:gd name="connsiteX8" fmla="*/ 9779 w 10315"/>
              <a:gd name="connsiteY8" fmla="*/ 495 h 10231"/>
              <a:gd name="connsiteX0" fmla="*/ 9779 w 10310"/>
              <a:gd name="connsiteY0" fmla="*/ 495 h 10231"/>
              <a:gd name="connsiteX1" fmla="*/ 4972 w 10310"/>
              <a:gd name="connsiteY1" fmla="*/ 138 h 10231"/>
              <a:gd name="connsiteX2" fmla="*/ 384 w 10310"/>
              <a:gd name="connsiteY2" fmla="*/ 366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71 h 10207"/>
              <a:gd name="connsiteX1" fmla="*/ 4972 w 10310"/>
              <a:gd name="connsiteY1" fmla="*/ 114 h 10207"/>
              <a:gd name="connsiteX2" fmla="*/ 441 w 10310"/>
              <a:gd name="connsiteY2" fmla="*/ 381 h 10207"/>
              <a:gd name="connsiteX3" fmla="*/ 10 w 10310"/>
              <a:gd name="connsiteY3" fmla="*/ 4934 h 10207"/>
              <a:gd name="connsiteX4" fmla="*/ 369 w 10310"/>
              <a:gd name="connsiteY4" fmla="*/ 9562 h 10207"/>
              <a:gd name="connsiteX5" fmla="*/ 5105 w 10310"/>
              <a:gd name="connsiteY5" fmla="*/ 10053 h 10207"/>
              <a:gd name="connsiteX6" fmla="*/ 9812 w 10310"/>
              <a:gd name="connsiteY6" fmla="*/ 9833 h 10207"/>
              <a:gd name="connsiteX7" fmla="*/ 10310 w 10310"/>
              <a:gd name="connsiteY7" fmla="*/ 5066 h 10207"/>
              <a:gd name="connsiteX8" fmla="*/ 9779 w 10310"/>
              <a:gd name="connsiteY8" fmla="*/ 471 h 10207"/>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88 w 10319"/>
              <a:gd name="connsiteY0" fmla="*/ 495 h 10231"/>
              <a:gd name="connsiteX1" fmla="*/ 4981 w 10319"/>
              <a:gd name="connsiteY1" fmla="*/ 138 h 10231"/>
              <a:gd name="connsiteX2" fmla="*/ 450 w 10319"/>
              <a:gd name="connsiteY2" fmla="*/ 405 h 10231"/>
              <a:gd name="connsiteX3" fmla="*/ 8 w 10319"/>
              <a:gd name="connsiteY3" fmla="*/ 4780 h 10231"/>
              <a:gd name="connsiteX4" fmla="*/ 378 w 10319"/>
              <a:gd name="connsiteY4" fmla="*/ 9586 h 10231"/>
              <a:gd name="connsiteX5" fmla="*/ 5114 w 10319"/>
              <a:gd name="connsiteY5" fmla="*/ 10077 h 10231"/>
              <a:gd name="connsiteX6" fmla="*/ 9821 w 10319"/>
              <a:gd name="connsiteY6" fmla="*/ 9857 h 10231"/>
              <a:gd name="connsiteX7" fmla="*/ 10319 w 10319"/>
              <a:gd name="connsiteY7" fmla="*/ 5090 h 10231"/>
              <a:gd name="connsiteX8" fmla="*/ 9788 w 10319"/>
              <a:gd name="connsiteY8" fmla="*/ 495 h 10231"/>
              <a:gd name="connsiteX0" fmla="*/ 9790 w 10321"/>
              <a:gd name="connsiteY0" fmla="*/ 495 h 10231"/>
              <a:gd name="connsiteX1" fmla="*/ 4983 w 10321"/>
              <a:gd name="connsiteY1" fmla="*/ 138 h 10231"/>
              <a:gd name="connsiteX2" fmla="*/ 452 w 10321"/>
              <a:gd name="connsiteY2" fmla="*/ 405 h 10231"/>
              <a:gd name="connsiteX3" fmla="*/ 10 w 10321"/>
              <a:gd name="connsiteY3" fmla="*/ 4780 h 10231"/>
              <a:gd name="connsiteX4" fmla="*/ 380 w 10321"/>
              <a:gd name="connsiteY4" fmla="*/ 9586 h 10231"/>
              <a:gd name="connsiteX5" fmla="*/ 5116 w 10321"/>
              <a:gd name="connsiteY5" fmla="*/ 10077 h 10231"/>
              <a:gd name="connsiteX6" fmla="*/ 9823 w 10321"/>
              <a:gd name="connsiteY6" fmla="*/ 9857 h 10231"/>
              <a:gd name="connsiteX7" fmla="*/ 10321 w 10321"/>
              <a:gd name="connsiteY7" fmla="*/ 5090 h 10231"/>
              <a:gd name="connsiteX8" fmla="*/ 9790 w 10321"/>
              <a:gd name="connsiteY8" fmla="*/ 495 h 10231"/>
              <a:gd name="connsiteX0" fmla="*/ 9707 w 10321"/>
              <a:gd name="connsiteY0" fmla="*/ 365 h 10316"/>
              <a:gd name="connsiteX1" fmla="*/ 4983 w 10321"/>
              <a:gd name="connsiteY1" fmla="*/ 223 h 10316"/>
              <a:gd name="connsiteX2" fmla="*/ 452 w 10321"/>
              <a:gd name="connsiteY2" fmla="*/ 490 h 10316"/>
              <a:gd name="connsiteX3" fmla="*/ 10 w 10321"/>
              <a:gd name="connsiteY3" fmla="*/ 4865 h 10316"/>
              <a:gd name="connsiteX4" fmla="*/ 380 w 10321"/>
              <a:gd name="connsiteY4" fmla="*/ 9671 h 10316"/>
              <a:gd name="connsiteX5" fmla="*/ 5116 w 10321"/>
              <a:gd name="connsiteY5" fmla="*/ 10162 h 10316"/>
              <a:gd name="connsiteX6" fmla="*/ 9823 w 10321"/>
              <a:gd name="connsiteY6" fmla="*/ 9942 h 10316"/>
              <a:gd name="connsiteX7" fmla="*/ 10321 w 10321"/>
              <a:gd name="connsiteY7" fmla="*/ 5175 h 10316"/>
              <a:gd name="connsiteX8" fmla="*/ 9707 w 10321"/>
              <a:gd name="connsiteY8" fmla="*/ 365 h 10316"/>
              <a:gd name="connsiteX0" fmla="*/ 9707 w 10327"/>
              <a:gd name="connsiteY0" fmla="*/ 365 h 10327"/>
              <a:gd name="connsiteX1" fmla="*/ 4983 w 10327"/>
              <a:gd name="connsiteY1" fmla="*/ 223 h 10327"/>
              <a:gd name="connsiteX2" fmla="*/ 452 w 10327"/>
              <a:gd name="connsiteY2" fmla="*/ 490 h 10327"/>
              <a:gd name="connsiteX3" fmla="*/ 10 w 10327"/>
              <a:gd name="connsiteY3" fmla="*/ 4865 h 10327"/>
              <a:gd name="connsiteX4" fmla="*/ 380 w 10327"/>
              <a:gd name="connsiteY4" fmla="*/ 9671 h 10327"/>
              <a:gd name="connsiteX5" fmla="*/ 5116 w 10327"/>
              <a:gd name="connsiteY5" fmla="*/ 10162 h 10327"/>
              <a:gd name="connsiteX6" fmla="*/ 9918 w 10327"/>
              <a:gd name="connsiteY6" fmla="*/ 9749 h 10327"/>
              <a:gd name="connsiteX7" fmla="*/ 10321 w 10327"/>
              <a:gd name="connsiteY7" fmla="*/ 5175 h 10327"/>
              <a:gd name="connsiteX8" fmla="*/ 9707 w 10327"/>
              <a:gd name="connsiteY8" fmla="*/ 365 h 10327"/>
              <a:gd name="connsiteX0" fmla="*/ 9707 w 10327"/>
              <a:gd name="connsiteY0" fmla="*/ 365 h 10265"/>
              <a:gd name="connsiteX1" fmla="*/ 4983 w 10327"/>
              <a:gd name="connsiteY1" fmla="*/ 223 h 10265"/>
              <a:gd name="connsiteX2" fmla="*/ 452 w 10327"/>
              <a:gd name="connsiteY2" fmla="*/ 490 h 10265"/>
              <a:gd name="connsiteX3" fmla="*/ 10 w 10327"/>
              <a:gd name="connsiteY3" fmla="*/ 4865 h 10265"/>
              <a:gd name="connsiteX4" fmla="*/ 380 w 10327"/>
              <a:gd name="connsiteY4" fmla="*/ 9671 h 10265"/>
              <a:gd name="connsiteX5" fmla="*/ 5188 w 10327"/>
              <a:gd name="connsiteY5" fmla="*/ 10012 h 10265"/>
              <a:gd name="connsiteX6" fmla="*/ 9918 w 10327"/>
              <a:gd name="connsiteY6" fmla="*/ 9749 h 10265"/>
              <a:gd name="connsiteX7" fmla="*/ 10321 w 10327"/>
              <a:gd name="connsiteY7" fmla="*/ 5175 h 10265"/>
              <a:gd name="connsiteX8" fmla="*/ 9707 w 10327"/>
              <a:gd name="connsiteY8" fmla="*/ 365 h 10265"/>
              <a:gd name="connsiteX0" fmla="*/ 9710 w 10330"/>
              <a:gd name="connsiteY0" fmla="*/ 365 h 10251"/>
              <a:gd name="connsiteX1" fmla="*/ 4986 w 10330"/>
              <a:gd name="connsiteY1" fmla="*/ 223 h 10251"/>
              <a:gd name="connsiteX2" fmla="*/ 455 w 10330"/>
              <a:gd name="connsiteY2" fmla="*/ 490 h 10251"/>
              <a:gd name="connsiteX3" fmla="*/ 13 w 10330"/>
              <a:gd name="connsiteY3" fmla="*/ 4865 h 10251"/>
              <a:gd name="connsiteX4" fmla="*/ 562 w 10330"/>
              <a:gd name="connsiteY4" fmla="*/ 9650 h 10251"/>
              <a:gd name="connsiteX5" fmla="*/ 5191 w 10330"/>
              <a:gd name="connsiteY5" fmla="*/ 10012 h 10251"/>
              <a:gd name="connsiteX6" fmla="*/ 9921 w 10330"/>
              <a:gd name="connsiteY6" fmla="*/ 9749 h 10251"/>
              <a:gd name="connsiteX7" fmla="*/ 10324 w 10330"/>
              <a:gd name="connsiteY7" fmla="*/ 5175 h 10251"/>
              <a:gd name="connsiteX8" fmla="*/ 9710 w 10330"/>
              <a:gd name="connsiteY8" fmla="*/ 365 h 10251"/>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2 w 10332"/>
              <a:gd name="connsiteY0" fmla="*/ 365 h 10317"/>
              <a:gd name="connsiteX1" fmla="*/ 4988 w 10332"/>
              <a:gd name="connsiteY1" fmla="*/ 223 h 10317"/>
              <a:gd name="connsiteX2" fmla="*/ 457 w 10332"/>
              <a:gd name="connsiteY2" fmla="*/ 490 h 10317"/>
              <a:gd name="connsiteX3" fmla="*/ 15 w 10332"/>
              <a:gd name="connsiteY3" fmla="*/ 4865 h 10317"/>
              <a:gd name="connsiteX4" fmla="*/ 588 w 10332"/>
              <a:gd name="connsiteY4" fmla="*/ 9929 h 10317"/>
              <a:gd name="connsiteX5" fmla="*/ 5193 w 10332"/>
              <a:gd name="connsiteY5" fmla="*/ 10012 h 10317"/>
              <a:gd name="connsiteX6" fmla="*/ 9923 w 10332"/>
              <a:gd name="connsiteY6" fmla="*/ 9749 h 10317"/>
              <a:gd name="connsiteX7" fmla="*/ 10326 w 10332"/>
              <a:gd name="connsiteY7" fmla="*/ 5175 h 10317"/>
              <a:gd name="connsiteX8" fmla="*/ 9712 w 10332"/>
              <a:gd name="connsiteY8" fmla="*/ 365 h 10317"/>
              <a:gd name="connsiteX0" fmla="*/ 9712 w 10332"/>
              <a:gd name="connsiteY0" fmla="*/ 365 h 10185"/>
              <a:gd name="connsiteX1" fmla="*/ 4988 w 10332"/>
              <a:gd name="connsiteY1" fmla="*/ 223 h 10185"/>
              <a:gd name="connsiteX2" fmla="*/ 457 w 10332"/>
              <a:gd name="connsiteY2" fmla="*/ 490 h 10185"/>
              <a:gd name="connsiteX3" fmla="*/ 15 w 10332"/>
              <a:gd name="connsiteY3" fmla="*/ 4865 h 10185"/>
              <a:gd name="connsiteX4" fmla="*/ 588 w 10332"/>
              <a:gd name="connsiteY4" fmla="*/ 9929 h 10185"/>
              <a:gd name="connsiteX5" fmla="*/ 5193 w 10332"/>
              <a:gd name="connsiteY5" fmla="*/ 10012 h 10185"/>
              <a:gd name="connsiteX6" fmla="*/ 9923 w 10332"/>
              <a:gd name="connsiteY6" fmla="*/ 9749 h 10185"/>
              <a:gd name="connsiteX7" fmla="*/ 10326 w 10332"/>
              <a:gd name="connsiteY7" fmla="*/ 5175 h 10185"/>
              <a:gd name="connsiteX8" fmla="*/ 9712 w 10332"/>
              <a:gd name="connsiteY8" fmla="*/ 365 h 10185"/>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267"/>
              <a:gd name="connsiteY0" fmla="*/ 365 h 10183"/>
              <a:gd name="connsiteX1" fmla="*/ 4988 w 10267"/>
              <a:gd name="connsiteY1" fmla="*/ 223 h 10183"/>
              <a:gd name="connsiteX2" fmla="*/ 457 w 10267"/>
              <a:gd name="connsiteY2" fmla="*/ 490 h 10183"/>
              <a:gd name="connsiteX3" fmla="*/ 15 w 10267"/>
              <a:gd name="connsiteY3" fmla="*/ 4865 h 10183"/>
              <a:gd name="connsiteX4" fmla="*/ 588 w 10267"/>
              <a:gd name="connsiteY4" fmla="*/ 9929 h 10183"/>
              <a:gd name="connsiteX5" fmla="*/ 5193 w 10267"/>
              <a:gd name="connsiteY5" fmla="*/ 10012 h 10183"/>
              <a:gd name="connsiteX6" fmla="*/ 9792 w 10267"/>
              <a:gd name="connsiteY6" fmla="*/ 9792 h 10183"/>
              <a:gd name="connsiteX7" fmla="*/ 10266 w 10267"/>
              <a:gd name="connsiteY7" fmla="*/ 5175 h 10183"/>
              <a:gd name="connsiteX8" fmla="*/ 9712 w 10267"/>
              <a:gd name="connsiteY8" fmla="*/ 365 h 10183"/>
              <a:gd name="connsiteX0" fmla="*/ 9712 w 10288"/>
              <a:gd name="connsiteY0" fmla="*/ 365 h 10186"/>
              <a:gd name="connsiteX1" fmla="*/ 4988 w 10288"/>
              <a:gd name="connsiteY1" fmla="*/ 223 h 10186"/>
              <a:gd name="connsiteX2" fmla="*/ 457 w 10288"/>
              <a:gd name="connsiteY2" fmla="*/ 490 h 10186"/>
              <a:gd name="connsiteX3" fmla="*/ 15 w 10288"/>
              <a:gd name="connsiteY3" fmla="*/ 4865 h 10186"/>
              <a:gd name="connsiteX4" fmla="*/ 588 w 10288"/>
              <a:gd name="connsiteY4" fmla="*/ 9929 h 10186"/>
              <a:gd name="connsiteX5" fmla="*/ 5193 w 10288"/>
              <a:gd name="connsiteY5" fmla="*/ 10012 h 10186"/>
              <a:gd name="connsiteX6" fmla="*/ 9935 w 10288"/>
              <a:gd name="connsiteY6" fmla="*/ 9728 h 10186"/>
              <a:gd name="connsiteX7" fmla="*/ 10266 w 10288"/>
              <a:gd name="connsiteY7" fmla="*/ 5175 h 10186"/>
              <a:gd name="connsiteX8" fmla="*/ 9712 w 10288"/>
              <a:gd name="connsiteY8" fmla="*/ 365 h 10186"/>
              <a:gd name="connsiteX0" fmla="*/ 9712 w 10288"/>
              <a:gd name="connsiteY0" fmla="*/ 435 h 10256"/>
              <a:gd name="connsiteX1" fmla="*/ 4988 w 10288"/>
              <a:gd name="connsiteY1" fmla="*/ 100 h 10256"/>
              <a:gd name="connsiteX2" fmla="*/ 457 w 10288"/>
              <a:gd name="connsiteY2" fmla="*/ 560 h 10256"/>
              <a:gd name="connsiteX3" fmla="*/ 15 w 10288"/>
              <a:gd name="connsiteY3" fmla="*/ 4935 h 10256"/>
              <a:gd name="connsiteX4" fmla="*/ 588 w 10288"/>
              <a:gd name="connsiteY4" fmla="*/ 9999 h 10256"/>
              <a:gd name="connsiteX5" fmla="*/ 5193 w 10288"/>
              <a:gd name="connsiteY5" fmla="*/ 10082 h 10256"/>
              <a:gd name="connsiteX6" fmla="*/ 9935 w 10288"/>
              <a:gd name="connsiteY6" fmla="*/ 9798 h 10256"/>
              <a:gd name="connsiteX7" fmla="*/ 10266 w 10288"/>
              <a:gd name="connsiteY7" fmla="*/ 5245 h 10256"/>
              <a:gd name="connsiteX8" fmla="*/ 9712 w 10288"/>
              <a:gd name="connsiteY8" fmla="*/ 435 h 10256"/>
              <a:gd name="connsiteX0" fmla="*/ 9749 w 10325"/>
              <a:gd name="connsiteY0" fmla="*/ 435 h 10256"/>
              <a:gd name="connsiteX1" fmla="*/ 5025 w 10325"/>
              <a:gd name="connsiteY1" fmla="*/ 100 h 10256"/>
              <a:gd name="connsiteX2" fmla="*/ 387 w 10325"/>
              <a:gd name="connsiteY2" fmla="*/ 431 h 10256"/>
              <a:gd name="connsiteX3" fmla="*/ 52 w 10325"/>
              <a:gd name="connsiteY3" fmla="*/ 4935 h 10256"/>
              <a:gd name="connsiteX4" fmla="*/ 625 w 10325"/>
              <a:gd name="connsiteY4" fmla="*/ 9999 h 10256"/>
              <a:gd name="connsiteX5" fmla="*/ 5230 w 10325"/>
              <a:gd name="connsiteY5" fmla="*/ 10082 h 10256"/>
              <a:gd name="connsiteX6" fmla="*/ 9972 w 10325"/>
              <a:gd name="connsiteY6" fmla="*/ 9798 h 10256"/>
              <a:gd name="connsiteX7" fmla="*/ 10303 w 10325"/>
              <a:gd name="connsiteY7" fmla="*/ 5245 h 10256"/>
              <a:gd name="connsiteX8" fmla="*/ 9749 w 10325"/>
              <a:gd name="connsiteY8" fmla="*/ 435 h 10256"/>
              <a:gd name="connsiteX0" fmla="*/ 9821 w 10325"/>
              <a:gd name="connsiteY0" fmla="*/ 401 h 10308"/>
              <a:gd name="connsiteX1" fmla="*/ 5025 w 10325"/>
              <a:gd name="connsiteY1" fmla="*/ 152 h 10308"/>
              <a:gd name="connsiteX2" fmla="*/ 387 w 10325"/>
              <a:gd name="connsiteY2" fmla="*/ 483 h 10308"/>
              <a:gd name="connsiteX3" fmla="*/ 52 w 10325"/>
              <a:gd name="connsiteY3" fmla="*/ 4987 h 10308"/>
              <a:gd name="connsiteX4" fmla="*/ 625 w 10325"/>
              <a:gd name="connsiteY4" fmla="*/ 10051 h 10308"/>
              <a:gd name="connsiteX5" fmla="*/ 5230 w 10325"/>
              <a:gd name="connsiteY5" fmla="*/ 10134 h 10308"/>
              <a:gd name="connsiteX6" fmla="*/ 9972 w 10325"/>
              <a:gd name="connsiteY6" fmla="*/ 9850 h 10308"/>
              <a:gd name="connsiteX7" fmla="*/ 10303 w 10325"/>
              <a:gd name="connsiteY7" fmla="*/ 5297 h 10308"/>
              <a:gd name="connsiteX8" fmla="*/ 9821 w 10325"/>
              <a:gd name="connsiteY8" fmla="*/ 401 h 10308"/>
              <a:gd name="connsiteX0" fmla="*/ 9821 w 10325"/>
              <a:gd name="connsiteY0" fmla="*/ 444 h 10351"/>
              <a:gd name="connsiteX1" fmla="*/ 5120 w 10325"/>
              <a:gd name="connsiteY1" fmla="*/ 88 h 10351"/>
              <a:gd name="connsiteX2" fmla="*/ 387 w 10325"/>
              <a:gd name="connsiteY2" fmla="*/ 526 h 10351"/>
              <a:gd name="connsiteX3" fmla="*/ 52 w 10325"/>
              <a:gd name="connsiteY3" fmla="*/ 5030 h 10351"/>
              <a:gd name="connsiteX4" fmla="*/ 625 w 10325"/>
              <a:gd name="connsiteY4" fmla="*/ 10094 h 10351"/>
              <a:gd name="connsiteX5" fmla="*/ 5230 w 10325"/>
              <a:gd name="connsiteY5" fmla="*/ 10177 h 10351"/>
              <a:gd name="connsiteX6" fmla="*/ 9972 w 10325"/>
              <a:gd name="connsiteY6" fmla="*/ 9893 h 10351"/>
              <a:gd name="connsiteX7" fmla="*/ 10303 w 10325"/>
              <a:gd name="connsiteY7" fmla="*/ 5340 h 10351"/>
              <a:gd name="connsiteX8" fmla="*/ 9821 w 10325"/>
              <a:gd name="connsiteY8" fmla="*/ 444 h 10351"/>
              <a:gd name="connsiteX0" fmla="*/ 9939 w 10443"/>
              <a:gd name="connsiteY0" fmla="*/ 444 h 10504"/>
              <a:gd name="connsiteX1" fmla="*/ 5238 w 10443"/>
              <a:gd name="connsiteY1" fmla="*/ 88 h 10504"/>
              <a:gd name="connsiteX2" fmla="*/ 505 w 10443"/>
              <a:gd name="connsiteY2" fmla="*/ 526 h 10504"/>
              <a:gd name="connsiteX3" fmla="*/ 15 w 10443"/>
              <a:gd name="connsiteY3" fmla="*/ 5051 h 10504"/>
              <a:gd name="connsiteX4" fmla="*/ 743 w 10443"/>
              <a:gd name="connsiteY4" fmla="*/ 10094 h 10504"/>
              <a:gd name="connsiteX5" fmla="*/ 5348 w 10443"/>
              <a:gd name="connsiteY5" fmla="*/ 10177 h 10504"/>
              <a:gd name="connsiteX6" fmla="*/ 10090 w 10443"/>
              <a:gd name="connsiteY6" fmla="*/ 9893 h 10504"/>
              <a:gd name="connsiteX7" fmla="*/ 10421 w 10443"/>
              <a:gd name="connsiteY7" fmla="*/ 5340 h 10504"/>
              <a:gd name="connsiteX8" fmla="*/ 9939 w 10443"/>
              <a:gd name="connsiteY8" fmla="*/ 444 h 10504"/>
              <a:gd name="connsiteX0" fmla="*/ 9989 w 10493"/>
              <a:gd name="connsiteY0" fmla="*/ 444 h 10473"/>
              <a:gd name="connsiteX1" fmla="*/ 5288 w 10493"/>
              <a:gd name="connsiteY1" fmla="*/ 88 h 10473"/>
              <a:gd name="connsiteX2" fmla="*/ 555 w 10493"/>
              <a:gd name="connsiteY2" fmla="*/ 526 h 10473"/>
              <a:gd name="connsiteX3" fmla="*/ 65 w 10493"/>
              <a:gd name="connsiteY3" fmla="*/ 5051 h 10473"/>
              <a:gd name="connsiteX4" fmla="*/ 602 w 10493"/>
              <a:gd name="connsiteY4" fmla="*/ 10051 h 10473"/>
              <a:gd name="connsiteX5" fmla="*/ 5398 w 10493"/>
              <a:gd name="connsiteY5" fmla="*/ 10177 h 10473"/>
              <a:gd name="connsiteX6" fmla="*/ 10140 w 10493"/>
              <a:gd name="connsiteY6" fmla="*/ 9893 h 10473"/>
              <a:gd name="connsiteX7" fmla="*/ 10471 w 10493"/>
              <a:gd name="connsiteY7" fmla="*/ 5340 h 10473"/>
              <a:gd name="connsiteX8" fmla="*/ 9989 w 10493"/>
              <a:gd name="connsiteY8" fmla="*/ 444 h 10473"/>
              <a:gd name="connsiteX0" fmla="*/ 9928 w 10432"/>
              <a:gd name="connsiteY0" fmla="*/ 444 h 10484"/>
              <a:gd name="connsiteX1" fmla="*/ 5227 w 10432"/>
              <a:gd name="connsiteY1" fmla="*/ 88 h 10484"/>
              <a:gd name="connsiteX2" fmla="*/ 494 w 10432"/>
              <a:gd name="connsiteY2" fmla="*/ 526 h 10484"/>
              <a:gd name="connsiteX3" fmla="*/ 4 w 10432"/>
              <a:gd name="connsiteY3" fmla="*/ 5051 h 10484"/>
              <a:gd name="connsiteX4" fmla="*/ 541 w 10432"/>
              <a:gd name="connsiteY4" fmla="*/ 10051 h 10484"/>
              <a:gd name="connsiteX5" fmla="*/ 5337 w 10432"/>
              <a:gd name="connsiteY5" fmla="*/ 10177 h 10484"/>
              <a:gd name="connsiteX6" fmla="*/ 10079 w 10432"/>
              <a:gd name="connsiteY6" fmla="*/ 9893 h 10484"/>
              <a:gd name="connsiteX7" fmla="*/ 10410 w 10432"/>
              <a:gd name="connsiteY7" fmla="*/ 5340 h 10484"/>
              <a:gd name="connsiteX8" fmla="*/ 9928 w 10432"/>
              <a:gd name="connsiteY8" fmla="*/ 444 h 10484"/>
              <a:gd name="connsiteX0" fmla="*/ 9988 w 10492"/>
              <a:gd name="connsiteY0" fmla="*/ 444 h 10557"/>
              <a:gd name="connsiteX1" fmla="*/ 5287 w 10492"/>
              <a:gd name="connsiteY1" fmla="*/ 88 h 10557"/>
              <a:gd name="connsiteX2" fmla="*/ 554 w 10492"/>
              <a:gd name="connsiteY2" fmla="*/ 526 h 10557"/>
              <a:gd name="connsiteX3" fmla="*/ 64 w 10492"/>
              <a:gd name="connsiteY3" fmla="*/ 5051 h 10557"/>
              <a:gd name="connsiteX4" fmla="*/ 601 w 10492"/>
              <a:gd name="connsiteY4" fmla="*/ 10051 h 10557"/>
              <a:gd name="connsiteX5" fmla="*/ 5385 w 10492"/>
              <a:gd name="connsiteY5" fmla="*/ 10370 h 10557"/>
              <a:gd name="connsiteX6" fmla="*/ 10139 w 10492"/>
              <a:gd name="connsiteY6" fmla="*/ 9893 h 10557"/>
              <a:gd name="connsiteX7" fmla="*/ 10470 w 10492"/>
              <a:gd name="connsiteY7" fmla="*/ 5340 h 10557"/>
              <a:gd name="connsiteX8" fmla="*/ 9988 w 10492"/>
              <a:gd name="connsiteY8" fmla="*/ 444 h 10557"/>
              <a:gd name="connsiteX0" fmla="*/ 9928 w 10432"/>
              <a:gd name="connsiteY0" fmla="*/ 444 h 10515"/>
              <a:gd name="connsiteX1" fmla="*/ 5227 w 10432"/>
              <a:gd name="connsiteY1" fmla="*/ 88 h 10515"/>
              <a:gd name="connsiteX2" fmla="*/ 494 w 10432"/>
              <a:gd name="connsiteY2" fmla="*/ 526 h 10515"/>
              <a:gd name="connsiteX3" fmla="*/ 4 w 10432"/>
              <a:gd name="connsiteY3" fmla="*/ 5051 h 10515"/>
              <a:gd name="connsiteX4" fmla="*/ 541 w 10432"/>
              <a:gd name="connsiteY4" fmla="*/ 10051 h 10515"/>
              <a:gd name="connsiteX5" fmla="*/ 5325 w 10432"/>
              <a:gd name="connsiteY5" fmla="*/ 10370 h 10515"/>
              <a:gd name="connsiteX6" fmla="*/ 10079 w 10432"/>
              <a:gd name="connsiteY6" fmla="*/ 9893 h 10515"/>
              <a:gd name="connsiteX7" fmla="*/ 10410 w 10432"/>
              <a:gd name="connsiteY7" fmla="*/ 5340 h 10515"/>
              <a:gd name="connsiteX8" fmla="*/ 9928 w 10432"/>
              <a:gd name="connsiteY8" fmla="*/ 444 h 10515"/>
              <a:gd name="connsiteX0" fmla="*/ 9934 w 10438"/>
              <a:gd name="connsiteY0" fmla="*/ 444 h 10584"/>
              <a:gd name="connsiteX1" fmla="*/ 5233 w 10438"/>
              <a:gd name="connsiteY1" fmla="*/ 88 h 10584"/>
              <a:gd name="connsiteX2" fmla="*/ 500 w 10438"/>
              <a:gd name="connsiteY2" fmla="*/ 526 h 10584"/>
              <a:gd name="connsiteX3" fmla="*/ 10 w 10438"/>
              <a:gd name="connsiteY3" fmla="*/ 5051 h 10584"/>
              <a:gd name="connsiteX4" fmla="*/ 666 w 10438"/>
              <a:gd name="connsiteY4" fmla="*/ 10158 h 10584"/>
              <a:gd name="connsiteX5" fmla="*/ 5331 w 10438"/>
              <a:gd name="connsiteY5" fmla="*/ 10370 h 10584"/>
              <a:gd name="connsiteX6" fmla="*/ 10085 w 10438"/>
              <a:gd name="connsiteY6" fmla="*/ 9893 h 10584"/>
              <a:gd name="connsiteX7" fmla="*/ 10416 w 10438"/>
              <a:gd name="connsiteY7" fmla="*/ 5340 h 10584"/>
              <a:gd name="connsiteX8" fmla="*/ 9934 w 10438"/>
              <a:gd name="connsiteY8" fmla="*/ 444 h 10584"/>
              <a:gd name="connsiteX0" fmla="*/ 9934 w 10438"/>
              <a:gd name="connsiteY0" fmla="*/ 444 h 10605"/>
              <a:gd name="connsiteX1" fmla="*/ 5233 w 10438"/>
              <a:gd name="connsiteY1" fmla="*/ 88 h 10605"/>
              <a:gd name="connsiteX2" fmla="*/ 500 w 10438"/>
              <a:gd name="connsiteY2" fmla="*/ 526 h 10605"/>
              <a:gd name="connsiteX3" fmla="*/ 10 w 10438"/>
              <a:gd name="connsiteY3" fmla="*/ 5051 h 10605"/>
              <a:gd name="connsiteX4" fmla="*/ 666 w 10438"/>
              <a:gd name="connsiteY4" fmla="*/ 10158 h 10605"/>
              <a:gd name="connsiteX5" fmla="*/ 5331 w 10438"/>
              <a:gd name="connsiteY5" fmla="*/ 10370 h 10605"/>
              <a:gd name="connsiteX6" fmla="*/ 10085 w 10438"/>
              <a:gd name="connsiteY6" fmla="*/ 9893 h 10605"/>
              <a:gd name="connsiteX7" fmla="*/ 10416 w 10438"/>
              <a:gd name="connsiteY7" fmla="*/ 5340 h 10605"/>
              <a:gd name="connsiteX8" fmla="*/ 9934 w 10438"/>
              <a:gd name="connsiteY8" fmla="*/ 444 h 10605"/>
              <a:gd name="connsiteX0" fmla="*/ 9934 w 10438"/>
              <a:gd name="connsiteY0" fmla="*/ 444 h 10497"/>
              <a:gd name="connsiteX1" fmla="*/ 5233 w 10438"/>
              <a:gd name="connsiteY1" fmla="*/ 88 h 10497"/>
              <a:gd name="connsiteX2" fmla="*/ 500 w 10438"/>
              <a:gd name="connsiteY2" fmla="*/ 526 h 10497"/>
              <a:gd name="connsiteX3" fmla="*/ 10 w 10438"/>
              <a:gd name="connsiteY3" fmla="*/ 5051 h 10497"/>
              <a:gd name="connsiteX4" fmla="*/ 666 w 10438"/>
              <a:gd name="connsiteY4" fmla="*/ 10158 h 10497"/>
              <a:gd name="connsiteX5" fmla="*/ 5331 w 10438"/>
              <a:gd name="connsiteY5" fmla="*/ 10370 h 10497"/>
              <a:gd name="connsiteX6" fmla="*/ 10085 w 10438"/>
              <a:gd name="connsiteY6" fmla="*/ 9893 h 10497"/>
              <a:gd name="connsiteX7" fmla="*/ 10416 w 10438"/>
              <a:gd name="connsiteY7" fmla="*/ 5340 h 10497"/>
              <a:gd name="connsiteX8" fmla="*/ 9934 w 10438"/>
              <a:gd name="connsiteY8" fmla="*/ 444 h 10497"/>
              <a:gd name="connsiteX0" fmla="*/ 9934 w 10455"/>
              <a:gd name="connsiteY0" fmla="*/ 444 h 10491"/>
              <a:gd name="connsiteX1" fmla="*/ 5233 w 10455"/>
              <a:gd name="connsiteY1" fmla="*/ 88 h 10491"/>
              <a:gd name="connsiteX2" fmla="*/ 500 w 10455"/>
              <a:gd name="connsiteY2" fmla="*/ 526 h 10491"/>
              <a:gd name="connsiteX3" fmla="*/ 10 w 10455"/>
              <a:gd name="connsiteY3" fmla="*/ 5051 h 10491"/>
              <a:gd name="connsiteX4" fmla="*/ 666 w 10455"/>
              <a:gd name="connsiteY4" fmla="*/ 10158 h 10491"/>
              <a:gd name="connsiteX5" fmla="*/ 5331 w 10455"/>
              <a:gd name="connsiteY5" fmla="*/ 10370 h 10491"/>
              <a:gd name="connsiteX6" fmla="*/ 10133 w 10455"/>
              <a:gd name="connsiteY6" fmla="*/ 10000 h 10491"/>
              <a:gd name="connsiteX7" fmla="*/ 10416 w 10455"/>
              <a:gd name="connsiteY7" fmla="*/ 5340 h 10491"/>
              <a:gd name="connsiteX8" fmla="*/ 9934 w 10455"/>
              <a:gd name="connsiteY8" fmla="*/ 444 h 10491"/>
              <a:gd name="connsiteX0" fmla="*/ 9994 w 10455"/>
              <a:gd name="connsiteY0" fmla="*/ 435 h 10503"/>
              <a:gd name="connsiteX1" fmla="*/ 5233 w 10455"/>
              <a:gd name="connsiteY1" fmla="*/ 100 h 10503"/>
              <a:gd name="connsiteX2" fmla="*/ 500 w 10455"/>
              <a:gd name="connsiteY2" fmla="*/ 538 h 10503"/>
              <a:gd name="connsiteX3" fmla="*/ 10 w 10455"/>
              <a:gd name="connsiteY3" fmla="*/ 5063 h 10503"/>
              <a:gd name="connsiteX4" fmla="*/ 666 w 10455"/>
              <a:gd name="connsiteY4" fmla="*/ 10170 h 10503"/>
              <a:gd name="connsiteX5" fmla="*/ 5331 w 10455"/>
              <a:gd name="connsiteY5" fmla="*/ 10382 h 10503"/>
              <a:gd name="connsiteX6" fmla="*/ 10133 w 10455"/>
              <a:gd name="connsiteY6" fmla="*/ 10012 h 10503"/>
              <a:gd name="connsiteX7" fmla="*/ 10416 w 10455"/>
              <a:gd name="connsiteY7" fmla="*/ 5352 h 10503"/>
              <a:gd name="connsiteX8" fmla="*/ 9994 w 10455"/>
              <a:gd name="connsiteY8" fmla="*/ 435 h 10503"/>
              <a:gd name="connsiteX0" fmla="*/ 9994 w 10541"/>
              <a:gd name="connsiteY0" fmla="*/ 435 h 10503"/>
              <a:gd name="connsiteX1" fmla="*/ 5233 w 10541"/>
              <a:gd name="connsiteY1" fmla="*/ 100 h 10503"/>
              <a:gd name="connsiteX2" fmla="*/ 500 w 10541"/>
              <a:gd name="connsiteY2" fmla="*/ 538 h 10503"/>
              <a:gd name="connsiteX3" fmla="*/ 10 w 10541"/>
              <a:gd name="connsiteY3" fmla="*/ 5063 h 10503"/>
              <a:gd name="connsiteX4" fmla="*/ 666 w 10541"/>
              <a:gd name="connsiteY4" fmla="*/ 10170 h 10503"/>
              <a:gd name="connsiteX5" fmla="*/ 5331 w 10541"/>
              <a:gd name="connsiteY5" fmla="*/ 10382 h 10503"/>
              <a:gd name="connsiteX6" fmla="*/ 10133 w 10541"/>
              <a:gd name="connsiteY6" fmla="*/ 10012 h 10503"/>
              <a:gd name="connsiteX7" fmla="*/ 10535 w 10541"/>
              <a:gd name="connsiteY7" fmla="*/ 5331 h 10503"/>
              <a:gd name="connsiteX8" fmla="*/ 9994 w 10541"/>
              <a:gd name="connsiteY8" fmla="*/ 435 h 10503"/>
              <a:gd name="connsiteX0" fmla="*/ 9994 w 10550"/>
              <a:gd name="connsiteY0" fmla="*/ 435 h 10500"/>
              <a:gd name="connsiteX1" fmla="*/ 5233 w 10550"/>
              <a:gd name="connsiteY1" fmla="*/ 100 h 10500"/>
              <a:gd name="connsiteX2" fmla="*/ 500 w 10550"/>
              <a:gd name="connsiteY2" fmla="*/ 538 h 10500"/>
              <a:gd name="connsiteX3" fmla="*/ 10 w 10550"/>
              <a:gd name="connsiteY3" fmla="*/ 5063 h 10500"/>
              <a:gd name="connsiteX4" fmla="*/ 666 w 10550"/>
              <a:gd name="connsiteY4" fmla="*/ 10170 h 10500"/>
              <a:gd name="connsiteX5" fmla="*/ 5331 w 10550"/>
              <a:gd name="connsiteY5" fmla="*/ 10382 h 10500"/>
              <a:gd name="connsiteX6" fmla="*/ 10181 w 10550"/>
              <a:gd name="connsiteY6" fmla="*/ 10055 h 10500"/>
              <a:gd name="connsiteX7" fmla="*/ 10535 w 10550"/>
              <a:gd name="connsiteY7" fmla="*/ 5331 h 10500"/>
              <a:gd name="connsiteX8" fmla="*/ 9994 w 10550"/>
              <a:gd name="connsiteY8" fmla="*/ 435 h 10500"/>
              <a:gd name="connsiteX0" fmla="*/ 9994 w 10550"/>
              <a:gd name="connsiteY0" fmla="*/ 435 h 10528"/>
              <a:gd name="connsiteX1" fmla="*/ 5233 w 10550"/>
              <a:gd name="connsiteY1" fmla="*/ 100 h 10528"/>
              <a:gd name="connsiteX2" fmla="*/ 500 w 10550"/>
              <a:gd name="connsiteY2" fmla="*/ 538 h 10528"/>
              <a:gd name="connsiteX3" fmla="*/ 10 w 10550"/>
              <a:gd name="connsiteY3" fmla="*/ 5063 h 10528"/>
              <a:gd name="connsiteX4" fmla="*/ 666 w 10550"/>
              <a:gd name="connsiteY4" fmla="*/ 10213 h 10528"/>
              <a:gd name="connsiteX5" fmla="*/ 5331 w 10550"/>
              <a:gd name="connsiteY5" fmla="*/ 10382 h 10528"/>
              <a:gd name="connsiteX6" fmla="*/ 10181 w 10550"/>
              <a:gd name="connsiteY6" fmla="*/ 10055 h 10528"/>
              <a:gd name="connsiteX7" fmla="*/ 10535 w 10550"/>
              <a:gd name="connsiteY7" fmla="*/ 5331 h 10528"/>
              <a:gd name="connsiteX8" fmla="*/ 9994 w 10550"/>
              <a:gd name="connsiteY8" fmla="*/ 435 h 10528"/>
              <a:gd name="connsiteX0" fmla="*/ 9991 w 10547"/>
              <a:gd name="connsiteY0" fmla="*/ 435 h 10528"/>
              <a:gd name="connsiteX1" fmla="*/ 5230 w 10547"/>
              <a:gd name="connsiteY1" fmla="*/ 100 h 10528"/>
              <a:gd name="connsiteX2" fmla="*/ 497 w 10547"/>
              <a:gd name="connsiteY2" fmla="*/ 538 h 10528"/>
              <a:gd name="connsiteX3" fmla="*/ 7 w 10547"/>
              <a:gd name="connsiteY3" fmla="*/ 5063 h 10528"/>
              <a:gd name="connsiteX4" fmla="*/ 663 w 10547"/>
              <a:gd name="connsiteY4" fmla="*/ 10213 h 10528"/>
              <a:gd name="connsiteX5" fmla="*/ 5328 w 10547"/>
              <a:gd name="connsiteY5" fmla="*/ 10382 h 10528"/>
              <a:gd name="connsiteX6" fmla="*/ 10178 w 10547"/>
              <a:gd name="connsiteY6" fmla="*/ 10055 h 10528"/>
              <a:gd name="connsiteX7" fmla="*/ 10532 w 10547"/>
              <a:gd name="connsiteY7" fmla="*/ 5331 h 10528"/>
              <a:gd name="connsiteX8" fmla="*/ 9991 w 10547"/>
              <a:gd name="connsiteY8" fmla="*/ 435 h 10528"/>
              <a:gd name="connsiteX0" fmla="*/ 9999 w 10555"/>
              <a:gd name="connsiteY0" fmla="*/ 435 h 10528"/>
              <a:gd name="connsiteX1" fmla="*/ 5238 w 10555"/>
              <a:gd name="connsiteY1" fmla="*/ 100 h 10528"/>
              <a:gd name="connsiteX2" fmla="*/ 481 w 10555"/>
              <a:gd name="connsiteY2" fmla="*/ 559 h 10528"/>
              <a:gd name="connsiteX3" fmla="*/ 15 w 10555"/>
              <a:gd name="connsiteY3" fmla="*/ 5063 h 10528"/>
              <a:gd name="connsiteX4" fmla="*/ 671 w 10555"/>
              <a:gd name="connsiteY4" fmla="*/ 10213 h 10528"/>
              <a:gd name="connsiteX5" fmla="*/ 5336 w 10555"/>
              <a:gd name="connsiteY5" fmla="*/ 10382 h 10528"/>
              <a:gd name="connsiteX6" fmla="*/ 10186 w 10555"/>
              <a:gd name="connsiteY6" fmla="*/ 10055 h 10528"/>
              <a:gd name="connsiteX7" fmla="*/ 10540 w 10555"/>
              <a:gd name="connsiteY7" fmla="*/ 5331 h 10528"/>
              <a:gd name="connsiteX8" fmla="*/ 9999 w 10555"/>
              <a:gd name="connsiteY8" fmla="*/ 435 h 10528"/>
              <a:gd name="connsiteX0" fmla="*/ 9999 w 10555"/>
              <a:gd name="connsiteY0" fmla="*/ 457 h 10550"/>
              <a:gd name="connsiteX1" fmla="*/ 5238 w 10555"/>
              <a:gd name="connsiteY1" fmla="*/ 122 h 10550"/>
              <a:gd name="connsiteX2" fmla="*/ 481 w 10555"/>
              <a:gd name="connsiteY2" fmla="*/ 581 h 10550"/>
              <a:gd name="connsiteX3" fmla="*/ 15 w 10555"/>
              <a:gd name="connsiteY3" fmla="*/ 5085 h 10550"/>
              <a:gd name="connsiteX4" fmla="*/ 671 w 10555"/>
              <a:gd name="connsiteY4" fmla="*/ 10235 h 10550"/>
              <a:gd name="connsiteX5" fmla="*/ 5336 w 10555"/>
              <a:gd name="connsiteY5" fmla="*/ 10404 h 10550"/>
              <a:gd name="connsiteX6" fmla="*/ 10186 w 10555"/>
              <a:gd name="connsiteY6" fmla="*/ 10077 h 10550"/>
              <a:gd name="connsiteX7" fmla="*/ 10540 w 10555"/>
              <a:gd name="connsiteY7" fmla="*/ 5353 h 10550"/>
              <a:gd name="connsiteX8" fmla="*/ 9999 w 10555"/>
              <a:gd name="connsiteY8" fmla="*/ 457 h 10550"/>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47"/>
              <a:gd name="connsiteY0" fmla="*/ 409 h 10564"/>
              <a:gd name="connsiteX1" fmla="*/ 5238 w 10547"/>
              <a:gd name="connsiteY1" fmla="*/ 138 h 10564"/>
              <a:gd name="connsiteX2" fmla="*/ 481 w 10547"/>
              <a:gd name="connsiteY2" fmla="*/ 597 h 10564"/>
              <a:gd name="connsiteX3" fmla="*/ 15 w 10547"/>
              <a:gd name="connsiteY3" fmla="*/ 5101 h 10564"/>
              <a:gd name="connsiteX4" fmla="*/ 671 w 10547"/>
              <a:gd name="connsiteY4" fmla="*/ 10251 h 10564"/>
              <a:gd name="connsiteX5" fmla="*/ 5336 w 10547"/>
              <a:gd name="connsiteY5" fmla="*/ 10420 h 10564"/>
              <a:gd name="connsiteX6" fmla="*/ 10150 w 10547"/>
              <a:gd name="connsiteY6" fmla="*/ 10136 h 10564"/>
              <a:gd name="connsiteX7" fmla="*/ 10540 w 10547"/>
              <a:gd name="connsiteY7" fmla="*/ 5369 h 10564"/>
              <a:gd name="connsiteX8" fmla="*/ 9987 w 10547"/>
              <a:gd name="connsiteY8" fmla="*/ 409 h 10564"/>
              <a:gd name="connsiteX0" fmla="*/ 9987 w 10547"/>
              <a:gd name="connsiteY0" fmla="*/ 454 h 10609"/>
              <a:gd name="connsiteX1" fmla="*/ 5238 w 10547"/>
              <a:gd name="connsiteY1" fmla="*/ 76 h 10609"/>
              <a:gd name="connsiteX2" fmla="*/ 481 w 10547"/>
              <a:gd name="connsiteY2" fmla="*/ 642 h 10609"/>
              <a:gd name="connsiteX3" fmla="*/ 15 w 10547"/>
              <a:gd name="connsiteY3" fmla="*/ 5146 h 10609"/>
              <a:gd name="connsiteX4" fmla="*/ 671 w 10547"/>
              <a:gd name="connsiteY4" fmla="*/ 10296 h 10609"/>
              <a:gd name="connsiteX5" fmla="*/ 5336 w 10547"/>
              <a:gd name="connsiteY5" fmla="*/ 10465 h 10609"/>
              <a:gd name="connsiteX6" fmla="*/ 10150 w 10547"/>
              <a:gd name="connsiteY6" fmla="*/ 10181 h 10609"/>
              <a:gd name="connsiteX7" fmla="*/ 10540 w 10547"/>
              <a:gd name="connsiteY7" fmla="*/ 5414 h 10609"/>
              <a:gd name="connsiteX8" fmla="*/ 9987 w 10547"/>
              <a:gd name="connsiteY8" fmla="*/ 454 h 10609"/>
              <a:gd name="connsiteX0" fmla="*/ 9981 w 10541"/>
              <a:gd name="connsiteY0" fmla="*/ 454 h 10623"/>
              <a:gd name="connsiteX1" fmla="*/ 5232 w 10541"/>
              <a:gd name="connsiteY1" fmla="*/ 76 h 10623"/>
              <a:gd name="connsiteX2" fmla="*/ 475 w 10541"/>
              <a:gd name="connsiteY2" fmla="*/ 642 h 10623"/>
              <a:gd name="connsiteX3" fmla="*/ 9 w 10541"/>
              <a:gd name="connsiteY3" fmla="*/ 5146 h 10623"/>
              <a:gd name="connsiteX4" fmla="*/ 570 w 10541"/>
              <a:gd name="connsiteY4" fmla="*/ 10317 h 10623"/>
              <a:gd name="connsiteX5" fmla="*/ 5330 w 10541"/>
              <a:gd name="connsiteY5" fmla="*/ 10465 h 10623"/>
              <a:gd name="connsiteX6" fmla="*/ 10144 w 10541"/>
              <a:gd name="connsiteY6" fmla="*/ 10181 h 10623"/>
              <a:gd name="connsiteX7" fmla="*/ 10534 w 10541"/>
              <a:gd name="connsiteY7" fmla="*/ 5414 h 10623"/>
              <a:gd name="connsiteX8" fmla="*/ 9981 w 10541"/>
              <a:gd name="connsiteY8" fmla="*/ 454 h 1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1" h="10623">
                <a:moveTo>
                  <a:pt x="9981" y="454"/>
                </a:moveTo>
                <a:cubicBezTo>
                  <a:pt x="9093" y="-310"/>
                  <a:pt x="6898" y="133"/>
                  <a:pt x="5232" y="76"/>
                </a:cubicBezTo>
                <a:cubicBezTo>
                  <a:pt x="3658" y="159"/>
                  <a:pt x="953" y="-371"/>
                  <a:pt x="475" y="642"/>
                </a:cubicBezTo>
                <a:cubicBezTo>
                  <a:pt x="-56" y="1496"/>
                  <a:pt x="-7" y="3534"/>
                  <a:pt x="9" y="5146"/>
                </a:cubicBezTo>
                <a:cubicBezTo>
                  <a:pt x="25" y="6758"/>
                  <a:pt x="-40" y="9771"/>
                  <a:pt x="570" y="10317"/>
                </a:cubicBezTo>
                <a:cubicBezTo>
                  <a:pt x="1211" y="10891"/>
                  <a:pt x="3734" y="10488"/>
                  <a:pt x="5330" y="10465"/>
                </a:cubicBezTo>
                <a:cubicBezTo>
                  <a:pt x="6926" y="10442"/>
                  <a:pt x="9763" y="10642"/>
                  <a:pt x="10144" y="10181"/>
                </a:cubicBezTo>
                <a:cubicBezTo>
                  <a:pt x="10613" y="9764"/>
                  <a:pt x="10541" y="6952"/>
                  <a:pt x="10534" y="5414"/>
                </a:cubicBezTo>
                <a:cubicBezTo>
                  <a:pt x="10527" y="3877"/>
                  <a:pt x="10549" y="989"/>
                  <a:pt x="9981" y="454"/>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sp>
        <p:nvSpPr>
          <p:cNvPr id="8" name="Picture Placeholder 56" descr="An empty placeholder to add an image. Click on the placeholder and select the image that you wish to add."/>
          <p:cNvSpPr>
            <a:spLocks noGrp="1"/>
          </p:cNvSpPr>
          <p:nvPr>
            <p:ph type="pic" sz="quarter" idx="15"/>
          </p:nvPr>
        </p:nvSpPr>
        <p:spPr>
          <a:xfrm>
            <a:off x="1570661" y="2113269"/>
            <a:ext cx="9039081" cy="3754261"/>
          </a:xfrm>
          <a:custGeom>
            <a:avLst/>
            <a:gdLst>
              <a:gd name="connsiteX0" fmla="*/ 2389153 w 3731924"/>
              <a:gd name="connsiteY0" fmla="*/ 0 h 2485130"/>
              <a:gd name="connsiteX1" fmla="*/ 3321804 w 3731924"/>
              <a:gd name="connsiteY1" fmla="*/ 28889 h 2485130"/>
              <a:gd name="connsiteX2" fmla="*/ 3320819 w 3731924"/>
              <a:gd name="connsiteY2" fmla="*/ 38659 h 2485130"/>
              <a:gd name="connsiteX3" fmla="*/ 3685944 w 3731924"/>
              <a:gd name="connsiteY3" fmla="*/ 403784 h 2485130"/>
              <a:gd name="connsiteX4" fmla="*/ 3692477 w 3731924"/>
              <a:gd name="connsiteY4" fmla="*/ 403125 h 2485130"/>
              <a:gd name="connsiteX5" fmla="*/ 3731924 w 3731924"/>
              <a:gd name="connsiteY5" fmla="*/ 2107659 h 2485130"/>
              <a:gd name="connsiteX6" fmla="*/ 3711344 w 3731924"/>
              <a:gd name="connsiteY6" fmla="*/ 2105584 h 2485130"/>
              <a:gd name="connsiteX7" fmla="*/ 3346219 w 3731924"/>
              <a:gd name="connsiteY7" fmla="*/ 2470709 h 2485130"/>
              <a:gd name="connsiteX8" fmla="*/ 3347673 w 3731924"/>
              <a:gd name="connsiteY8" fmla="*/ 2485130 h 2485130"/>
              <a:gd name="connsiteX9" fmla="*/ 1867821 w 3731924"/>
              <a:gd name="connsiteY9" fmla="*/ 2481801 h 2485130"/>
              <a:gd name="connsiteX10" fmla="*/ 1867821 w 3731924"/>
              <a:gd name="connsiteY10" fmla="*/ 2481801 h 2485130"/>
              <a:gd name="connsiteX11" fmla="*/ 412027 w 3731924"/>
              <a:gd name="connsiteY11" fmla="*/ 2478526 h 2485130"/>
              <a:gd name="connsiteX12" fmla="*/ 28344 w 3731924"/>
              <a:gd name="connsiteY12" fmla="*/ 2099234 h 2485130"/>
              <a:gd name="connsiteX13" fmla="*/ 86283 w 3731924"/>
              <a:gd name="connsiteY13" fmla="*/ 1989336 h 2485130"/>
              <a:gd name="connsiteX14" fmla="*/ 0 w 3731924"/>
              <a:gd name="connsiteY14" fmla="*/ 427561 h 2485130"/>
              <a:gd name="connsiteX15" fmla="*/ 349020 w 3731924"/>
              <a:gd name="connsiteY15" fmla="*/ 64059 h 2485130"/>
              <a:gd name="connsiteX16" fmla="*/ 343992 w 3731924"/>
              <a:gd name="connsiteY16" fmla="*/ 14183 h 2485130"/>
              <a:gd name="connsiteX17" fmla="*/ 1543613 w 3731924"/>
              <a:gd name="connsiteY17" fmla="*/ 5863 h 2485130"/>
              <a:gd name="connsiteX18" fmla="*/ 1543613 w 3731924"/>
              <a:gd name="connsiteY18" fmla="*/ 5920 h 2485130"/>
              <a:gd name="connsiteX19" fmla="*/ 2389153 w 3731924"/>
              <a:gd name="connsiteY19" fmla="*/ 0 h 2485130"/>
              <a:gd name="connsiteX0" fmla="*/ 2389153 w 3731924"/>
              <a:gd name="connsiteY0" fmla="*/ 0 h 2485130"/>
              <a:gd name="connsiteX1" fmla="*/ 3321804 w 3731924"/>
              <a:gd name="connsiteY1" fmla="*/ 28889 h 2485130"/>
              <a:gd name="connsiteX2" fmla="*/ 3320819 w 3731924"/>
              <a:gd name="connsiteY2" fmla="*/ 38659 h 2485130"/>
              <a:gd name="connsiteX3" fmla="*/ 3685944 w 3731924"/>
              <a:gd name="connsiteY3" fmla="*/ 403784 h 2485130"/>
              <a:gd name="connsiteX4" fmla="*/ 3692477 w 3731924"/>
              <a:gd name="connsiteY4" fmla="*/ 403125 h 2485130"/>
              <a:gd name="connsiteX5" fmla="*/ 3731924 w 3731924"/>
              <a:gd name="connsiteY5" fmla="*/ 2107659 h 2485130"/>
              <a:gd name="connsiteX6" fmla="*/ 3711344 w 3731924"/>
              <a:gd name="connsiteY6" fmla="*/ 2105584 h 2485130"/>
              <a:gd name="connsiteX7" fmla="*/ 3346219 w 3731924"/>
              <a:gd name="connsiteY7" fmla="*/ 2470709 h 2485130"/>
              <a:gd name="connsiteX8" fmla="*/ 3347673 w 3731924"/>
              <a:gd name="connsiteY8" fmla="*/ 2485130 h 2485130"/>
              <a:gd name="connsiteX9" fmla="*/ 1867821 w 3731924"/>
              <a:gd name="connsiteY9" fmla="*/ 2481801 h 2485130"/>
              <a:gd name="connsiteX10" fmla="*/ 1867821 w 3731924"/>
              <a:gd name="connsiteY10" fmla="*/ 2481801 h 2485130"/>
              <a:gd name="connsiteX11" fmla="*/ 412027 w 3731924"/>
              <a:gd name="connsiteY11" fmla="*/ 2478526 h 2485130"/>
              <a:gd name="connsiteX12" fmla="*/ 412297 w 3731924"/>
              <a:gd name="connsiteY12" fmla="*/ 2062315 h 2485130"/>
              <a:gd name="connsiteX13" fmla="*/ 86283 w 3731924"/>
              <a:gd name="connsiteY13" fmla="*/ 1989336 h 2485130"/>
              <a:gd name="connsiteX14" fmla="*/ 0 w 3731924"/>
              <a:gd name="connsiteY14" fmla="*/ 427561 h 2485130"/>
              <a:gd name="connsiteX15" fmla="*/ 349020 w 3731924"/>
              <a:gd name="connsiteY15" fmla="*/ 64059 h 2485130"/>
              <a:gd name="connsiteX16" fmla="*/ 343992 w 3731924"/>
              <a:gd name="connsiteY16" fmla="*/ 14183 h 2485130"/>
              <a:gd name="connsiteX17" fmla="*/ 1543613 w 3731924"/>
              <a:gd name="connsiteY17" fmla="*/ 5863 h 2485130"/>
              <a:gd name="connsiteX18" fmla="*/ 1543613 w 3731924"/>
              <a:gd name="connsiteY18" fmla="*/ 5920 h 2485130"/>
              <a:gd name="connsiteX19" fmla="*/ 2389153 w 3731924"/>
              <a:gd name="connsiteY19" fmla="*/ 0 h 2485130"/>
              <a:gd name="connsiteX0" fmla="*/ 2389153 w 3731924"/>
              <a:gd name="connsiteY0" fmla="*/ 0 h 2485130"/>
              <a:gd name="connsiteX1" fmla="*/ 3321804 w 3731924"/>
              <a:gd name="connsiteY1" fmla="*/ 28889 h 2485130"/>
              <a:gd name="connsiteX2" fmla="*/ 3320819 w 3731924"/>
              <a:gd name="connsiteY2" fmla="*/ 38659 h 2485130"/>
              <a:gd name="connsiteX3" fmla="*/ 3685944 w 3731924"/>
              <a:gd name="connsiteY3" fmla="*/ 403784 h 2485130"/>
              <a:gd name="connsiteX4" fmla="*/ 3692477 w 3731924"/>
              <a:gd name="connsiteY4" fmla="*/ 403125 h 2485130"/>
              <a:gd name="connsiteX5" fmla="*/ 3731924 w 3731924"/>
              <a:gd name="connsiteY5" fmla="*/ 2107659 h 2485130"/>
              <a:gd name="connsiteX6" fmla="*/ 3711344 w 3731924"/>
              <a:gd name="connsiteY6" fmla="*/ 2105584 h 2485130"/>
              <a:gd name="connsiteX7" fmla="*/ 3346219 w 3731924"/>
              <a:gd name="connsiteY7" fmla="*/ 2470709 h 2485130"/>
              <a:gd name="connsiteX8" fmla="*/ 3347673 w 3731924"/>
              <a:gd name="connsiteY8" fmla="*/ 2485130 h 2485130"/>
              <a:gd name="connsiteX9" fmla="*/ 1867821 w 3731924"/>
              <a:gd name="connsiteY9" fmla="*/ 2481801 h 2485130"/>
              <a:gd name="connsiteX10" fmla="*/ 1867821 w 3731924"/>
              <a:gd name="connsiteY10" fmla="*/ 2481801 h 2485130"/>
              <a:gd name="connsiteX11" fmla="*/ 412027 w 3731924"/>
              <a:gd name="connsiteY11" fmla="*/ 2478526 h 2485130"/>
              <a:gd name="connsiteX12" fmla="*/ 412297 w 3731924"/>
              <a:gd name="connsiteY12" fmla="*/ 2062315 h 2485130"/>
              <a:gd name="connsiteX13" fmla="*/ 86283 w 3731924"/>
              <a:gd name="connsiteY13" fmla="*/ 1989336 h 2485130"/>
              <a:gd name="connsiteX14" fmla="*/ 0 w 3731924"/>
              <a:gd name="connsiteY14" fmla="*/ 427561 h 2485130"/>
              <a:gd name="connsiteX15" fmla="*/ 349020 w 3731924"/>
              <a:gd name="connsiteY15" fmla="*/ 64059 h 2485130"/>
              <a:gd name="connsiteX16" fmla="*/ 343992 w 3731924"/>
              <a:gd name="connsiteY16" fmla="*/ 14183 h 2485130"/>
              <a:gd name="connsiteX17" fmla="*/ 1543613 w 3731924"/>
              <a:gd name="connsiteY17" fmla="*/ 5863 h 2485130"/>
              <a:gd name="connsiteX18" fmla="*/ 2389153 w 3731924"/>
              <a:gd name="connsiteY18" fmla="*/ 0 h 2485130"/>
              <a:gd name="connsiteX0" fmla="*/ 1543613 w 3731924"/>
              <a:gd name="connsiteY0" fmla="*/ 0 h 2479267"/>
              <a:gd name="connsiteX1" fmla="*/ 3321804 w 3731924"/>
              <a:gd name="connsiteY1" fmla="*/ 23026 h 2479267"/>
              <a:gd name="connsiteX2" fmla="*/ 3320819 w 3731924"/>
              <a:gd name="connsiteY2" fmla="*/ 32796 h 2479267"/>
              <a:gd name="connsiteX3" fmla="*/ 3685944 w 3731924"/>
              <a:gd name="connsiteY3" fmla="*/ 397921 h 2479267"/>
              <a:gd name="connsiteX4" fmla="*/ 3692477 w 3731924"/>
              <a:gd name="connsiteY4" fmla="*/ 397262 h 2479267"/>
              <a:gd name="connsiteX5" fmla="*/ 3731924 w 3731924"/>
              <a:gd name="connsiteY5" fmla="*/ 2101796 h 2479267"/>
              <a:gd name="connsiteX6" fmla="*/ 3711344 w 3731924"/>
              <a:gd name="connsiteY6" fmla="*/ 2099721 h 2479267"/>
              <a:gd name="connsiteX7" fmla="*/ 3346219 w 3731924"/>
              <a:gd name="connsiteY7" fmla="*/ 2464846 h 2479267"/>
              <a:gd name="connsiteX8" fmla="*/ 3347673 w 3731924"/>
              <a:gd name="connsiteY8" fmla="*/ 2479267 h 2479267"/>
              <a:gd name="connsiteX9" fmla="*/ 1867821 w 3731924"/>
              <a:gd name="connsiteY9" fmla="*/ 2475938 h 2479267"/>
              <a:gd name="connsiteX10" fmla="*/ 1867821 w 3731924"/>
              <a:gd name="connsiteY10" fmla="*/ 2475938 h 2479267"/>
              <a:gd name="connsiteX11" fmla="*/ 412027 w 3731924"/>
              <a:gd name="connsiteY11" fmla="*/ 2472663 h 2479267"/>
              <a:gd name="connsiteX12" fmla="*/ 412297 w 3731924"/>
              <a:gd name="connsiteY12" fmla="*/ 2056452 h 2479267"/>
              <a:gd name="connsiteX13" fmla="*/ 86283 w 3731924"/>
              <a:gd name="connsiteY13" fmla="*/ 1983473 h 2479267"/>
              <a:gd name="connsiteX14" fmla="*/ 0 w 3731924"/>
              <a:gd name="connsiteY14" fmla="*/ 421698 h 2479267"/>
              <a:gd name="connsiteX15" fmla="*/ 349020 w 3731924"/>
              <a:gd name="connsiteY15" fmla="*/ 58196 h 2479267"/>
              <a:gd name="connsiteX16" fmla="*/ 343992 w 3731924"/>
              <a:gd name="connsiteY16" fmla="*/ 8320 h 2479267"/>
              <a:gd name="connsiteX17" fmla="*/ 1543613 w 3731924"/>
              <a:gd name="connsiteY17" fmla="*/ 0 h 2479267"/>
              <a:gd name="connsiteX0" fmla="*/ 343992 w 3731924"/>
              <a:gd name="connsiteY0" fmla="*/ 0 h 2470947"/>
              <a:gd name="connsiteX1" fmla="*/ 3321804 w 3731924"/>
              <a:gd name="connsiteY1" fmla="*/ 14706 h 2470947"/>
              <a:gd name="connsiteX2" fmla="*/ 3320819 w 3731924"/>
              <a:gd name="connsiteY2" fmla="*/ 24476 h 2470947"/>
              <a:gd name="connsiteX3" fmla="*/ 3685944 w 3731924"/>
              <a:gd name="connsiteY3" fmla="*/ 389601 h 2470947"/>
              <a:gd name="connsiteX4" fmla="*/ 3692477 w 3731924"/>
              <a:gd name="connsiteY4" fmla="*/ 388942 h 2470947"/>
              <a:gd name="connsiteX5" fmla="*/ 3731924 w 3731924"/>
              <a:gd name="connsiteY5" fmla="*/ 2093476 h 2470947"/>
              <a:gd name="connsiteX6" fmla="*/ 3711344 w 3731924"/>
              <a:gd name="connsiteY6" fmla="*/ 2091401 h 2470947"/>
              <a:gd name="connsiteX7" fmla="*/ 3346219 w 3731924"/>
              <a:gd name="connsiteY7" fmla="*/ 2456526 h 2470947"/>
              <a:gd name="connsiteX8" fmla="*/ 3347673 w 3731924"/>
              <a:gd name="connsiteY8" fmla="*/ 2470947 h 2470947"/>
              <a:gd name="connsiteX9" fmla="*/ 1867821 w 3731924"/>
              <a:gd name="connsiteY9" fmla="*/ 2467618 h 2470947"/>
              <a:gd name="connsiteX10" fmla="*/ 1867821 w 3731924"/>
              <a:gd name="connsiteY10" fmla="*/ 2467618 h 2470947"/>
              <a:gd name="connsiteX11" fmla="*/ 412027 w 3731924"/>
              <a:gd name="connsiteY11" fmla="*/ 2464343 h 2470947"/>
              <a:gd name="connsiteX12" fmla="*/ 412297 w 3731924"/>
              <a:gd name="connsiteY12" fmla="*/ 2048132 h 2470947"/>
              <a:gd name="connsiteX13" fmla="*/ 86283 w 3731924"/>
              <a:gd name="connsiteY13" fmla="*/ 1975153 h 2470947"/>
              <a:gd name="connsiteX14" fmla="*/ 0 w 3731924"/>
              <a:gd name="connsiteY14" fmla="*/ 413378 h 2470947"/>
              <a:gd name="connsiteX15" fmla="*/ 349020 w 3731924"/>
              <a:gd name="connsiteY15" fmla="*/ 49876 h 2470947"/>
              <a:gd name="connsiteX16" fmla="*/ 343992 w 3731924"/>
              <a:gd name="connsiteY16" fmla="*/ 0 h 2470947"/>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711344 w 3731924"/>
              <a:gd name="connsiteY6" fmla="*/ 2082440 h 2461986"/>
              <a:gd name="connsiteX7" fmla="*/ 3346219 w 3731924"/>
              <a:gd name="connsiteY7" fmla="*/ 2447565 h 2461986"/>
              <a:gd name="connsiteX8" fmla="*/ 3347673 w 3731924"/>
              <a:gd name="connsiteY8" fmla="*/ 2461986 h 2461986"/>
              <a:gd name="connsiteX9" fmla="*/ 1867821 w 3731924"/>
              <a:gd name="connsiteY9" fmla="*/ 2458657 h 2461986"/>
              <a:gd name="connsiteX10" fmla="*/ 1867821 w 3731924"/>
              <a:gd name="connsiteY10" fmla="*/ 2458657 h 2461986"/>
              <a:gd name="connsiteX11" fmla="*/ 412027 w 3731924"/>
              <a:gd name="connsiteY11" fmla="*/ 2455382 h 2461986"/>
              <a:gd name="connsiteX12" fmla="*/ 412297 w 3731924"/>
              <a:gd name="connsiteY12" fmla="*/ 2039171 h 2461986"/>
              <a:gd name="connsiteX13" fmla="*/ 86283 w 3731924"/>
              <a:gd name="connsiteY13" fmla="*/ 1966192 h 2461986"/>
              <a:gd name="connsiteX14" fmla="*/ 0 w 3731924"/>
              <a:gd name="connsiteY14" fmla="*/ 404417 h 2461986"/>
              <a:gd name="connsiteX15" fmla="*/ 349020 w 3731924"/>
              <a:gd name="connsiteY15" fmla="*/ 40915 h 2461986"/>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711344 w 3731924"/>
              <a:gd name="connsiteY6" fmla="*/ 2082440 h 2461986"/>
              <a:gd name="connsiteX7" fmla="*/ 3346219 w 3731924"/>
              <a:gd name="connsiteY7" fmla="*/ 2447565 h 2461986"/>
              <a:gd name="connsiteX8" fmla="*/ 3347673 w 3731924"/>
              <a:gd name="connsiteY8" fmla="*/ 2461986 h 2461986"/>
              <a:gd name="connsiteX9" fmla="*/ 1867821 w 3731924"/>
              <a:gd name="connsiteY9" fmla="*/ 2458657 h 2461986"/>
              <a:gd name="connsiteX10" fmla="*/ 1867821 w 3731924"/>
              <a:gd name="connsiteY10" fmla="*/ 2458657 h 2461986"/>
              <a:gd name="connsiteX11" fmla="*/ 412027 w 3731924"/>
              <a:gd name="connsiteY11" fmla="*/ 2455382 h 2461986"/>
              <a:gd name="connsiteX12" fmla="*/ 86283 w 3731924"/>
              <a:gd name="connsiteY12" fmla="*/ 1966192 h 2461986"/>
              <a:gd name="connsiteX13" fmla="*/ 0 w 3731924"/>
              <a:gd name="connsiteY13" fmla="*/ 404417 h 2461986"/>
              <a:gd name="connsiteX14" fmla="*/ 349020 w 3731924"/>
              <a:gd name="connsiteY14" fmla="*/ 40915 h 2461986"/>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711344 w 3731924"/>
              <a:gd name="connsiteY6" fmla="*/ 2082440 h 2461986"/>
              <a:gd name="connsiteX7" fmla="*/ 3346219 w 3731924"/>
              <a:gd name="connsiteY7" fmla="*/ 2447565 h 2461986"/>
              <a:gd name="connsiteX8" fmla="*/ 3347673 w 3731924"/>
              <a:gd name="connsiteY8" fmla="*/ 2461986 h 2461986"/>
              <a:gd name="connsiteX9" fmla="*/ 1867821 w 3731924"/>
              <a:gd name="connsiteY9" fmla="*/ 2458657 h 2461986"/>
              <a:gd name="connsiteX10" fmla="*/ 412027 w 3731924"/>
              <a:gd name="connsiteY10" fmla="*/ 2455382 h 2461986"/>
              <a:gd name="connsiteX11" fmla="*/ 86283 w 3731924"/>
              <a:gd name="connsiteY11" fmla="*/ 1966192 h 2461986"/>
              <a:gd name="connsiteX12" fmla="*/ 0 w 3731924"/>
              <a:gd name="connsiteY12" fmla="*/ 404417 h 2461986"/>
              <a:gd name="connsiteX13" fmla="*/ 349020 w 3731924"/>
              <a:gd name="connsiteY13" fmla="*/ 40915 h 2461986"/>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711344 w 3731924"/>
              <a:gd name="connsiteY6" fmla="*/ 2082440 h 2461986"/>
              <a:gd name="connsiteX7" fmla="*/ 3346219 w 3731924"/>
              <a:gd name="connsiteY7" fmla="*/ 2447565 h 2461986"/>
              <a:gd name="connsiteX8" fmla="*/ 3347673 w 3731924"/>
              <a:gd name="connsiteY8" fmla="*/ 2461986 h 2461986"/>
              <a:gd name="connsiteX9" fmla="*/ 412027 w 3731924"/>
              <a:gd name="connsiteY9" fmla="*/ 2455382 h 2461986"/>
              <a:gd name="connsiteX10" fmla="*/ 86283 w 3731924"/>
              <a:gd name="connsiteY10" fmla="*/ 1966192 h 2461986"/>
              <a:gd name="connsiteX11" fmla="*/ 0 w 3731924"/>
              <a:gd name="connsiteY11" fmla="*/ 404417 h 2461986"/>
              <a:gd name="connsiteX12" fmla="*/ 349020 w 3731924"/>
              <a:gd name="connsiteY12" fmla="*/ 40915 h 2461986"/>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346219 w 3731924"/>
              <a:gd name="connsiteY6" fmla="*/ 2447565 h 2461986"/>
              <a:gd name="connsiteX7" fmla="*/ 3347673 w 3731924"/>
              <a:gd name="connsiteY7" fmla="*/ 2461986 h 2461986"/>
              <a:gd name="connsiteX8" fmla="*/ 412027 w 3731924"/>
              <a:gd name="connsiteY8" fmla="*/ 2455382 h 2461986"/>
              <a:gd name="connsiteX9" fmla="*/ 86283 w 3731924"/>
              <a:gd name="connsiteY9" fmla="*/ 1966192 h 2461986"/>
              <a:gd name="connsiteX10" fmla="*/ 0 w 3731924"/>
              <a:gd name="connsiteY10" fmla="*/ 404417 h 2461986"/>
              <a:gd name="connsiteX11" fmla="*/ 349020 w 3731924"/>
              <a:gd name="connsiteY11" fmla="*/ 40915 h 2461986"/>
              <a:gd name="connsiteX0" fmla="*/ 349020 w 3731924"/>
              <a:gd name="connsiteY0" fmla="*/ 40915 h 2461986"/>
              <a:gd name="connsiteX1" fmla="*/ 3321804 w 3731924"/>
              <a:gd name="connsiteY1" fmla="*/ 5745 h 2461986"/>
              <a:gd name="connsiteX2" fmla="*/ 3685944 w 3731924"/>
              <a:gd name="connsiteY2" fmla="*/ 380640 h 2461986"/>
              <a:gd name="connsiteX3" fmla="*/ 3692477 w 3731924"/>
              <a:gd name="connsiteY3" fmla="*/ 379981 h 2461986"/>
              <a:gd name="connsiteX4" fmla="*/ 3731924 w 3731924"/>
              <a:gd name="connsiteY4" fmla="*/ 2084515 h 2461986"/>
              <a:gd name="connsiteX5" fmla="*/ 3346219 w 3731924"/>
              <a:gd name="connsiteY5" fmla="*/ 2447565 h 2461986"/>
              <a:gd name="connsiteX6" fmla="*/ 3347673 w 3731924"/>
              <a:gd name="connsiteY6" fmla="*/ 2461986 h 2461986"/>
              <a:gd name="connsiteX7" fmla="*/ 412027 w 3731924"/>
              <a:gd name="connsiteY7" fmla="*/ 2455382 h 2461986"/>
              <a:gd name="connsiteX8" fmla="*/ 86283 w 3731924"/>
              <a:gd name="connsiteY8" fmla="*/ 1966192 h 2461986"/>
              <a:gd name="connsiteX9" fmla="*/ 0 w 3731924"/>
              <a:gd name="connsiteY9" fmla="*/ 404417 h 2461986"/>
              <a:gd name="connsiteX10" fmla="*/ 349020 w 3731924"/>
              <a:gd name="connsiteY10" fmla="*/ 40915 h 2461986"/>
              <a:gd name="connsiteX0" fmla="*/ 349020 w 3731924"/>
              <a:gd name="connsiteY0" fmla="*/ 40915 h 2505489"/>
              <a:gd name="connsiteX1" fmla="*/ 3321804 w 3731924"/>
              <a:gd name="connsiteY1" fmla="*/ 5745 h 2505489"/>
              <a:gd name="connsiteX2" fmla="*/ 3685944 w 3731924"/>
              <a:gd name="connsiteY2" fmla="*/ 380640 h 2505489"/>
              <a:gd name="connsiteX3" fmla="*/ 3692477 w 3731924"/>
              <a:gd name="connsiteY3" fmla="*/ 379981 h 2505489"/>
              <a:gd name="connsiteX4" fmla="*/ 3731924 w 3731924"/>
              <a:gd name="connsiteY4" fmla="*/ 2084515 h 2505489"/>
              <a:gd name="connsiteX5" fmla="*/ 3346219 w 3731924"/>
              <a:gd name="connsiteY5" fmla="*/ 2447565 h 2505489"/>
              <a:gd name="connsiteX6" fmla="*/ 412027 w 3731924"/>
              <a:gd name="connsiteY6" fmla="*/ 2455382 h 2505489"/>
              <a:gd name="connsiteX7" fmla="*/ 86283 w 3731924"/>
              <a:gd name="connsiteY7" fmla="*/ 1966192 h 2505489"/>
              <a:gd name="connsiteX8" fmla="*/ 0 w 3731924"/>
              <a:gd name="connsiteY8" fmla="*/ 404417 h 2505489"/>
              <a:gd name="connsiteX9" fmla="*/ 349020 w 3731924"/>
              <a:gd name="connsiteY9" fmla="*/ 40915 h 2505489"/>
              <a:gd name="connsiteX0" fmla="*/ 349020 w 3760415"/>
              <a:gd name="connsiteY0" fmla="*/ 40915 h 2505489"/>
              <a:gd name="connsiteX1" fmla="*/ 3321804 w 3760415"/>
              <a:gd name="connsiteY1" fmla="*/ 5745 h 2505489"/>
              <a:gd name="connsiteX2" fmla="*/ 3685944 w 3760415"/>
              <a:gd name="connsiteY2" fmla="*/ 380640 h 2505489"/>
              <a:gd name="connsiteX3" fmla="*/ 3731924 w 3760415"/>
              <a:gd name="connsiteY3" fmla="*/ 2084515 h 2505489"/>
              <a:gd name="connsiteX4" fmla="*/ 3346219 w 3760415"/>
              <a:gd name="connsiteY4" fmla="*/ 2447565 h 2505489"/>
              <a:gd name="connsiteX5" fmla="*/ 412027 w 3760415"/>
              <a:gd name="connsiteY5" fmla="*/ 2455382 h 2505489"/>
              <a:gd name="connsiteX6" fmla="*/ 86283 w 3760415"/>
              <a:gd name="connsiteY6" fmla="*/ 1966192 h 2505489"/>
              <a:gd name="connsiteX7" fmla="*/ 0 w 3760415"/>
              <a:gd name="connsiteY7" fmla="*/ 404417 h 2505489"/>
              <a:gd name="connsiteX8" fmla="*/ 349020 w 3760415"/>
              <a:gd name="connsiteY8" fmla="*/ 40915 h 2505489"/>
              <a:gd name="connsiteX0" fmla="*/ 349020 w 3836324"/>
              <a:gd name="connsiteY0" fmla="*/ 40915 h 2505489"/>
              <a:gd name="connsiteX1" fmla="*/ 3321804 w 3836324"/>
              <a:gd name="connsiteY1" fmla="*/ 5745 h 2505489"/>
              <a:gd name="connsiteX2" fmla="*/ 3685944 w 3836324"/>
              <a:gd name="connsiteY2" fmla="*/ 380640 h 2505489"/>
              <a:gd name="connsiteX3" fmla="*/ 3731924 w 3836324"/>
              <a:gd name="connsiteY3" fmla="*/ 2084515 h 2505489"/>
              <a:gd name="connsiteX4" fmla="*/ 3346219 w 3836324"/>
              <a:gd name="connsiteY4" fmla="*/ 2447565 h 2505489"/>
              <a:gd name="connsiteX5" fmla="*/ 412027 w 3836324"/>
              <a:gd name="connsiteY5" fmla="*/ 2455382 h 2505489"/>
              <a:gd name="connsiteX6" fmla="*/ 86283 w 3836324"/>
              <a:gd name="connsiteY6" fmla="*/ 1966192 h 2505489"/>
              <a:gd name="connsiteX7" fmla="*/ 0 w 3836324"/>
              <a:gd name="connsiteY7" fmla="*/ 404417 h 2505489"/>
              <a:gd name="connsiteX8" fmla="*/ 349020 w 3836324"/>
              <a:gd name="connsiteY8" fmla="*/ 40915 h 2505489"/>
              <a:gd name="connsiteX0" fmla="*/ 349020 w 3922433"/>
              <a:gd name="connsiteY0" fmla="*/ 40915 h 2503784"/>
              <a:gd name="connsiteX1" fmla="*/ 3321804 w 3922433"/>
              <a:gd name="connsiteY1" fmla="*/ 5745 h 2503784"/>
              <a:gd name="connsiteX2" fmla="*/ 3685944 w 3922433"/>
              <a:gd name="connsiteY2" fmla="*/ 380640 h 2503784"/>
              <a:gd name="connsiteX3" fmla="*/ 3911841 w 3922433"/>
              <a:gd name="connsiteY3" fmla="*/ 2116265 h 2503784"/>
              <a:gd name="connsiteX4" fmla="*/ 3346219 w 3922433"/>
              <a:gd name="connsiteY4" fmla="*/ 2447565 h 2503784"/>
              <a:gd name="connsiteX5" fmla="*/ 412027 w 3922433"/>
              <a:gd name="connsiteY5" fmla="*/ 2455382 h 2503784"/>
              <a:gd name="connsiteX6" fmla="*/ 86283 w 3922433"/>
              <a:gd name="connsiteY6" fmla="*/ 1966192 h 2503784"/>
              <a:gd name="connsiteX7" fmla="*/ 0 w 3922433"/>
              <a:gd name="connsiteY7" fmla="*/ 404417 h 2503784"/>
              <a:gd name="connsiteX8" fmla="*/ 349020 w 3922433"/>
              <a:gd name="connsiteY8" fmla="*/ 40915 h 2503784"/>
              <a:gd name="connsiteX0" fmla="*/ 349020 w 3922433"/>
              <a:gd name="connsiteY0" fmla="*/ 40915 h 2731150"/>
              <a:gd name="connsiteX1" fmla="*/ 3321804 w 3922433"/>
              <a:gd name="connsiteY1" fmla="*/ 5745 h 2731150"/>
              <a:gd name="connsiteX2" fmla="*/ 3685944 w 3922433"/>
              <a:gd name="connsiteY2" fmla="*/ 380640 h 2731150"/>
              <a:gd name="connsiteX3" fmla="*/ 3911841 w 3922433"/>
              <a:gd name="connsiteY3" fmla="*/ 2116265 h 2731150"/>
              <a:gd name="connsiteX4" fmla="*/ 3314469 w 3922433"/>
              <a:gd name="connsiteY4" fmla="*/ 2722732 h 2731150"/>
              <a:gd name="connsiteX5" fmla="*/ 412027 w 3922433"/>
              <a:gd name="connsiteY5" fmla="*/ 2455382 h 2731150"/>
              <a:gd name="connsiteX6" fmla="*/ 86283 w 3922433"/>
              <a:gd name="connsiteY6" fmla="*/ 1966192 h 2731150"/>
              <a:gd name="connsiteX7" fmla="*/ 0 w 3922433"/>
              <a:gd name="connsiteY7" fmla="*/ 404417 h 2731150"/>
              <a:gd name="connsiteX8" fmla="*/ 349020 w 3922433"/>
              <a:gd name="connsiteY8" fmla="*/ 40915 h 2731150"/>
              <a:gd name="connsiteX0" fmla="*/ 349020 w 3922433"/>
              <a:gd name="connsiteY0" fmla="*/ 40915 h 3196990"/>
              <a:gd name="connsiteX1" fmla="*/ 3321804 w 3922433"/>
              <a:gd name="connsiteY1" fmla="*/ 5745 h 3196990"/>
              <a:gd name="connsiteX2" fmla="*/ 3685944 w 3922433"/>
              <a:gd name="connsiteY2" fmla="*/ 380640 h 3196990"/>
              <a:gd name="connsiteX3" fmla="*/ 3911841 w 3922433"/>
              <a:gd name="connsiteY3" fmla="*/ 2116265 h 3196990"/>
              <a:gd name="connsiteX4" fmla="*/ 3314469 w 3922433"/>
              <a:gd name="connsiteY4" fmla="*/ 2722732 h 3196990"/>
              <a:gd name="connsiteX5" fmla="*/ 253277 w 3922433"/>
              <a:gd name="connsiteY5" fmla="*/ 3185632 h 3196990"/>
              <a:gd name="connsiteX6" fmla="*/ 86283 w 3922433"/>
              <a:gd name="connsiteY6" fmla="*/ 1966192 h 3196990"/>
              <a:gd name="connsiteX7" fmla="*/ 0 w 3922433"/>
              <a:gd name="connsiteY7" fmla="*/ 404417 h 3196990"/>
              <a:gd name="connsiteX8" fmla="*/ 349020 w 3922433"/>
              <a:gd name="connsiteY8" fmla="*/ 40915 h 3196990"/>
              <a:gd name="connsiteX0" fmla="*/ 707324 w 4280737"/>
              <a:gd name="connsiteY0" fmla="*/ 40915 h 3196990"/>
              <a:gd name="connsiteX1" fmla="*/ 3680108 w 4280737"/>
              <a:gd name="connsiteY1" fmla="*/ 5745 h 3196990"/>
              <a:gd name="connsiteX2" fmla="*/ 4044248 w 4280737"/>
              <a:gd name="connsiteY2" fmla="*/ 380640 h 3196990"/>
              <a:gd name="connsiteX3" fmla="*/ 4270145 w 4280737"/>
              <a:gd name="connsiteY3" fmla="*/ 2116265 h 3196990"/>
              <a:gd name="connsiteX4" fmla="*/ 3672773 w 4280737"/>
              <a:gd name="connsiteY4" fmla="*/ 2722732 h 3196990"/>
              <a:gd name="connsiteX5" fmla="*/ 611581 w 4280737"/>
              <a:gd name="connsiteY5" fmla="*/ 3185632 h 3196990"/>
              <a:gd name="connsiteX6" fmla="*/ 87 w 4280737"/>
              <a:gd name="connsiteY6" fmla="*/ 2019109 h 3196990"/>
              <a:gd name="connsiteX7" fmla="*/ 358304 w 4280737"/>
              <a:gd name="connsiteY7" fmla="*/ 404417 h 3196990"/>
              <a:gd name="connsiteX8" fmla="*/ 707324 w 4280737"/>
              <a:gd name="connsiteY8" fmla="*/ 40915 h 3196990"/>
              <a:gd name="connsiteX0" fmla="*/ 707237 w 4280650"/>
              <a:gd name="connsiteY0" fmla="*/ 40915 h 3196990"/>
              <a:gd name="connsiteX1" fmla="*/ 3680021 w 4280650"/>
              <a:gd name="connsiteY1" fmla="*/ 5745 h 3196990"/>
              <a:gd name="connsiteX2" fmla="*/ 4044161 w 4280650"/>
              <a:gd name="connsiteY2" fmla="*/ 380640 h 3196990"/>
              <a:gd name="connsiteX3" fmla="*/ 4270058 w 4280650"/>
              <a:gd name="connsiteY3" fmla="*/ 2116265 h 3196990"/>
              <a:gd name="connsiteX4" fmla="*/ 3672686 w 4280650"/>
              <a:gd name="connsiteY4" fmla="*/ 2722732 h 3196990"/>
              <a:gd name="connsiteX5" fmla="*/ 611494 w 4280650"/>
              <a:gd name="connsiteY5" fmla="*/ 3185632 h 3196990"/>
              <a:gd name="connsiteX6" fmla="*/ 0 w 4280650"/>
              <a:gd name="connsiteY6" fmla="*/ 2019109 h 3196990"/>
              <a:gd name="connsiteX7" fmla="*/ 707237 w 4280650"/>
              <a:gd name="connsiteY7" fmla="*/ 40915 h 3196990"/>
              <a:gd name="connsiteX0" fmla="*/ 381844 w 4346841"/>
              <a:gd name="connsiteY0" fmla="*/ 12236 h 3358811"/>
              <a:gd name="connsiteX1" fmla="*/ 3746212 w 4346841"/>
              <a:gd name="connsiteY1" fmla="*/ 167566 h 3358811"/>
              <a:gd name="connsiteX2" fmla="*/ 4110352 w 4346841"/>
              <a:gd name="connsiteY2" fmla="*/ 542461 h 3358811"/>
              <a:gd name="connsiteX3" fmla="*/ 4336249 w 4346841"/>
              <a:gd name="connsiteY3" fmla="*/ 2278086 h 3358811"/>
              <a:gd name="connsiteX4" fmla="*/ 3738877 w 4346841"/>
              <a:gd name="connsiteY4" fmla="*/ 2884553 h 3358811"/>
              <a:gd name="connsiteX5" fmla="*/ 677685 w 4346841"/>
              <a:gd name="connsiteY5" fmla="*/ 3347453 h 3358811"/>
              <a:gd name="connsiteX6" fmla="*/ 66191 w 4346841"/>
              <a:gd name="connsiteY6" fmla="*/ 2180930 h 3358811"/>
              <a:gd name="connsiteX7" fmla="*/ 381844 w 4346841"/>
              <a:gd name="connsiteY7" fmla="*/ 12236 h 3358811"/>
              <a:gd name="connsiteX0" fmla="*/ 381844 w 4338756"/>
              <a:gd name="connsiteY0" fmla="*/ 12236 h 3358811"/>
              <a:gd name="connsiteX1" fmla="*/ 3746212 w 4338756"/>
              <a:gd name="connsiteY1" fmla="*/ 167566 h 3358811"/>
              <a:gd name="connsiteX2" fmla="*/ 4336249 w 4338756"/>
              <a:gd name="connsiteY2" fmla="*/ 2278086 h 3358811"/>
              <a:gd name="connsiteX3" fmla="*/ 3738877 w 4338756"/>
              <a:gd name="connsiteY3" fmla="*/ 2884553 h 3358811"/>
              <a:gd name="connsiteX4" fmla="*/ 677685 w 4338756"/>
              <a:gd name="connsiteY4" fmla="*/ 3347453 h 3358811"/>
              <a:gd name="connsiteX5" fmla="*/ 66191 w 4338756"/>
              <a:gd name="connsiteY5" fmla="*/ 2180930 h 3358811"/>
              <a:gd name="connsiteX6" fmla="*/ 381844 w 4338756"/>
              <a:gd name="connsiteY6" fmla="*/ 12236 h 3358811"/>
              <a:gd name="connsiteX0" fmla="*/ 381844 w 4558932"/>
              <a:gd name="connsiteY0" fmla="*/ 12236 h 3347798"/>
              <a:gd name="connsiteX1" fmla="*/ 3746212 w 4558932"/>
              <a:gd name="connsiteY1" fmla="*/ 167566 h 3347798"/>
              <a:gd name="connsiteX2" fmla="*/ 4336249 w 4558932"/>
              <a:gd name="connsiteY2" fmla="*/ 2278086 h 3347798"/>
              <a:gd name="connsiteX3" fmla="*/ 677685 w 4558932"/>
              <a:gd name="connsiteY3" fmla="*/ 3347453 h 3347798"/>
              <a:gd name="connsiteX4" fmla="*/ 66191 w 4558932"/>
              <a:gd name="connsiteY4" fmla="*/ 2180930 h 3347798"/>
              <a:gd name="connsiteX5" fmla="*/ 381844 w 4558932"/>
              <a:gd name="connsiteY5" fmla="*/ 12236 h 3347798"/>
              <a:gd name="connsiteX0" fmla="*/ 381844 w 4603988"/>
              <a:gd name="connsiteY0" fmla="*/ 12236 h 2499995"/>
              <a:gd name="connsiteX1" fmla="*/ 3746212 w 4603988"/>
              <a:gd name="connsiteY1" fmla="*/ 167566 h 2499995"/>
              <a:gd name="connsiteX2" fmla="*/ 4336249 w 4603988"/>
              <a:gd name="connsiteY2" fmla="*/ 2278086 h 2499995"/>
              <a:gd name="connsiteX3" fmla="*/ 66191 w 4603988"/>
              <a:gd name="connsiteY3" fmla="*/ 2180930 h 2499995"/>
              <a:gd name="connsiteX4" fmla="*/ 381844 w 4603988"/>
              <a:gd name="connsiteY4" fmla="*/ 12236 h 2499995"/>
              <a:gd name="connsiteX0" fmla="*/ 441349 w 5065942"/>
              <a:gd name="connsiteY0" fmla="*/ 67024 h 2554783"/>
              <a:gd name="connsiteX1" fmla="*/ 4715884 w 5065942"/>
              <a:gd name="connsiteY1" fmla="*/ 508104 h 2554783"/>
              <a:gd name="connsiteX2" fmla="*/ 4395754 w 5065942"/>
              <a:gd name="connsiteY2" fmla="*/ 2332874 h 2554783"/>
              <a:gd name="connsiteX3" fmla="*/ 125696 w 5065942"/>
              <a:gd name="connsiteY3" fmla="*/ 2235718 h 2554783"/>
              <a:gd name="connsiteX4" fmla="*/ 441349 w 5065942"/>
              <a:gd name="connsiteY4" fmla="*/ 67024 h 2554783"/>
              <a:gd name="connsiteX0" fmla="*/ 441349 w 5065942"/>
              <a:gd name="connsiteY0" fmla="*/ 81560 h 2569319"/>
              <a:gd name="connsiteX1" fmla="*/ 4715884 w 5065942"/>
              <a:gd name="connsiteY1" fmla="*/ 522640 h 2569319"/>
              <a:gd name="connsiteX2" fmla="*/ 4395754 w 5065942"/>
              <a:gd name="connsiteY2" fmla="*/ 2347410 h 2569319"/>
              <a:gd name="connsiteX3" fmla="*/ 125696 w 5065942"/>
              <a:gd name="connsiteY3" fmla="*/ 2250254 h 2569319"/>
              <a:gd name="connsiteX4" fmla="*/ 441349 w 5065942"/>
              <a:gd name="connsiteY4" fmla="*/ 81560 h 2569319"/>
              <a:gd name="connsiteX0" fmla="*/ 441349 w 5139384"/>
              <a:gd name="connsiteY0" fmla="*/ 81560 h 3528722"/>
              <a:gd name="connsiteX1" fmla="*/ 4715884 w 5139384"/>
              <a:gd name="connsiteY1" fmla="*/ 522640 h 3528722"/>
              <a:gd name="connsiteX2" fmla="*/ 4596837 w 5139384"/>
              <a:gd name="connsiteY2" fmla="*/ 3469244 h 3528722"/>
              <a:gd name="connsiteX3" fmla="*/ 125696 w 5139384"/>
              <a:gd name="connsiteY3" fmla="*/ 2250254 h 3528722"/>
              <a:gd name="connsiteX4" fmla="*/ 441349 w 5139384"/>
              <a:gd name="connsiteY4" fmla="*/ 81560 h 3528722"/>
              <a:gd name="connsiteX0" fmla="*/ 441349 w 4990904"/>
              <a:gd name="connsiteY0" fmla="*/ 81560 h 3528722"/>
              <a:gd name="connsiteX1" fmla="*/ 4715884 w 4990904"/>
              <a:gd name="connsiteY1" fmla="*/ 522640 h 3528722"/>
              <a:gd name="connsiteX2" fmla="*/ 4596837 w 4990904"/>
              <a:gd name="connsiteY2" fmla="*/ 3469244 h 3528722"/>
              <a:gd name="connsiteX3" fmla="*/ 125696 w 4990904"/>
              <a:gd name="connsiteY3" fmla="*/ 2250254 h 3528722"/>
              <a:gd name="connsiteX4" fmla="*/ 441349 w 4990904"/>
              <a:gd name="connsiteY4" fmla="*/ 81560 h 3528722"/>
              <a:gd name="connsiteX0" fmla="*/ 441349 w 4864781"/>
              <a:gd name="connsiteY0" fmla="*/ 81560 h 3528722"/>
              <a:gd name="connsiteX1" fmla="*/ 4715884 w 4864781"/>
              <a:gd name="connsiteY1" fmla="*/ 522640 h 3528722"/>
              <a:gd name="connsiteX2" fmla="*/ 4596837 w 4864781"/>
              <a:gd name="connsiteY2" fmla="*/ 3469244 h 3528722"/>
              <a:gd name="connsiteX3" fmla="*/ 125696 w 4864781"/>
              <a:gd name="connsiteY3" fmla="*/ 2250254 h 3528722"/>
              <a:gd name="connsiteX4" fmla="*/ 441349 w 4864781"/>
              <a:gd name="connsiteY4" fmla="*/ 81560 h 3528722"/>
              <a:gd name="connsiteX0" fmla="*/ 441349 w 4858478"/>
              <a:gd name="connsiteY0" fmla="*/ 81560 h 3447763"/>
              <a:gd name="connsiteX1" fmla="*/ 4715884 w 4858478"/>
              <a:gd name="connsiteY1" fmla="*/ 522640 h 3447763"/>
              <a:gd name="connsiteX2" fmla="*/ 4565087 w 4858478"/>
              <a:gd name="connsiteY2" fmla="*/ 3384577 h 3447763"/>
              <a:gd name="connsiteX3" fmla="*/ 125696 w 4858478"/>
              <a:gd name="connsiteY3" fmla="*/ 2250254 h 3447763"/>
              <a:gd name="connsiteX4" fmla="*/ 441349 w 4858478"/>
              <a:gd name="connsiteY4" fmla="*/ 81560 h 3447763"/>
              <a:gd name="connsiteX0" fmla="*/ 441349 w 4887282"/>
              <a:gd name="connsiteY0" fmla="*/ 81560 h 3447763"/>
              <a:gd name="connsiteX1" fmla="*/ 4715884 w 4887282"/>
              <a:gd name="connsiteY1" fmla="*/ 522640 h 3447763"/>
              <a:gd name="connsiteX2" fmla="*/ 4565087 w 4887282"/>
              <a:gd name="connsiteY2" fmla="*/ 3384577 h 3447763"/>
              <a:gd name="connsiteX3" fmla="*/ 125696 w 4887282"/>
              <a:gd name="connsiteY3" fmla="*/ 2250254 h 3447763"/>
              <a:gd name="connsiteX4" fmla="*/ 441349 w 4887282"/>
              <a:gd name="connsiteY4" fmla="*/ 81560 h 3447763"/>
              <a:gd name="connsiteX0" fmla="*/ 463165 w 4909098"/>
              <a:gd name="connsiteY0" fmla="*/ 131253 h 3571167"/>
              <a:gd name="connsiteX1" fmla="*/ 4737700 w 4909098"/>
              <a:gd name="connsiteY1" fmla="*/ 572333 h 3571167"/>
              <a:gd name="connsiteX2" fmla="*/ 4586903 w 4909098"/>
              <a:gd name="connsiteY2" fmla="*/ 3434270 h 3571167"/>
              <a:gd name="connsiteX3" fmla="*/ 105179 w 4909098"/>
              <a:gd name="connsiteY3" fmla="*/ 3051364 h 3571167"/>
              <a:gd name="connsiteX4" fmla="*/ 463165 w 4909098"/>
              <a:gd name="connsiteY4" fmla="*/ 131253 h 3571167"/>
              <a:gd name="connsiteX0" fmla="*/ 552371 w 4998304"/>
              <a:gd name="connsiteY0" fmla="*/ 131253 h 3571167"/>
              <a:gd name="connsiteX1" fmla="*/ 4826906 w 4998304"/>
              <a:gd name="connsiteY1" fmla="*/ 572333 h 3571167"/>
              <a:gd name="connsiteX2" fmla="*/ 4676109 w 4998304"/>
              <a:gd name="connsiteY2" fmla="*/ 3434270 h 3571167"/>
              <a:gd name="connsiteX3" fmla="*/ 194385 w 4998304"/>
              <a:gd name="connsiteY3" fmla="*/ 3051364 h 3571167"/>
              <a:gd name="connsiteX4" fmla="*/ 552371 w 4998304"/>
              <a:gd name="connsiteY4" fmla="*/ 131253 h 3571167"/>
              <a:gd name="connsiteX0" fmla="*/ 552371 w 4998304"/>
              <a:gd name="connsiteY0" fmla="*/ 131253 h 3574970"/>
              <a:gd name="connsiteX1" fmla="*/ 4826906 w 4998304"/>
              <a:gd name="connsiteY1" fmla="*/ 572333 h 3574970"/>
              <a:gd name="connsiteX2" fmla="*/ 4676109 w 4998304"/>
              <a:gd name="connsiteY2" fmla="*/ 3434270 h 3574970"/>
              <a:gd name="connsiteX3" fmla="*/ 194385 w 4998304"/>
              <a:gd name="connsiteY3" fmla="*/ 3051364 h 3574970"/>
              <a:gd name="connsiteX4" fmla="*/ 552371 w 4998304"/>
              <a:gd name="connsiteY4" fmla="*/ 131253 h 3574970"/>
              <a:gd name="connsiteX0" fmla="*/ 552371 w 4998304"/>
              <a:gd name="connsiteY0" fmla="*/ 131253 h 3652754"/>
              <a:gd name="connsiteX1" fmla="*/ 4826906 w 4998304"/>
              <a:gd name="connsiteY1" fmla="*/ 572333 h 3652754"/>
              <a:gd name="connsiteX2" fmla="*/ 4676109 w 4998304"/>
              <a:gd name="connsiteY2" fmla="*/ 3434270 h 3652754"/>
              <a:gd name="connsiteX3" fmla="*/ 2299966 w 4998304"/>
              <a:gd name="connsiteY3" fmla="*/ 3380587 h 3652754"/>
              <a:gd name="connsiteX4" fmla="*/ 194385 w 4998304"/>
              <a:gd name="connsiteY4" fmla="*/ 3051364 h 3652754"/>
              <a:gd name="connsiteX5" fmla="*/ 552371 w 4998304"/>
              <a:gd name="connsiteY5" fmla="*/ 131253 h 3652754"/>
              <a:gd name="connsiteX0" fmla="*/ 552371 w 4998304"/>
              <a:gd name="connsiteY0" fmla="*/ 131253 h 3652754"/>
              <a:gd name="connsiteX1" fmla="*/ 4826906 w 4998304"/>
              <a:gd name="connsiteY1" fmla="*/ 572333 h 3652754"/>
              <a:gd name="connsiteX2" fmla="*/ 4676109 w 4998304"/>
              <a:gd name="connsiteY2" fmla="*/ 3434270 h 3652754"/>
              <a:gd name="connsiteX3" fmla="*/ 2299966 w 4998304"/>
              <a:gd name="connsiteY3" fmla="*/ 3380587 h 3652754"/>
              <a:gd name="connsiteX4" fmla="*/ 194385 w 4998304"/>
              <a:gd name="connsiteY4" fmla="*/ 3051364 h 3652754"/>
              <a:gd name="connsiteX5" fmla="*/ 552371 w 4998304"/>
              <a:gd name="connsiteY5" fmla="*/ 131253 h 3652754"/>
              <a:gd name="connsiteX0" fmla="*/ 552371 w 4998304"/>
              <a:gd name="connsiteY0" fmla="*/ 131253 h 3568093"/>
              <a:gd name="connsiteX1" fmla="*/ 4826906 w 4998304"/>
              <a:gd name="connsiteY1" fmla="*/ 572333 h 3568093"/>
              <a:gd name="connsiteX2" fmla="*/ 4676109 w 4998304"/>
              <a:gd name="connsiteY2" fmla="*/ 3434270 h 3568093"/>
              <a:gd name="connsiteX3" fmla="*/ 2299966 w 4998304"/>
              <a:gd name="connsiteY3" fmla="*/ 3380587 h 3568093"/>
              <a:gd name="connsiteX4" fmla="*/ 194385 w 4998304"/>
              <a:gd name="connsiteY4" fmla="*/ 3051364 h 3568093"/>
              <a:gd name="connsiteX5" fmla="*/ 552371 w 4998304"/>
              <a:gd name="connsiteY5" fmla="*/ 131253 h 3568093"/>
              <a:gd name="connsiteX0" fmla="*/ 586120 w 5032053"/>
              <a:gd name="connsiteY0" fmla="*/ 133407 h 3570247"/>
              <a:gd name="connsiteX1" fmla="*/ 4860655 w 5032053"/>
              <a:gd name="connsiteY1" fmla="*/ 574487 h 3570247"/>
              <a:gd name="connsiteX2" fmla="*/ 4709858 w 5032053"/>
              <a:gd name="connsiteY2" fmla="*/ 3436424 h 3570247"/>
              <a:gd name="connsiteX3" fmla="*/ 2333715 w 5032053"/>
              <a:gd name="connsiteY3" fmla="*/ 3382741 h 3570247"/>
              <a:gd name="connsiteX4" fmla="*/ 175217 w 5032053"/>
              <a:gd name="connsiteY4" fmla="*/ 3085268 h 3570247"/>
              <a:gd name="connsiteX5" fmla="*/ 586120 w 5032053"/>
              <a:gd name="connsiteY5" fmla="*/ 133407 h 3570247"/>
              <a:gd name="connsiteX0" fmla="*/ 607257 w 5053190"/>
              <a:gd name="connsiteY0" fmla="*/ 129104 h 3565944"/>
              <a:gd name="connsiteX1" fmla="*/ 4881792 w 5053190"/>
              <a:gd name="connsiteY1" fmla="*/ 570184 h 3565944"/>
              <a:gd name="connsiteX2" fmla="*/ 4730995 w 5053190"/>
              <a:gd name="connsiteY2" fmla="*/ 3432121 h 3565944"/>
              <a:gd name="connsiteX3" fmla="*/ 2354852 w 5053190"/>
              <a:gd name="connsiteY3" fmla="*/ 3378438 h 3565944"/>
              <a:gd name="connsiteX4" fmla="*/ 164604 w 5053190"/>
              <a:gd name="connsiteY4" fmla="*/ 3017465 h 3565944"/>
              <a:gd name="connsiteX5" fmla="*/ 607257 w 5053190"/>
              <a:gd name="connsiteY5" fmla="*/ 129104 h 3565944"/>
              <a:gd name="connsiteX0" fmla="*/ 593774 w 5039707"/>
              <a:gd name="connsiteY0" fmla="*/ 129104 h 3565944"/>
              <a:gd name="connsiteX1" fmla="*/ 4868309 w 5039707"/>
              <a:gd name="connsiteY1" fmla="*/ 570184 h 3565944"/>
              <a:gd name="connsiteX2" fmla="*/ 4717512 w 5039707"/>
              <a:gd name="connsiteY2" fmla="*/ 3432121 h 3565944"/>
              <a:gd name="connsiteX3" fmla="*/ 2341369 w 5039707"/>
              <a:gd name="connsiteY3" fmla="*/ 3378438 h 3565944"/>
              <a:gd name="connsiteX4" fmla="*/ 151121 w 5039707"/>
              <a:gd name="connsiteY4" fmla="*/ 3017465 h 3565944"/>
              <a:gd name="connsiteX5" fmla="*/ 593774 w 5039707"/>
              <a:gd name="connsiteY5" fmla="*/ 129104 h 3565944"/>
              <a:gd name="connsiteX0" fmla="*/ 550367 w 5070383"/>
              <a:gd name="connsiteY0" fmla="*/ 129104 h 3565944"/>
              <a:gd name="connsiteX1" fmla="*/ 4898985 w 5070383"/>
              <a:gd name="connsiteY1" fmla="*/ 570184 h 3565944"/>
              <a:gd name="connsiteX2" fmla="*/ 4748188 w 5070383"/>
              <a:gd name="connsiteY2" fmla="*/ 3432121 h 3565944"/>
              <a:gd name="connsiteX3" fmla="*/ 2372045 w 5070383"/>
              <a:gd name="connsiteY3" fmla="*/ 3378438 h 3565944"/>
              <a:gd name="connsiteX4" fmla="*/ 181797 w 5070383"/>
              <a:gd name="connsiteY4" fmla="*/ 3017465 h 3565944"/>
              <a:gd name="connsiteX5" fmla="*/ 550367 w 5070383"/>
              <a:gd name="connsiteY5" fmla="*/ 129104 h 3565944"/>
              <a:gd name="connsiteX0" fmla="*/ 582606 w 5102622"/>
              <a:gd name="connsiteY0" fmla="*/ 32804 h 3469644"/>
              <a:gd name="connsiteX1" fmla="*/ 4931224 w 5102622"/>
              <a:gd name="connsiteY1" fmla="*/ 473884 h 3469644"/>
              <a:gd name="connsiteX2" fmla="*/ 4780427 w 5102622"/>
              <a:gd name="connsiteY2" fmla="*/ 3335821 h 3469644"/>
              <a:gd name="connsiteX3" fmla="*/ 2404284 w 5102622"/>
              <a:gd name="connsiteY3" fmla="*/ 3282138 h 3469644"/>
              <a:gd name="connsiteX4" fmla="*/ 214036 w 5102622"/>
              <a:gd name="connsiteY4" fmla="*/ 2921165 h 3469644"/>
              <a:gd name="connsiteX5" fmla="*/ 139452 w 5102622"/>
              <a:gd name="connsiteY5" fmla="*/ 1387722 h 3469644"/>
              <a:gd name="connsiteX6" fmla="*/ 582606 w 5102622"/>
              <a:gd name="connsiteY6" fmla="*/ 32804 h 3469644"/>
              <a:gd name="connsiteX0" fmla="*/ 582606 w 5102622"/>
              <a:gd name="connsiteY0" fmla="*/ 22914 h 3459754"/>
              <a:gd name="connsiteX1" fmla="*/ 4931224 w 5102622"/>
              <a:gd name="connsiteY1" fmla="*/ 463994 h 3459754"/>
              <a:gd name="connsiteX2" fmla="*/ 4780427 w 5102622"/>
              <a:gd name="connsiteY2" fmla="*/ 3325931 h 3459754"/>
              <a:gd name="connsiteX3" fmla="*/ 2404284 w 5102622"/>
              <a:gd name="connsiteY3" fmla="*/ 3272248 h 3459754"/>
              <a:gd name="connsiteX4" fmla="*/ 214036 w 5102622"/>
              <a:gd name="connsiteY4" fmla="*/ 2911275 h 3459754"/>
              <a:gd name="connsiteX5" fmla="*/ 139452 w 5102622"/>
              <a:gd name="connsiteY5" fmla="*/ 1377832 h 3459754"/>
              <a:gd name="connsiteX6" fmla="*/ 582606 w 5102622"/>
              <a:gd name="connsiteY6" fmla="*/ 22914 h 3459754"/>
              <a:gd name="connsiteX0" fmla="*/ 635522 w 5102622"/>
              <a:gd name="connsiteY0" fmla="*/ 22425 h 3469848"/>
              <a:gd name="connsiteX1" fmla="*/ 4931224 w 5102622"/>
              <a:gd name="connsiteY1" fmla="*/ 474088 h 3469848"/>
              <a:gd name="connsiteX2" fmla="*/ 4780427 w 5102622"/>
              <a:gd name="connsiteY2" fmla="*/ 3336025 h 3469848"/>
              <a:gd name="connsiteX3" fmla="*/ 2404284 w 5102622"/>
              <a:gd name="connsiteY3" fmla="*/ 3282342 h 3469848"/>
              <a:gd name="connsiteX4" fmla="*/ 214036 w 5102622"/>
              <a:gd name="connsiteY4" fmla="*/ 2921369 h 3469848"/>
              <a:gd name="connsiteX5" fmla="*/ 139452 w 5102622"/>
              <a:gd name="connsiteY5" fmla="*/ 1387926 h 3469848"/>
              <a:gd name="connsiteX6" fmla="*/ 635522 w 5102622"/>
              <a:gd name="connsiteY6" fmla="*/ 22425 h 3469848"/>
              <a:gd name="connsiteX0" fmla="*/ 536502 w 5003602"/>
              <a:gd name="connsiteY0" fmla="*/ 22425 h 3469848"/>
              <a:gd name="connsiteX1" fmla="*/ 4832204 w 5003602"/>
              <a:gd name="connsiteY1" fmla="*/ 474088 h 3469848"/>
              <a:gd name="connsiteX2" fmla="*/ 4681407 w 5003602"/>
              <a:gd name="connsiteY2" fmla="*/ 3336025 h 3469848"/>
              <a:gd name="connsiteX3" fmla="*/ 2305264 w 5003602"/>
              <a:gd name="connsiteY3" fmla="*/ 3282342 h 3469848"/>
              <a:gd name="connsiteX4" fmla="*/ 115016 w 5003602"/>
              <a:gd name="connsiteY4" fmla="*/ 2921369 h 3469848"/>
              <a:gd name="connsiteX5" fmla="*/ 40432 w 5003602"/>
              <a:gd name="connsiteY5" fmla="*/ 1387926 h 3469848"/>
              <a:gd name="connsiteX6" fmla="*/ 536502 w 5003602"/>
              <a:gd name="connsiteY6" fmla="*/ 22425 h 3469848"/>
              <a:gd name="connsiteX0" fmla="*/ 536502 w 5003602"/>
              <a:gd name="connsiteY0" fmla="*/ 70579 h 3518002"/>
              <a:gd name="connsiteX1" fmla="*/ 2453432 w 5003602"/>
              <a:gd name="connsiteY1" fmla="*/ 229580 h 3518002"/>
              <a:gd name="connsiteX2" fmla="*/ 4832204 w 5003602"/>
              <a:gd name="connsiteY2" fmla="*/ 522242 h 3518002"/>
              <a:gd name="connsiteX3" fmla="*/ 4681407 w 5003602"/>
              <a:gd name="connsiteY3" fmla="*/ 3384179 h 3518002"/>
              <a:gd name="connsiteX4" fmla="*/ 2305264 w 5003602"/>
              <a:gd name="connsiteY4" fmla="*/ 3330496 h 3518002"/>
              <a:gd name="connsiteX5" fmla="*/ 115016 w 5003602"/>
              <a:gd name="connsiteY5" fmla="*/ 2969523 h 3518002"/>
              <a:gd name="connsiteX6" fmla="*/ 40432 w 5003602"/>
              <a:gd name="connsiteY6" fmla="*/ 1436080 h 3518002"/>
              <a:gd name="connsiteX7" fmla="*/ 536502 w 5003602"/>
              <a:gd name="connsiteY7" fmla="*/ 70579 h 3518002"/>
              <a:gd name="connsiteX0" fmla="*/ 536502 w 5027468"/>
              <a:gd name="connsiteY0" fmla="*/ 70579 h 3518002"/>
              <a:gd name="connsiteX1" fmla="*/ 2453432 w 5027468"/>
              <a:gd name="connsiteY1" fmla="*/ 229580 h 3518002"/>
              <a:gd name="connsiteX2" fmla="*/ 4863954 w 5027468"/>
              <a:gd name="connsiteY2" fmla="*/ 606908 h 3518002"/>
              <a:gd name="connsiteX3" fmla="*/ 4681407 w 5027468"/>
              <a:gd name="connsiteY3" fmla="*/ 3384179 h 3518002"/>
              <a:gd name="connsiteX4" fmla="*/ 2305264 w 5027468"/>
              <a:gd name="connsiteY4" fmla="*/ 3330496 h 3518002"/>
              <a:gd name="connsiteX5" fmla="*/ 115016 w 5027468"/>
              <a:gd name="connsiteY5" fmla="*/ 2969523 h 3518002"/>
              <a:gd name="connsiteX6" fmla="*/ 40432 w 5027468"/>
              <a:gd name="connsiteY6" fmla="*/ 1436080 h 3518002"/>
              <a:gd name="connsiteX7" fmla="*/ 536502 w 5027468"/>
              <a:gd name="connsiteY7" fmla="*/ 70579 h 3518002"/>
              <a:gd name="connsiteX0" fmla="*/ 536502 w 5027468"/>
              <a:gd name="connsiteY0" fmla="*/ 70579 h 3518002"/>
              <a:gd name="connsiteX1" fmla="*/ 2453432 w 5027468"/>
              <a:gd name="connsiteY1" fmla="*/ 229580 h 3518002"/>
              <a:gd name="connsiteX2" fmla="*/ 4863954 w 5027468"/>
              <a:gd name="connsiteY2" fmla="*/ 606908 h 3518002"/>
              <a:gd name="connsiteX3" fmla="*/ 4681407 w 5027468"/>
              <a:gd name="connsiteY3" fmla="*/ 3384179 h 3518002"/>
              <a:gd name="connsiteX4" fmla="*/ 2305264 w 5027468"/>
              <a:gd name="connsiteY4" fmla="*/ 3330496 h 3518002"/>
              <a:gd name="connsiteX5" fmla="*/ 115016 w 5027468"/>
              <a:gd name="connsiteY5" fmla="*/ 2969523 h 3518002"/>
              <a:gd name="connsiteX6" fmla="*/ 40432 w 5027468"/>
              <a:gd name="connsiteY6" fmla="*/ 1436080 h 3518002"/>
              <a:gd name="connsiteX7" fmla="*/ 536502 w 5027468"/>
              <a:gd name="connsiteY7" fmla="*/ 70579 h 3518002"/>
              <a:gd name="connsiteX0" fmla="*/ 536502 w 5068621"/>
              <a:gd name="connsiteY0" fmla="*/ 70579 h 3518002"/>
              <a:gd name="connsiteX1" fmla="*/ 2453432 w 5068621"/>
              <a:gd name="connsiteY1" fmla="*/ 229580 h 3518002"/>
              <a:gd name="connsiteX2" fmla="*/ 4916871 w 5068621"/>
              <a:gd name="connsiteY2" fmla="*/ 585742 h 3518002"/>
              <a:gd name="connsiteX3" fmla="*/ 4681407 w 5068621"/>
              <a:gd name="connsiteY3" fmla="*/ 3384179 h 3518002"/>
              <a:gd name="connsiteX4" fmla="*/ 2305264 w 5068621"/>
              <a:gd name="connsiteY4" fmla="*/ 3330496 h 3518002"/>
              <a:gd name="connsiteX5" fmla="*/ 115016 w 5068621"/>
              <a:gd name="connsiteY5" fmla="*/ 2969523 h 3518002"/>
              <a:gd name="connsiteX6" fmla="*/ 40432 w 5068621"/>
              <a:gd name="connsiteY6" fmla="*/ 1436080 h 3518002"/>
              <a:gd name="connsiteX7" fmla="*/ 536502 w 5068621"/>
              <a:gd name="connsiteY7" fmla="*/ 70579 h 3518002"/>
              <a:gd name="connsiteX0" fmla="*/ 536502 w 5003872"/>
              <a:gd name="connsiteY0" fmla="*/ 70579 h 3518002"/>
              <a:gd name="connsiteX1" fmla="*/ 2453432 w 5003872"/>
              <a:gd name="connsiteY1" fmla="*/ 229580 h 3518002"/>
              <a:gd name="connsiteX2" fmla="*/ 4916871 w 5003872"/>
              <a:gd name="connsiteY2" fmla="*/ 585742 h 3518002"/>
              <a:gd name="connsiteX3" fmla="*/ 4681407 w 5003872"/>
              <a:gd name="connsiteY3" fmla="*/ 3384179 h 3518002"/>
              <a:gd name="connsiteX4" fmla="*/ 2305264 w 5003872"/>
              <a:gd name="connsiteY4" fmla="*/ 3330496 h 3518002"/>
              <a:gd name="connsiteX5" fmla="*/ 115016 w 5003872"/>
              <a:gd name="connsiteY5" fmla="*/ 2969523 h 3518002"/>
              <a:gd name="connsiteX6" fmla="*/ 40432 w 5003872"/>
              <a:gd name="connsiteY6" fmla="*/ 1436080 h 3518002"/>
              <a:gd name="connsiteX7" fmla="*/ 536502 w 5003872"/>
              <a:gd name="connsiteY7" fmla="*/ 70579 h 3518002"/>
              <a:gd name="connsiteX0" fmla="*/ 536502 w 5003872"/>
              <a:gd name="connsiteY0" fmla="*/ 70579 h 3508015"/>
              <a:gd name="connsiteX1" fmla="*/ 2453432 w 5003872"/>
              <a:gd name="connsiteY1" fmla="*/ 229580 h 3508015"/>
              <a:gd name="connsiteX2" fmla="*/ 4916871 w 5003872"/>
              <a:gd name="connsiteY2" fmla="*/ 585742 h 3508015"/>
              <a:gd name="connsiteX3" fmla="*/ 4681407 w 5003872"/>
              <a:gd name="connsiteY3" fmla="*/ 3384179 h 3508015"/>
              <a:gd name="connsiteX4" fmla="*/ 2326431 w 5003872"/>
              <a:gd name="connsiteY4" fmla="*/ 3288162 h 3508015"/>
              <a:gd name="connsiteX5" fmla="*/ 115016 w 5003872"/>
              <a:gd name="connsiteY5" fmla="*/ 2969523 h 3508015"/>
              <a:gd name="connsiteX6" fmla="*/ 40432 w 5003872"/>
              <a:gd name="connsiteY6" fmla="*/ 1436080 h 3508015"/>
              <a:gd name="connsiteX7" fmla="*/ 536502 w 5003872"/>
              <a:gd name="connsiteY7" fmla="*/ 70579 h 3508015"/>
              <a:gd name="connsiteX0" fmla="*/ 536502 w 5003872"/>
              <a:gd name="connsiteY0" fmla="*/ 70579 h 3475369"/>
              <a:gd name="connsiteX1" fmla="*/ 2453432 w 5003872"/>
              <a:gd name="connsiteY1" fmla="*/ 229580 h 3475369"/>
              <a:gd name="connsiteX2" fmla="*/ 4916871 w 5003872"/>
              <a:gd name="connsiteY2" fmla="*/ 585742 h 3475369"/>
              <a:gd name="connsiteX3" fmla="*/ 4681407 w 5003872"/>
              <a:gd name="connsiteY3" fmla="*/ 3384179 h 3475369"/>
              <a:gd name="connsiteX4" fmla="*/ 2326431 w 5003872"/>
              <a:gd name="connsiteY4" fmla="*/ 3288162 h 3475369"/>
              <a:gd name="connsiteX5" fmla="*/ 115016 w 5003872"/>
              <a:gd name="connsiteY5" fmla="*/ 2969523 h 3475369"/>
              <a:gd name="connsiteX6" fmla="*/ 40432 w 5003872"/>
              <a:gd name="connsiteY6" fmla="*/ 1436080 h 3475369"/>
              <a:gd name="connsiteX7" fmla="*/ 536502 w 5003872"/>
              <a:gd name="connsiteY7" fmla="*/ 70579 h 3475369"/>
              <a:gd name="connsiteX0" fmla="*/ 515480 w 4982850"/>
              <a:gd name="connsiteY0" fmla="*/ 70579 h 3475369"/>
              <a:gd name="connsiteX1" fmla="*/ 2432410 w 4982850"/>
              <a:gd name="connsiteY1" fmla="*/ 229580 h 3475369"/>
              <a:gd name="connsiteX2" fmla="*/ 4895849 w 4982850"/>
              <a:gd name="connsiteY2" fmla="*/ 585742 h 3475369"/>
              <a:gd name="connsiteX3" fmla="*/ 4660385 w 4982850"/>
              <a:gd name="connsiteY3" fmla="*/ 3384179 h 3475369"/>
              <a:gd name="connsiteX4" fmla="*/ 2305409 w 4982850"/>
              <a:gd name="connsiteY4" fmla="*/ 3288162 h 3475369"/>
              <a:gd name="connsiteX5" fmla="*/ 189244 w 4982850"/>
              <a:gd name="connsiteY5" fmla="*/ 3022440 h 3475369"/>
              <a:gd name="connsiteX6" fmla="*/ 19410 w 4982850"/>
              <a:gd name="connsiteY6" fmla="*/ 1436080 h 3475369"/>
              <a:gd name="connsiteX7" fmla="*/ 515480 w 4982850"/>
              <a:gd name="connsiteY7" fmla="*/ 70579 h 3475369"/>
              <a:gd name="connsiteX0" fmla="*/ 515480 w 4982850"/>
              <a:gd name="connsiteY0" fmla="*/ 70579 h 3475369"/>
              <a:gd name="connsiteX1" fmla="*/ 2432410 w 4982850"/>
              <a:gd name="connsiteY1" fmla="*/ 229580 h 3475369"/>
              <a:gd name="connsiteX2" fmla="*/ 4895849 w 4982850"/>
              <a:gd name="connsiteY2" fmla="*/ 585742 h 3475369"/>
              <a:gd name="connsiteX3" fmla="*/ 4660385 w 4982850"/>
              <a:gd name="connsiteY3" fmla="*/ 3384179 h 3475369"/>
              <a:gd name="connsiteX4" fmla="*/ 2305409 w 4982850"/>
              <a:gd name="connsiteY4" fmla="*/ 3288162 h 3475369"/>
              <a:gd name="connsiteX5" fmla="*/ 189244 w 4982850"/>
              <a:gd name="connsiteY5" fmla="*/ 3022440 h 3475369"/>
              <a:gd name="connsiteX6" fmla="*/ 19410 w 4982850"/>
              <a:gd name="connsiteY6" fmla="*/ 1436080 h 3475369"/>
              <a:gd name="connsiteX7" fmla="*/ 515480 w 4982850"/>
              <a:gd name="connsiteY7" fmla="*/ 70579 h 3475369"/>
              <a:gd name="connsiteX0" fmla="*/ 455552 w 4922922"/>
              <a:gd name="connsiteY0" fmla="*/ 73570 h 3478360"/>
              <a:gd name="connsiteX1" fmla="*/ 2372482 w 4922922"/>
              <a:gd name="connsiteY1" fmla="*/ 232571 h 3478360"/>
              <a:gd name="connsiteX2" fmla="*/ 4835921 w 4922922"/>
              <a:gd name="connsiteY2" fmla="*/ 588733 h 3478360"/>
              <a:gd name="connsiteX3" fmla="*/ 4600457 w 4922922"/>
              <a:gd name="connsiteY3" fmla="*/ 3387170 h 3478360"/>
              <a:gd name="connsiteX4" fmla="*/ 2245481 w 4922922"/>
              <a:gd name="connsiteY4" fmla="*/ 3291153 h 3478360"/>
              <a:gd name="connsiteX5" fmla="*/ 129316 w 4922922"/>
              <a:gd name="connsiteY5" fmla="*/ 3025431 h 3478360"/>
              <a:gd name="connsiteX6" fmla="*/ 33565 w 4922922"/>
              <a:gd name="connsiteY6" fmla="*/ 1481405 h 3478360"/>
              <a:gd name="connsiteX7" fmla="*/ 455552 w 4922922"/>
              <a:gd name="connsiteY7" fmla="*/ 73570 h 3478360"/>
              <a:gd name="connsiteX0" fmla="*/ 485228 w 4952598"/>
              <a:gd name="connsiteY0" fmla="*/ 73570 h 3478360"/>
              <a:gd name="connsiteX1" fmla="*/ 2402158 w 4952598"/>
              <a:gd name="connsiteY1" fmla="*/ 232571 h 3478360"/>
              <a:gd name="connsiteX2" fmla="*/ 4865597 w 4952598"/>
              <a:gd name="connsiteY2" fmla="*/ 588733 h 3478360"/>
              <a:gd name="connsiteX3" fmla="*/ 4630133 w 4952598"/>
              <a:gd name="connsiteY3" fmla="*/ 3387170 h 3478360"/>
              <a:gd name="connsiteX4" fmla="*/ 2275157 w 4952598"/>
              <a:gd name="connsiteY4" fmla="*/ 3291153 h 3478360"/>
              <a:gd name="connsiteX5" fmla="*/ 158992 w 4952598"/>
              <a:gd name="connsiteY5" fmla="*/ 3025431 h 3478360"/>
              <a:gd name="connsiteX6" fmla="*/ 63241 w 4952598"/>
              <a:gd name="connsiteY6" fmla="*/ 1481405 h 3478360"/>
              <a:gd name="connsiteX7" fmla="*/ 485228 w 4952598"/>
              <a:gd name="connsiteY7" fmla="*/ 73570 h 3478360"/>
              <a:gd name="connsiteX0" fmla="*/ 495883 w 4963253"/>
              <a:gd name="connsiteY0" fmla="*/ 73570 h 3478360"/>
              <a:gd name="connsiteX1" fmla="*/ 2412813 w 4963253"/>
              <a:gd name="connsiteY1" fmla="*/ 232571 h 3478360"/>
              <a:gd name="connsiteX2" fmla="*/ 4876252 w 4963253"/>
              <a:gd name="connsiteY2" fmla="*/ 588733 h 3478360"/>
              <a:gd name="connsiteX3" fmla="*/ 4640788 w 4963253"/>
              <a:gd name="connsiteY3" fmla="*/ 3387170 h 3478360"/>
              <a:gd name="connsiteX4" fmla="*/ 2285812 w 4963253"/>
              <a:gd name="connsiteY4" fmla="*/ 3291153 h 3478360"/>
              <a:gd name="connsiteX5" fmla="*/ 148480 w 4963253"/>
              <a:gd name="connsiteY5" fmla="*/ 3067764 h 3478360"/>
              <a:gd name="connsiteX6" fmla="*/ 73896 w 4963253"/>
              <a:gd name="connsiteY6" fmla="*/ 1481405 h 3478360"/>
              <a:gd name="connsiteX7" fmla="*/ 495883 w 4963253"/>
              <a:gd name="connsiteY7" fmla="*/ 73570 h 3478360"/>
              <a:gd name="connsiteX0" fmla="*/ 495883 w 4963253"/>
              <a:gd name="connsiteY0" fmla="*/ 73570 h 3478360"/>
              <a:gd name="connsiteX1" fmla="*/ 2412813 w 4963253"/>
              <a:gd name="connsiteY1" fmla="*/ 232571 h 3478360"/>
              <a:gd name="connsiteX2" fmla="*/ 4876252 w 4963253"/>
              <a:gd name="connsiteY2" fmla="*/ 588733 h 3478360"/>
              <a:gd name="connsiteX3" fmla="*/ 4640788 w 4963253"/>
              <a:gd name="connsiteY3" fmla="*/ 3387170 h 3478360"/>
              <a:gd name="connsiteX4" fmla="*/ 2285812 w 4963253"/>
              <a:gd name="connsiteY4" fmla="*/ 3291153 h 3478360"/>
              <a:gd name="connsiteX5" fmla="*/ 148480 w 4963253"/>
              <a:gd name="connsiteY5" fmla="*/ 3067764 h 3478360"/>
              <a:gd name="connsiteX6" fmla="*/ 73896 w 4963253"/>
              <a:gd name="connsiteY6" fmla="*/ 1481405 h 3478360"/>
              <a:gd name="connsiteX7" fmla="*/ 495883 w 4963253"/>
              <a:gd name="connsiteY7" fmla="*/ 73570 h 3478360"/>
              <a:gd name="connsiteX0" fmla="*/ 501621 w 4968991"/>
              <a:gd name="connsiteY0" fmla="*/ 73570 h 3478360"/>
              <a:gd name="connsiteX1" fmla="*/ 2418551 w 4968991"/>
              <a:gd name="connsiteY1" fmla="*/ 232571 h 3478360"/>
              <a:gd name="connsiteX2" fmla="*/ 4881990 w 4968991"/>
              <a:gd name="connsiteY2" fmla="*/ 588733 h 3478360"/>
              <a:gd name="connsiteX3" fmla="*/ 4646526 w 4968991"/>
              <a:gd name="connsiteY3" fmla="*/ 3387170 h 3478360"/>
              <a:gd name="connsiteX4" fmla="*/ 2291550 w 4968991"/>
              <a:gd name="connsiteY4" fmla="*/ 3291153 h 3478360"/>
              <a:gd name="connsiteX5" fmla="*/ 143635 w 4968991"/>
              <a:gd name="connsiteY5" fmla="*/ 3036014 h 3478360"/>
              <a:gd name="connsiteX6" fmla="*/ 79634 w 4968991"/>
              <a:gd name="connsiteY6" fmla="*/ 1481405 h 3478360"/>
              <a:gd name="connsiteX7" fmla="*/ 501621 w 4968991"/>
              <a:gd name="connsiteY7" fmla="*/ 73570 h 3478360"/>
              <a:gd name="connsiteX0" fmla="*/ 501621 w 4968991"/>
              <a:gd name="connsiteY0" fmla="*/ 73570 h 3478360"/>
              <a:gd name="connsiteX1" fmla="*/ 2418551 w 4968991"/>
              <a:gd name="connsiteY1" fmla="*/ 232571 h 3478360"/>
              <a:gd name="connsiteX2" fmla="*/ 4881990 w 4968991"/>
              <a:gd name="connsiteY2" fmla="*/ 588733 h 3478360"/>
              <a:gd name="connsiteX3" fmla="*/ 4646526 w 4968991"/>
              <a:gd name="connsiteY3" fmla="*/ 3387170 h 3478360"/>
              <a:gd name="connsiteX4" fmla="*/ 2291550 w 4968991"/>
              <a:gd name="connsiteY4" fmla="*/ 3291153 h 3478360"/>
              <a:gd name="connsiteX5" fmla="*/ 143635 w 4968991"/>
              <a:gd name="connsiteY5" fmla="*/ 3036014 h 3478360"/>
              <a:gd name="connsiteX6" fmla="*/ 79634 w 4968991"/>
              <a:gd name="connsiteY6" fmla="*/ 1481405 h 3478360"/>
              <a:gd name="connsiteX7" fmla="*/ 501621 w 4968991"/>
              <a:gd name="connsiteY7" fmla="*/ 73570 h 3478360"/>
              <a:gd name="connsiteX0" fmla="*/ 501621 w 4968991"/>
              <a:gd name="connsiteY0" fmla="*/ 21910 h 3426700"/>
              <a:gd name="connsiteX1" fmla="*/ 2418551 w 4968991"/>
              <a:gd name="connsiteY1" fmla="*/ 180911 h 3426700"/>
              <a:gd name="connsiteX2" fmla="*/ 4881990 w 4968991"/>
              <a:gd name="connsiteY2" fmla="*/ 537073 h 3426700"/>
              <a:gd name="connsiteX3" fmla="*/ 4646526 w 4968991"/>
              <a:gd name="connsiteY3" fmla="*/ 3335510 h 3426700"/>
              <a:gd name="connsiteX4" fmla="*/ 2291550 w 4968991"/>
              <a:gd name="connsiteY4" fmla="*/ 3239493 h 3426700"/>
              <a:gd name="connsiteX5" fmla="*/ 143635 w 4968991"/>
              <a:gd name="connsiteY5" fmla="*/ 2984354 h 3426700"/>
              <a:gd name="connsiteX6" fmla="*/ 79634 w 4968991"/>
              <a:gd name="connsiteY6" fmla="*/ 1429745 h 3426700"/>
              <a:gd name="connsiteX7" fmla="*/ 501621 w 4968991"/>
              <a:gd name="connsiteY7" fmla="*/ 21910 h 3426700"/>
              <a:gd name="connsiteX0" fmla="*/ 501621 w 4968991"/>
              <a:gd name="connsiteY0" fmla="*/ 21910 h 3426700"/>
              <a:gd name="connsiteX1" fmla="*/ 2418551 w 4968991"/>
              <a:gd name="connsiteY1" fmla="*/ 180911 h 3426700"/>
              <a:gd name="connsiteX2" fmla="*/ 4881990 w 4968991"/>
              <a:gd name="connsiteY2" fmla="*/ 537073 h 3426700"/>
              <a:gd name="connsiteX3" fmla="*/ 4646526 w 4968991"/>
              <a:gd name="connsiteY3" fmla="*/ 3335510 h 3426700"/>
              <a:gd name="connsiteX4" fmla="*/ 2291550 w 4968991"/>
              <a:gd name="connsiteY4" fmla="*/ 3239493 h 3426700"/>
              <a:gd name="connsiteX5" fmla="*/ 143635 w 4968991"/>
              <a:gd name="connsiteY5" fmla="*/ 2984354 h 3426700"/>
              <a:gd name="connsiteX6" fmla="*/ 79634 w 4968991"/>
              <a:gd name="connsiteY6" fmla="*/ 1429745 h 3426700"/>
              <a:gd name="connsiteX7" fmla="*/ 501621 w 4968991"/>
              <a:gd name="connsiteY7" fmla="*/ 21910 h 3426700"/>
              <a:gd name="connsiteX0" fmla="*/ 501621 w 4968991"/>
              <a:gd name="connsiteY0" fmla="*/ 21910 h 3426700"/>
              <a:gd name="connsiteX1" fmla="*/ 2418551 w 4968991"/>
              <a:gd name="connsiteY1" fmla="*/ 180911 h 3426700"/>
              <a:gd name="connsiteX2" fmla="*/ 4881990 w 4968991"/>
              <a:gd name="connsiteY2" fmla="*/ 537073 h 3426700"/>
              <a:gd name="connsiteX3" fmla="*/ 4646526 w 4968991"/>
              <a:gd name="connsiteY3" fmla="*/ 3335510 h 3426700"/>
              <a:gd name="connsiteX4" fmla="*/ 2291550 w 4968991"/>
              <a:gd name="connsiteY4" fmla="*/ 3239493 h 3426700"/>
              <a:gd name="connsiteX5" fmla="*/ 143635 w 4968991"/>
              <a:gd name="connsiteY5" fmla="*/ 2984354 h 3426700"/>
              <a:gd name="connsiteX6" fmla="*/ 79634 w 4968991"/>
              <a:gd name="connsiteY6" fmla="*/ 1429745 h 3426700"/>
              <a:gd name="connsiteX7" fmla="*/ 501621 w 4968991"/>
              <a:gd name="connsiteY7" fmla="*/ 21910 h 3426700"/>
              <a:gd name="connsiteX0" fmla="*/ 501621 w 4955274"/>
              <a:gd name="connsiteY0" fmla="*/ 21910 h 3426700"/>
              <a:gd name="connsiteX1" fmla="*/ 2418551 w 4955274"/>
              <a:gd name="connsiteY1" fmla="*/ 180911 h 3426700"/>
              <a:gd name="connsiteX2" fmla="*/ 4881990 w 4955274"/>
              <a:gd name="connsiteY2" fmla="*/ 537073 h 3426700"/>
              <a:gd name="connsiteX3" fmla="*/ 4646526 w 4955274"/>
              <a:gd name="connsiteY3" fmla="*/ 3335510 h 3426700"/>
              <a:gd name="connsiteX4" fmla="*/ 2291550 w 4955274"/>
              <a:gd name="connsiteY4" fmla="*/ 3239493 h 3426700"/>
              <a:gd name="connsiteX5" fmla="*/ 143635 w 4955274"/>
              <a:gd name="connsiteY5" fmla="*/ 2984354 h 3426700"/>
              <a:gd name="connsiteX6" fmla="*/ 79634 w 4955274"/>
              <a:gd name="connsiteY6" fmla="*/ 1429745 h 3426700"/>
              <a:gd name="connsiteX7" fmla="*/ 501621 w 4955274"/>
              <a:gd name="connsiteY7" fmla="*/ 21910 h 3426700"/>
              <a:gd name="connsiteX0" fmla="*/ 501621 w 4955274"/>
              <a:gd name="connsiteY0" fmla="*/ 21910 h 3426700"/>
              <a:gd name="connsiteX1" fmla="*/ 2418551 w 4955274"/>
              <a:gd name="connsiteY1" fmla="*/ 180911 h 3426700"/>
              <a:gd name="connsiteX2" fmla="*/ 4881990 w 4955274"/>
              <a:gd name="connsiteY2" fmla="*/ 537073 h 3426700"/>
              <a:gd name="connsiteX3" fmla="*/ 4646526 w 4955274"/>
              <a:gd name="connsiteY3" fmla="*/ 3335510 h 3426700"/>
              <a:gd name="connsiteX4" fmla="*/ 2291550 w 4955274"/>
              <a:gd name="connsiteY4" fmla="*/ 3239493 h 3426700"/>
              <a:gd name="connsiteX5" fmla="*/ 143635 w 4955274"/>
              <a:gd name="connsiteY5" fmla="*/ 2984354 h 3426700"/>
              <a:gd name="connsiteX6" fmla="*/ 79634 w 4955274"/>
              <a:gd name="connsiteY6" fmla="*/ 1429745 h 3426700"/>
              <a:gd name="connsiteX7" fmla="*/ 501621 w 4955274"/>
              <a:gd name="connsiteY7" fmla="*/ 21910 h 3426700"/>
              <a:gd name="connsiteX0" fmla="*/ 501621 w 4978179"/>
              <a:gd name="connsiteY0" fmla="*/ 21910 h 3426700"/>
              <a:gd name="connsiteX1" fmla="*/ 2418551 w 4978179"/>
              <a:gd name="connsiteY1" fmla="*/ 180911 h 3426700"/>
              <a:gd name="connsiteX2" fmla="*/ 4881990 w 4978179"/>
              <a:gd name="connsiteY2" fmla="*/ 537073 h 3426700"/>
              <a:gd name="connsiteX3" fmla="*/ 4646526 w 4978179"/>
              <a:gd name="connsiteY3" fmla="*/ 3335510 h 3426700"/>
              <a:gd name="connsiteX4" fmla="*/ 2291550 w 4978179"/>
              <a:gd name="connsiteY4" fmla="*/ 3239493 h 3426700"/>
              <a:gd name="connsiteX5" fmla="*/ 143635 w 4978179"/>
              <a:gd name="connsiteY5" fmla="*/ 2984354 h 3426700"/>
              <a:gd name="connsiteX6" fmla="*/ 79634 w 4978179"/>
              <a:gd name="connsiteY6" fmla="*/ 1429745 h 3426700"/>
              <a:gd name="connsiteX7" fmla="*/ 501621 w 4978179"/>
              <a:gd name="connsiteY7" fmla="*/ 21910 h 3426700"/>
              <a:gd name="connsiteX0" fmla="*/ 501621 w 4981328"/>
              <a:gd name="connsiteY0" fmla="*/ 21910 h 3426700"/>
              <a:gd name="connsiteX1" fmla="*/ 2418551 w 4981328"/>
              <a:gd name="connsiteY1" fmla="*/ 180911 h 3426700"/>
              <a:gd name="connsiteX2" fmla="*/ 4881990 w 4981328"/>
              <a:gd name="connsiteY2" fmla="*/ 537073 h 3426700"/>
              <a:gd name="connsiteX3" fmla="*/ 4646526 w 4981328"/>
              <a:gd name="connsiteY3" fmla="*/ 3335510 h 3426700"/>
              <a:gd name="connsiteX4" fmla="*/ 2291550 w 4981328"/>
              <a:gd name="connsiteY4" fmla="*/ 3239493 h 3426700"/>
              <a:gd name="connsiteX5" fmla="*/ 143635 w 4981328"/>
              <a:gd name="connsiteY5" fmla="*/ 2984354 h 3426700"/>
              <a:gd name="connsiteX6" fmla="*/ 79634 w 4981328"/>
              <a:gd name="connsiteY6" fmla="*/ 1429745 h 3426700"/>
              <a:gd name="connsiteX7" fmla="*/ 501621 w 4981328"/>
              <a:gd name="connsiteY7" fmla="*/ 21910 h 3426700"/>
              <a:gd name="connsiteX0" fmla="*/ 501621 w 5007354"/>
              <a:gd name="connsiteY0" fmla="*/ 21910 h 3426700"/>
              <a:gd name="connsiteX1" fmla="*/ 2418551 w 5007354"/>
              <a:gd name="connsiteY1" fmla="*/ 180911 h 3426700"/>
              <a:gd name="connsiteX2" fmla="*/ 4913740 w 5007354"/>
              <a:gd name="connsiteY2" fmla="*/ 505323 h 3426700"/>
              <a:gd name="connsiteX3" fmla="*/ 4646526 w 5007354"/>
              <a:gd name="connsiteY3" fmla="*/ 3335510 h 3426700"/>
              <a:gd name="connsiteX4" fmla="*/ 2291550 w 5007354"/>
              <a:gd name="connsiteY4" fmla="*/ 3239493 h 3426700"/>
              <a:gd name="connsiteX5" fmla="*/ 143635 w 5007354"/>
              <a:gd name="connsiteY5" fmla="*/ 2984354 h 3426700"/>
              <a:gd name="connsiteX6" fmla="*/ 79634 w 5007354"/>
              <a:gd name="connsiteY6" fmla="*/ 1429745 h 3426700"/>
              <a:gd name="connsiteX7" fmla="*/ 501621 w 5007354"/>
              <a:gd name="connsiteY7" fmla="*/ 21910 h 3426700"/>
              <a:gd name="connsiteX0" fmla="*/ 501621 w 4995732"/>
              <a:gd name="connsiteY0" fmla="*/ 21910 h 3426700"/>
              <a:gd name="connsiteX1" fmla="*/ 2418551 w 4995732"/>
              <a:gd name="connsiteY1" fmla="*/ 180911 h 3426700"/>
              <a:gd name="connsiteX2" fmla="*/ 4913740 w 4995732"/>
              <a:gd name="connsiteY2" fmla="*/ 505323 h 3426700"/>
              <a:gd name="connsiteX3" fmla="*/ 4646526 w 4995732"/>
              <a:gd name="connsiteY3" fmla="*/ 3335510 h 3426700"/>
              <a:gd name="connsiteX4" fmla="*/ 2291550 w 4995732"/>
              <a:gd name="connsiteY4" fmla="*/ 3239493 h 3426700"/>
              <a:gd name="connsiteX5" fmla="*/ 143635 w 4995732"/>
              <a:gd name="connsiteY5" fmla="*/ 2984354 h 3426700"/>
              <a:gd name="connsiteX6" fmla="*/ 79634 w 4995732"/>
              <a:gd name="connsiteY6" fmla="*/ 1429745 h 3426700"/>
              <a:gd name="connsiteX7" fmla="*/ 501621 w 4995732"/>
              <a:gd name="connsiteY7" fmla="*/ 21910 h 3426700"/>
              <a:gd name="connsiteX0" fmla="*/ 501621 w 5004209"/>
              <a:gd name="connsiteY0" fmla="*/ 21910 h 3426700"/>
              <a:gd name="connsiteX1" fmla="*/ 2418551 w 5004209"/>
              <a:gd name="connsiteY1" fmla="*/ 180911 h 3426700"/>
              <a:gd name="connsiteX2" fmla="*/ 4913740 w 5004209"/>
              <a:gd name="connsiteY2" fmla="*/ 505323 h 3426700"/>
              <a:gd name="connsiteX3" fmla="*/ 4646526 w 5004209"/>
              <a:gd name="connsiteY3" fmla="*/ 3335510 h 3426700"/>
              <a:gd name="connsiteX4" fmla="*/ 2291550 w 5004209"/>
              <a:gd name="connsiteY4" fmla="*/ 3239493 h 3426700"/>
              <a:gd name="connsiteX5" fmla="*/ 143635 w 5004209"/>
              <a:gd name="connsiteY5" fmla="*/ 2984354 h 3426700"/>
              <a:gd name="connsiteX6" fmla="*/ 79634 w 5004209"/>
              <a:gd name="connsiteY6" fmla="*/ 1429745 h 3426700"/>
              <a:gd name="connsiteX7" fmla="*/ 501621 w 5004209"/>
              <a:gd name="connsiteY7" fmla="*/ 21910 h 3426700"/>
              <a:gd name="connsiteX0" fmla="*/ 501621 w 5225166"/>
              <a:gd name="connsiteY0" fmla="*/ 21910 h 3256334"/>
              <a:gd name="connsiteX1" fmla="*/ 2418551 w 5225166"/>
              <a:gd name="connsiteY1" fmla="*/ 180911 h 3256334"/>
              <a:gd name="connsiteX2" fmla="*/ 4913740 w 5225166"/>
              <a:gd name="connsiteY2" fmla="*/ 505323 h 3256334"/>
              <a:gd name="connsiteX3" fmla="*/ 5069859 w 5225166"/>
              <a:gd name="connsiteY3" fmla="*/ 2954510 h 3256334"/>
              <a:gd name="connsiteX4" fmla="*/ 2291550 w 5225166"/>
              <a:gd name="connsiteY4" fmla="*/ 3239493 h 3256334"/>
              <a:gd name="connsiteX5" fmla="*/ 143635 w 5225166"/>
              <a:gd name="connsiteY5" fmla="*/ 2984354 h 3256334"/>
              <a:gd name="connsiteX6" fmla="*/ 79634 w 5225166"/>
              <a:gd name="connsiteY6" fmla="*/ 1429745 h 3256334"/>
              <a:gd name="connsiteX7" fmla="*/ 501621 w 5225166"/>
              <a:gd name="connsiteY7" fmla="*/ 21910 h 3256334"/>
              <a:gd name="connsiteX0" fmla="*/ 430264 w 5153809"/>
              <a:gd name="connsiteY0" fmla="*/ 21910 h 3435316"/>
              <a:gd name="connsiteX1" fmla="*/ 2347194 w 5153809"/>
              <a:gd name="connsiteY1" fmla="*/ 180911 h 3435316"/>
              <a:gd name="connsiteX2" fmla="*/ 4842383 w 5153809"/>
              <a:gd name="connsiteY2" fmla="*/ 505323 h 3435316"/>
              <a:gd name="connsiteX3" fmla="*/ 4998502 w 5153809"/>
              <a:gd name="connsiteY3" fmla="*/ 2954510 h 3435316"/>
              <a:gd name="connsiteX4" fmla="*/ 2220193 w 5153809"/>
              <a:gd name="connsiteY4" fmla="*/ 3239493 h 3435316"/>
              <a:gd name="connsiteX5" fmla="*/ 474445 w 5153809"/>
              <a:gd name="connsiteY5" fmla="*/ 3365354 h 3435316"/>
              <a:gd name="connsiteX6" fmla="*/ 8277 w 5153809"/>
              <a:gd name="connsiteY6" fmla="*/ 1429745 h 3435316"/>
              <a:gd name="connsiteX7" fmla="*/ 430264 w 5153809"/>
              <a:gd name="connsiteY7" fmla="*/ 21910 h 3435316"/>
              <a:gd name="connsiteX0" fmla="*/ 430264 w 5153809"/>
              <a:gd name="connsiteY0" fmla="*/ 21910 h 3430473"/>
              <a:gd name="connsiteX1" fmla="*/ 2347194 w 5153809"/>
              <a:gd name="connsiteY1" fmla="*/ 180911 h 3430473"/>
              <a:gd name="connsiteX2" fmla="*/ 4842383 w 5153809"/>
              <a:gd name="connsiteY2" fmla="*/ 505323 h 3430473"/>
              <a:gd name="connsiteX3" fmla="*/ 4998502 w 5153809"/>
              <a:gd name="connsiteY3" fmla="*/ 2954510 h 3430473"/>
              <a:gd name="connsiteX4" fmla="*/ 2781110 w 5153809"/>
              <a:gd name="connsiteY4" fmla="*/ 3197159 h 3430473"/>
              <a:gd name="connsiteX5" fmla="*/ 474445 w 5153809"/>
              <a:gd name="connsiteY5" fmla="*/ 3365354 h 3430473"/>
              <a:gd name="connsiteX6" fmla="*/ 8277 w 5153809"/>
              <a:gd name="connsiteY6" fmla="*/ 1429745 h 3430473"/>
              <a:gd name="connsiteX7" fmla="*/ 430264 w 5153809"/>
              <a:gd name="connsiteY7" fmla="*/ 21910 h 3430473"/>
              <a:gd name="connsiteX0" fmla="*/ 430264 w 5153809"/>
              <a:gd name="connsiteY0" fmla="*/ 21910 h 3430473"/>
              <a:gd name="connsiteX1" fmla="*/ 2347194 w 5153809"/>
              <a:gd name="connsiteY1" fmla="*/ 180911 h 3430473"/>
              <a:gd name="connsiteX2" fmla="*/ 4842383 w 5153809"/>
              <a:gd name="connsiteY2" fmla="*/ 505323 h 3430473"/>
              <a:gd name="connsiteX3" fmla="*/ 4998502 w 5153809"/>
              <a:gd name="connsiteY3" fmla="*/ 2954510 h 3430473"/>
              <a:gd name="connsiteX4" fmla="*/ 2781110 w 5153809"/>
              <a:gd name="connsiteY4" fmla="*/ 3197159 h 3430473"/>
              <a:gd name="connsiteX5" fmla="*/ 474445 w 5153809"/>
              <a:gd name="connsiteY5" fmla="*/ 3365354 h 3430473"/>
              <a:gd name="connsiteX6" fmla="*/ 8277 w 5153809"/>
              <a:gd name="connsiteY6" fmla="*/ 1429745 h 3430473"/>
              <a:gd name="connsiteX7" fmla="*/ 430264 w 5153809"/>
              <a:gd name="connsiteY7" fmla="*/ 21910 h 3430473"/>
              <a:gd name="connsiteX0" fmla="*/ 430264 w 5153809"/>
              <a:gd name="connsiteY0" fmla="*/ 21910 h 3437284"/>
              <a:gd name="connsiteX1" fmla="*/ 2347194 w 5153809"/>
              <a:gd name="connsiteY1" fmla="*/ 180911 h 3437284"/>
              <a:gd name="connsiteX2" fmla="*/ 4842383 w 5153809"/>
              <a:gd name="connsiteY2" fmla="*/ 505323 h 3437284"/>
              <a:gd name="connsiteX3" fmla="*/ 4998502 w 5153809"/>
              <a:gd name="connsiteY3" fmla="*/ 2954510 h 3437284"/>
              <a:gd name="connsiteX4" fmla="*/ 2781110 w 5153809"/>
              <a:gd name="connsiteY4" fmla="*/ 3197159 h 3437284"/>
              <a:gd name="connsiteX5" fmla="*/ 474445 w 5153809"/>
              <a:gd name="connsiteY5" fmla="*/ 3365354 h 3437284"/>
              <a:gd name="connsiteX6" fmla="*/ 8277 w 5153809"/>
              <a:gd name="connsiteY6" fmla="*/ 1429745 h 3437284"/>
              <a:gd name="connsiteX7" fmla="*/ 430264 w 5153809"/>
              <a:gd name="connsiteY7" fmla="*/ 21910 h 3437284"/>
              <a:gd name="connsiteX0" fmla="*/ 430264 w 5153809"/>
              <a:gd name="connsiteY0" fmla="*/ 21910 h 3450066"/>
              <a:gd name="connsiteX1" fmla="*/ 2347194 w 5153809"/>
              <a:gd name="connsiteY1" fmla="*/ 180911 h 3450066"/>
              <a:gd name="connsiteX2" fmla="*/ 4842383 w 5153809"/>
              <a:gd name="connsiteY2" fmla="*/ 505323 h 3450066"/>
              <a:gd name="connsiteX3" fmla="*/ 4998502 w 5153809"/>
              <a:gd name="connsiteY3" fmla="*/ 2954510 h 3450066"/>
              <a:gd name="connsiteX4" fmla="*/ 2770527 w 5153809"/>
              <a:gd name="connsiteY4" fmla="*/ 3281826 h 3450066"/>
              <a:gd name="connsiteX5" fmla="*/ 474445 w 5153809"/>
              <a:gd name="connsiteY5" fmla="*/ 3365354 h 3450066"/>
              <a:gd name="connsiteX6" fmla="*/ 8277 w 5153809"/>
              <a:gd name="connsiteY6" fmla="*/ 1429745 h 3450066"/>
              <a:gd name="connsiteX7" fmla="*/ 430264 w 5153809"/>
              <a:gd name="connsiteY7" fmla="*/ 21910 h 3450066"/>
              <a:gd name="connsiteX0" fmla="*/ 430264 w 5118566"/>
              <a:gd name="connsiteY0" fmla="*/ 33561 h 3461717"/>
              <a:gd name="connsiteX1" fmla="*/ 2347194 w 5118566"/>
              <a:gd name="connsiteY1" fmla="*/ 192562 h 3461717"/>
              <a:gd name="connsiteX2" fmla="*/ 4757716 w 5118566"/>
              <a:gd name="connsiteY2" fmla="*/ 188890 h 3461717"/>
              <a:gd name="connsiteX3" fmla="*/ 4998502 w 5118566"/>
              <a:gd name="connsiteY3" fmla="*/ 2966161 h 3461717"/>
              <a:gd name="connsiteX4" fmla="*/ 2770527 w 5118566"/>
              <a:gd name="connsiteY4" fmla="*/ 3293477 h 3461717"/>
              <a:gd name="connsiteX5" fmla="*/ 474445 w 5118566"/>
              <a:gd name="connsiteY5" fmla="*/ 3377005 h 3461717"/>
              <a:gd name="connsiteX6" fmla="*/ 8277 w 5118566"/>
              <a:gd name="connsiteY6" fmla="*/ 1441396 h 3461717"/>
              <a:gd name="connsiteX7" fmla="*/ 430264 w 5118566"/>
              <a:gd name="connsiteY7" fmla="*/ 33561 h 3461717"/>
              <a:gd name="connsiteX0" fmla="*/ 313847 w 5118566"/>
              <a:gd name="connsiteY0" fmla="*/ 435728 h 3461717"/>
              <a:gd name="connsiteX1" fmla="*/ 2347194 w 5118566"/>
              <a:gd name="connsiteY1" fmla="*/ 192562 h 3461717"/>
              <a:gd name="connsiteX2" fmla="*/ 4757716 w 5118566"/>
              <a:gd name="connsiteY2" fmla="*/ 188890 h 3461717"/>
              <a:gd name="connsiteX3" fmla="*/ 4998502 w 5118566"/>
              <a:gd name="connsiteY3" fmla="*/ 2966161 h 3461717"/>
              <a:gd name="connsiteX4" fmla="*/ 2770527 w 5118566"/>
              <a:gd name="connsiteY4" fmla="*/ 3293477 h 3461717"/>
              <a:gd name="connsiteX5" fmla="*/ 474445 w 5118566"/>
              <a:gd name="connsiteY5" fmla="*/ 3377005 h 3461717"/>
              <a:gd name="connsiteX6" fmla="*/ 8277 w 5118566"/>
              <a:gd name="connsiteY6" fmla="*/ 1441396 h 3461717"/>
              <a:gd name="connsiteX7" fmla="*/ 313847 w 5118566"/>
              <a:gd name="connsiteY7" fmla="*/ 435728 h 3461717"/>
              <a:gd name="connsiteX0" fmla="*/ 241961 w 5046680"/>
              <a:gd name="connsiteY0" fmla="*/ 435728 h 3461717"/>
              <a:gd name="connsiteX1" fmla="*/ 2275308 w 5046680"/>
              <a:gd name="connsiteY1" fmla="*/ 192562 h 3461717"/>
              <a:gd name="connsiteX2" fmla="*/ 4685830 w 5046680"/>
              <a:gd name="connsiteY2" fmla="*/ 188890 h 3461717"/>
              <a:gd name="connsiteX3" fmla="*/ 4926616 w 5046680"/>
              <a:gd name="connsiteY3" fmla="*/ 2966161 h 3461717"/>
              <a:gd name="connsiteX4" fmla="*/ 2698641 w 5046680"/>
              <a:gd name="connsiteY4" fmla="*/ 3293477 h 3461717"/>
              <a:gd name="connsiteX5" fmla="*/ 402559 w 5046680"/>
              <a:gd name="connsiteY5" fmla="*/ 3377005 h 3461717"/>
              <a:gd name="connsiteX6" fmla="*/ 10474 w 5046680"/>
              <a:gd name="connsiteY6" fmla="*/ 1737729 h 3461717"/>
              <a:gd name="connsiteX7" fmla="*/ 241961 w 5046680"/>
              <a:gd name="connsiteY7" fmla="*/ 435728 h 3461717"/>
              <a:gd name="connsiteX0" fmla="*/ 260118 w 5064837"/>
              <a:gd name="connsiteY0" fmla="*/ 435728 h 3461717"/>
              <a:gd name="connsiteX1" fmla="*/ 2293465 w 5064837"/>
              <a:gd name="connsiteY1" fmla="*/ 192562 h 3461717"/>
              <a:gd name="connsiteX2" fmla="*/ 4703987 w 5064837"/>
              <a:gd name="connsiteY2" fmla="*/ 188890 h 3461717"/>
              <a:gd name="connsiteX3" fmla="*/ 4944773 w 5064837"/>
              <a:gd name="connsiteY3" fmla="*/ 2966161 h 3461717"/>
              <a:gd name="connsiteX4" fmla="*/ 2716798 w 5064837"/>
              <a:gd name="connsiteY4" fmla="*/ 3293477 h 3461717"/>
              <a:gd name="connsiteX5" fmla="*/ 420716 w 5064837"/>
              <a:gd name="connsiteY5" fmla="*/ 3377005 h 3461717"/>
              <a:gd name="connsiteX6" fmla="*/ 28631 w 5064837"/>
              <a:gd name="connsiteY6" fmla="*/ 1737729 h 3461717"/>
              <a:gd name="connsiteX7" fmla="*/ 260118 w 5064837"/>
              <a:gd name="connsiteY7" fmla="*/ 435728 h 3461717"/>
              <a:gd name="connsiteX0" fmla="*/ 260118 w 5064837"/>
              <a:gd name="connsiteY0" fmla="*/ 435728 h 3461717"/>
              <a:gd name="connsiteX1" fmla="*/ 2293465 w 5064837"/>
              <a:gd name="connsiteY1" fmla="*/ 192562 h 3461717"/>
              <a:gd name="connsiteX2" fmla="*/ 4703987 w 5064837"/>
              <a:gd name="connsiteY2" fmla="*/ 188890 h 3461717"/>
              <a:gd name="connsiteX3" fmla="*/ 4944773 w 5064837"/>
              <a:gd name="connsiteY3" fmla="*/ 2966161 h 3461717"/>
              <a:gd name="connsiteX4" fmla="*/ 2716798 w 5064837"/>
              <a:gd name="connsiteY4" fmla="*/ 3293477 h 3461717"/>
              <a:gd name="connsiteX5" fmla="*/ 420716 w 5064837"/>
              <a:gd name="connsiteY5" fmla="*/ 3377005 h 3461717"/>
              <a:gd name="connsiteX6" fmla="*/ 28631 w 5064837"/>
              <a:gd name="connsiteY6" fmla="*/ 1737729 h 3461717"/>
              <a:gd name="connsiteX7" fmla="*/ 260118 w 5064837"/>
              <a:gd name="connsiteY7" fmla="*/ 435728 h 3461717"/>
              <a:gd name="connsiteX0" fmla="*/ 208581 w 5119133"/>
              <a:gd name="connsiteY0" fmla="*/ 414562 h 3461717"/>
              <a:gd name="connsiteX1" fmla="*/ 2347761 w 5119133"/>
              <a:gd name="connsiteY1" fmla="*/ 192562 h 3461717"/>
              <a:gd name="connsiteX2" fmla="*/ 4758283 w 5119133"/>
              <a:gd name="connsiteY2" fmla="*/ 188890 h 3461717"/>
              <a:gd name="connsiteX3" fmla="*/ 4999069 w 5119133"/>
              <a:gd name="connsiteY3" fmla="*/ 2966161 h 3461717"/>
              <a:gd name="connsiteX4" fmla="*/ 2771094 w 5119133"/>
              <a:gd name="connsiteY4" fmla="*/ 3293477 h 3461717"/>
              <a:gd name="connsiteX5" fmla="*/ 475012 w 5119133"/>
              <a:gd name="connsiteY5" fmla="*/ 3377005 h 3461717"/>
              <a:gd name="connsiteX6" fmla="*/ 82927 w 5119133"/>
              <a:gd name="connsiteY6" fmla="*/ 1737729 h 3461717"/>
              <a:gd name="connsiteX7" fmla="*/ 208581 w 5119133"/>
              <a:gd name="connsiteY7" fmla="*/ 414562 h 3461717"/>
              <a:gd name="connsiteX0" fmla="*/ 165580 w 5076132"/>
              <a:gd name="connsiteY0" fmla="*/ 414562 h 3461717"/>
              <a:gd name="connsiteX1" fmla="*/ 2304760 w 5076132"/>
              <a:gd name="connsiteY1" fmla="*/ 192562 h 3461717"/>
              <a:gd name="connsiteX2" fmla="*/ 4715282 w 5076132"/>
              <a:gd name="connsiteY2" fmla="*/ 188890 h 3461717"/>
              <a:gd name="connsiteX3" fmla="*/ 4956068 w 5076132"/>
              <a:gd name="connsiteY3" fmla="*/ 2966161 h 3461717"/>
              <a:gd name="connsiteX4" fmla="*/ 2728093 w 5076132"/>
              <a:gd name="connsiteY4" fmla="*/ 3293477 h 3461717"/>
              <a:gd name="connsiteX5" fmla="*/ 432011 w 5076132"/>
              <a:gd name="connsiteY5" fmla="*/ 3377005 h 3461717"/>
              <a:gd name="connsiteX6" fmla="*/ 39926 w 5076132"/>
              <a:gd name="connsiteY6" fmla="*/ 1737729 h 3461717"/>
              <a:gd name="connsiteX7" fmla="*/ 165580 w 5076132"/>
              <a:gd name="connsiteY7" fmla="*/ 414562 h 3461717"/>
              <a:gd name="connsiteX0" fmla="*/ 128806 w 5039358"/>
              <a:gd name="connsiteY0" fmla="*/ 414562 h 3461717"/>
              <a:gd name="connsiteX1" fmla="*/ 2267986 w 5039358"/>
              <a:gd name="connsiteY1" fmla="*/ 192562 h 3461717"/>
              <a:gd name="connsiteX2" fmla="*/ 4678508 w 5039358"/>
              <a:gd name="connsiteY2" fmla="*/ 188890 h 3461717"/>
              <a:gd name="connsiteX3" fmla="*/ 4919294 w 5039358"/>
              <a:gd name="connsiteY3" fmla="*/ 2966161 h 3461717"/>
              <a:gd name="connsiteX4" fmla="*/ 2691319 w 5039358"/>
              <a:gd name="connsiteY4" fmla="*/ 3293477 h 3461717"/>
              <a:gd name="connsiteX5" fmla="*/ 395237 w 5039358"/>
              <a:gd name="connsiteY5" fmla="*/ 3377005 h 3461717"/>
              <a:gd name="connsiteX6" fmla="*/ 3152 w 5039358"/>
              <a:gd name="connsiteY6" fmla="*/ 1737729 h 3461717"/>
              <a:gd name="connsiteX7" fmla="*/ 128806 w 5039358"/>
              <a:gd name="connsiteY7" fmla="*/ 414562 h 3461717"/>
              <a:gd name="connsiteX0" fmla="*/ 128806 w 5039358"/>
              <a:gd name="connsiteY0" fmla="*/ 414562 h 3461717"/>
              <a:gd name="connsiteX1" fmla="*/ 2267986 w 5039358"/>
              <a:gd name="connsiteY1" fmla="*/ 192562 h 3461717"/>
              <a:gd name="connsiteX2" fmla="*/ 4678508 w 5039358"/>
              <a:gd name="connsiteY2" fmla="*/ 188890 h 3461717"/>
              <a:gd name="connsiteX3" fmla="*/ 4919294 w 5039358"/>
              <a:gd name="connsiteY3" fmla="*/ 2966161 h 3461717"/>
              <a:gd name="connsiteX4" fmla="*/ 2691319 w 5039358"/>
              <a:gd name="connsiteY4" fmla="*/ 3293477 h 3461717"/>
              <a:gd name="connsiteX5" fmla="*/ 395237 w 5039358"/>
              <a:gd name="connsiteY5" fmla="*/ 3377005 h 3461717"/>
              <a:gd name="connsiteX6" fmla="*/ 3152 w 5039358"/>
              <a:gd name="connsiteY6" fmla="*/ 1737729 h 3461717"/>
              <a:gd name="connsiteX7" fmla="*/ 128806 w 5039358"/>
              <a:gd name="connsiteY7" fmla="*/ 414562 h 3461717"/>
              <a:gd name="connsiteX0" fmla="*/ 128806 w 5039358"/>
              <a:gd name="connsiteY0" fmla="*/ 444620 h 3491775"/>
              <a:gd name="connsiteX1" fmla="*/ 2267986 w 5039358"/>
              <a:gd name="connsiteY1" fmla="*/ 222620 h 3491775"/>
              <a:gd name="connsiteX2" fmla="*/ 4678508 w 5039358"/>
              <a:gd name="connsiteY2" fmla="*/ 218948 h 3491775"/>
              <a:gd name="connsiteX3" fmla="*/ 4919294 w 5039358"/>
              <a:gd name="connsiteY3" fmla="*/ 2996219 h 3491775"/>
              <a:gd name="connsiteX4" fmla="*/ 2691319 w 5039358"/>
              <a:gd name="connsiteY4" fmla="*/ 3323535 h 3491775"/>
              <a:gd name="connsiteX5" fmla="*/ 395237 w 5039358"/>
              <a:gd name="connsiteY5" fmla="*/ 3407063 h 3491775"/>
              <a:gd name="connsiteX6" fmla="*/ 3152 w 5039358"/>
              <a:gd name="connsiteY6" fmla="*/ 1767787 h 3491775"/>
              <a:gd name="connsiteX7" fmla="*/ 128806 w 5039358"/>
              <a:gd name="connsiteY7" fmla="*/ 444620 h 3491775"/>
              <a:gd name="connsiteX0" fmla="*/ 128806 w 5070258"/>
              <a:gd name="connsiteY0" fmla="*/ 365051 h 3412206"/>
              <a:gd name="connsiteX1" fmla="*/ 2267986 w 5070258"/>
              <a:gd name="connsiteY1" fmla="*/ 143051 h 3412206"/>
              <a:gd name="connsiteX2" fmla="*/ 4678508 w 5070258"/>
              <a:gd name="connsiteY2" fmla="*/ 139379 h 3412206"/>
              <a:gd name="connsiteX3" fmla="*/ 4919294 w 5070258"/>
              <a:gd name="connsiteY3" fmla="*/ 2916650 h 3412206"/>
              <a:gd name="connsiteX4" fmla="*/ 2691319 w 5070258"/>
              <a:gd name="connsiteY4" fmla="*/ 3243966 h 3412206"/>
              <a:gd name="connsiteX5" fmla="*/ 395237 w 5070258"/>
              <a:gd name="connsiteY5" fmla="*/ 3327494 h 3412206"/>
              <a:gd name="connsiteX6" fmla="*/ 3152 w 5070258"/>
              <a:gd name="connsiteY6" fmla="*/ 1688218 h 3412206"/>
              <a:gd name="connsiteX7" fmla="*/ 128806 w 5070258"/>
              <a:gd name="connsiteY7" fmla="*/ 365051 h 3412206"/>
              <a:gd name="connsiteX0" fmla="*/ 128806 w 5070258"/>
              <a:gd name="connsiteY0" fmla="*/ 365051 h 3412206"/>
              <a:gd name="connsiteX1" fmla="*/ 2267986 w 5070258"/>
              <a:gd name="connsiteY1" fmla="*/ 143051 h 3412206"/>
              <a:gd name="connsiteX2" fmla="*/ 4678508 w 5070258"/>
              <a:gd name="connsiteY2" fmla="*/ 139379 h 3412206"/>
              <a:gd name="connsiteX3" fmla="*/ 4919294 w 5070258"/>
              <a:gd name="connsiteY3" fmla="*/ 2916650 h 3412206"/>
              <a:gd name="connsiteX4" fmla="*/ 2691319 w 5070258"/>
              <a:gd name="connsiteY4" fmla="*/ 3243966 h 3412206"/>
              <a:gd name="connsiteX5" fmla="*/ 395237 w 5070258"/>
              <a:gd name="connsiteY5" fmla="*/ 3327494 h 3412206"/>
              <a:gd name="connsiteX6" fmla="*/ 3152 w 5070258"/>
              <a:gd name="connsiteY6" fmla="*/ 1688218 h 3412206"/>
              <a:gd name="connsiteX7" fmla="*/ 128806 w 5070258"/>
              <a:gd name="connsiteY7" fmla="*/ 365051 h 3412206"/>
              <a:gd name="connsiteX0" fmla="*/ 128806 w 5070258"/>
              <a:gd name="connsiteY0" fmla="*/ 365051 h 3380638"/>
              <a:gd name="connsiteX1" fmla="*/ 2267986 w 5070258"/>
              <a:gd name="connsiteY1" fmla="*/ 143051 h 3380638"/>
              <a:gd name="connsiteX2" fmla="*/ 4678508 w 5070258"/>
              <a:gd name="connsiteY2" fmla="*/ 139379 h 3380638"/>
              <a:gd name="connsiteX3" fmla="*/ 4919294 w 5070258"/>
              <a:gd name="connsiteY3" fmla="*/ 2916650 h 3380638"/>
              <a:gd name="connsiteX4" fmla="*/ 2691319 w 5070258"/>
              <a:gd name="connsiteY4" fmla="*/ 3243966 h 3380638"/>
              <a:gd name="connsiteX5" fmla="*/ 395237 w 5070258"/>
              <a:gd name="connsiteY5" fmla="*/ 3327494 h 3380638"/>
              <a:gd name="connsiteX6" fmla="*/ 3152 w 5070258"/>
              <a:gd name="connsiteY6" fmla="*/ 1688218 h 3380638"/>
              <a:gd name="connsiteX7" fmla="*/ 128806 w 5070258"/>
              <a:gd name="connsiteY7" fmla="*/ 365051 h 3380638"/>
              <a:gd name="connsiteX0" fmla="*/ 128806 w 5070258"/>
              <a:gd name="connsiteY0" fmla="*/ 365051 h 3379080"/>
              <a:gd name="connsiteX1" fmla="*/ 2267986 w 5070258"/>
              <a:gd name="connsiteY1" fmla="*/ 143051 h 3379080"/>
              <a:gd name="connsiteX2" fmla="*/ 4678508 w 5070258"/>
              <a:gd name="connsiteY2" fmla="*/ 139379 h 3379080"/>
              <a:gd name="connsiteX3" fmla="*/ 4919294 w 5070258"/>
              <a:gd name="connsiteY3" fmla="*/ 2916650 h 3379080"/>
              <a:gd name="connsiteX4" fmla="*/ 2691319 w 5070258"/>
              <a:gd name="connsiteY4" fmla="*/ 3233383 h 3379080"/>
              <a:gd name="connsiteX5" fmla="*/ 395237 w 5070258"/>
              <a:gd name="connsiteY5" fmla="*/ 3327494 h 3379080"/>
              <a:gd name="connsiteX6" fmla="*/ 3152 w 5070258"/>
              <a:gd name="connsiteY6" fmla="*/ 1688218 h 3379080"/>
              <a:gd name="connsiteX7" fmla="*/ 128806 w 5070258"/>
              <a:gd name="connsiteY7" fmla="*/ 365051 h 3379080"/>
              <a:gd name="connsiteX0" fmla="*/ 128806 w 5004455"/>
              <a:gd name="connsiteY0" fmla="*/ 446966 h 3460995"/>
              <a:gd name="connsiteX1" fmla="*/ 2267986 w 5004455"/>
              <a:gd name="connsiteY1" fmla="*/ 224966 h 3460995"/>
              <a:gd name="connsiteX2" fmla="*/ 4678508 w 5004455"/>
              <a:gd name="connsiteY2" fmla="*/ 221294 h 3460995"/>
              <a:gd name="connsiteX3" fmla="*/ 4866377 w 5004455"/>
              <a:gd name="connsiteY3" fmla="*/ 3030315 h 3460995"/>
              <a:gd name="connsiteX4" fmla="*/ 2691319 w 5004455"/>
              <a:gd name="connsiteY4" fmla="*/ 3315298 h 3460995"/>
              <a:gd name="connsiteX5" fmla="*/ 395237 w 5004455"/>
              <a:gd name="connsiteY5" fmla="*/ 3409409 h 3460995"/>
              <a:gd name="connsiteX6" fmla="*/ 3152 w 5004455"/>
              <a:gd name="connsiteY6" fmla="*/ 1770133 h 3460995"/>
              <a:gd name="connsiteX7" fmla="*/ 128806 w 5004455"/>
              <a:gd name="connsiteY7" fmla="*/ 446966 h 3460995"/>
              <a:gd name="connsiteX0" fmla="*/ 128806 w 5057230"/>
              <a:gd name="connsiteY0" fmla="*/ 334132 h 3348161"/>
              <a:gd name="connsiteX1" fmla="*/ 2267986 w 5057230"/>
              <a:gd name="connsiteY1" fmla="*/ 112132 h 3348161"/>
              <a:gd name="connsiteX2" fmla="*/ 4678508 w 5057230"/>
              <a:gd name="connsiteY2" fmla="*/ 108460 h 3348161"/>
              <a:gd name="connsiteX3" fmla="*/ 4910759 w 5057230"/>
              <a:gd name="connsiteY3" fmla="*/ 1384283 h 3348161"/>
              <a:gd name="connsiteX4" fmla="*/ 4866377 w 5057230"/>
              <a:gd name="connsiteY4" fmla="*/ 2917481 h 3348161"/>
              <a:gd name="connsiteX5" fmla="*/ 2691319 w 5057230"/>
              <a:gd name="connsiteY5" fmla="*/ 3202464 h 3348161"/>
              <a:gd name="connsiteX6" fmla="*/ 395237 w 5057230"/>
              <a:gd name="connsiteY6" fmla="*/ 3296575 h 3348161"/>
              <a:gd name="connsiteX7" fmla="*/ 3152 w 5057230"/>
              <a:gd name="connsiteY7" fmla="*/ 1657299 h 3348161"/>
              <a:gd name="connsiteX8" fmla="*/ 128806 w 5057230"/>
              <a:gd name="connsiteY8" fmla="*/ 334132 h 3348161"/>
              <a:gd name="connsiteX0" fmla="*/ 128806 w 5037643"/>
              <a:gd name="connsiteY0" fmla="*/ 334132 h 3348161"/>
              <a:gd name="connsiteX1" fmla="*/ 2267986 w 5037643"/>
              <a:gd name="connsiteY1" fmla="*/ 112132 h 3348161"/>
              <a:gd name="connsiteX2" fmla="*/ 4678508 w 5037643"/>
              <a:gd name="connsiteY2" fmla="*/ 108460 h 3348161"/>
              <a:gd name="connsiteX3" fmla="*/ 4910759 w 5037643"/>
              <a:gd name="connsiteY3" fmla="*/ 1384283 h 3348161"/>
              <a:gd name="connsiteX4" fmla="*/ 4880993 w 5037643"/>
              <a:gd name="connsiteY4" fmla="*/ 1763795 h 3348161"/>
              <a:gd name="connsiteX5" fmla="*/ 4866377 w 5037643"/>
              <a:gd name="connsiteY5" fmla="*/ 2917481 h 3348161"/>
              <a:gd name="connsiteX6" fmla="*/ 2691319 w 5037643"/>
              <a:gd name="connsiteY6" fmla="*/ 3202464 h 3348161"/>
              <a:gd name="connsiteX7" fmla="*/ 395237 w 5037643"/>
              <a:gd name="connsiteY7" fmla="*/ 3296575 h 3348161"/>
              <a:gd name="connsiteX8" fmla="*/ 3152 w 5037643"/>
              <a:gd name="connsiteY8" fmla="*/ 1657299 h 3348161"/>
              <a:gd name="connsiteX9" fmla="*/ 128806 w 5037643"/>
              <a:gd name="connsiteY9" fmla="*/ 334132 h 3348161"/>
              <a:gd name="connsiteX0" fmla="*/ 128806 w 5040463"/>
              <a:gd name="connsiteY0" fmla="*/ 334132 h 3348161"/>
              <a:gd name="connsiteX1" fmla="*/ 2267986 w 5040463"/>
              <a:gd name="connsiteY1" fmla="*/ 112132 h 3348161"/>
              <a:gd name="connsiteX2" fmla="*/ 4678508 w 5040463"/>
              <a:gd name="connsiteY2" fmla="*/ 108460 h 3348161"/>
              <a:gd name="connsiteX3" fmla="*/ 4910759 w 5040463"/>
              <a:gd name="connsiteY3" fmla="*/ 1384283 h 3348161"/>
              <a:gd name="connsiteX4" fmla="*/ 4880993 w 5040463"/>
              <a:gd name="connsiteY4" fmla="*/ 1763795 h 3348161"/>
              <a:gd name="connsiteX5" fmla="*/ 4892156 w 5040463"/>
              <a:gd name="connsiteY5" fmla="*/ 2143307 h 3348161"/>
              <a:gd name="connsiteX6" fmla="*/ 4866377 w 5040463"/>
              <a:gd name="connsiteY6" fmla="*/ 2917481 h 3348161"/>
              <a:gd name="connsiteX7" fmla="*/ 2691319 w 5040463"/>
              <a:gd name="connsiteY7" fmla="*/ 3202464 h 3348161"/>
              <a:gd name="connsiteX8" fmla="*/ 395237 w 5040463"/>
              <a:gd name="connsiteY8" fmla="*/ 3296575 h 3348161"/>
              <a:gd name="connsiteX9" fmla="*/ 3152 w 5040463"/>
              <a:gd name="connsiteY9" fmla="*/ 1657299 h 3348161"/>
              <a:gd name="connsiteX10" fmla="*/ 128806 w 5040463"/>
              <a:gd name="connsiteY10" fmla="*/ 334132 h 3348161"/>
              <a:gd name="connsiteX0" fmla="*/ 128806 w 5045965"/>
              <a:gd name="connsiteY0" fmla="*/ 334132 h 3348161"/>
              <a:gd name="connsiteX1" fmla="*/ 2267986 w 5045965"/>
              <a:gd name="connsiteY1" fmla="*/ 112132 h 3348161"/>
              <a:gd name="connsiteX2" fmla="*/ 4678508 w 5045965"/>
              <a:gd name="connsiteY2" fmla="*/ 108460 h 3348161"/>
              <a:gd name="connsiteX3" fmla="*/ 4910759 w 5045965"/>
              <a:gd name="connsiteY3" fmla="*/ 1384283 h 3348161"/>
              <a:gd name="connsiteX4" fmla="*/ 4880993 w 5045965"/>
              <a:gd name="connsiteY4" fmla="*/ 1763795 h 3348161"/>
              <a:gd name="connsiteX5" fmla="*/ 4892156 w 5045965"/>
              <a:gd name="connsiteY5" fmla="*/ 2143307 h 3348161"/>
              <a:gd name="connsiteX6" fmla="*/ 4899597 w 5045965"/>
              <a:gd name="connsiteY6" fmla="*/ 2519098 h 3348161"/>
              <a:gd name="connsiteX7" fmla="*/ 4866377 w 5045965"/>
              <a:gd name="connsiteY7" fmla="*/ 2917481 h 3348161"/>
              <a:gd name="connsiteX8" fmla="*/ 2691319 w 5045965"/>
              <a:gd name="connsiteY8" fmla="*/ 3202464 h 3348161"/>
              <a:gd name="connsiteX9" fmla="*/ 395237 w 5045965"/>
              <a:gd name="connsiteY9" fmla="*/ 3296575 h 3348161"/>
              <a:gd name="connsiteX10" fmla="*/ 3152 w 5045965"/>
              <a:gd name="connsiteY10" fmla="*/ 1657299 h 3348161"/>
              <a:gd name="connsiteX11" fmla="*/ 128806 w 5045965"/>
              <a:gd name="connsiteY11" fmla="*/ 334132 h 3348161"/>
              <a:gd name="connsiteX0" fmla="*/ 128806 w 5045965"/>
              <a:gd name="connsiteY0" fmla="*/ 334132 h 3348161"/>
              <a:gd name="connsiteX1" fmla="*/ 2267986 w 5045965"/>
              <a:gd name="connsiteY1" fmla="*/ 112132 h 3348161"/>
              <a:gd name="connsiteX2" fmla="*/ 4678508 w 5045965"/>
              <a:gd name="connsiteY2" fmla="*/ 108460 h 3348161"/>
              <a:gd name="connsiteX3" fmla="*/ 4910759 w 5045965"/>
              <a:gd name="connsiteY3" fmla="*/ 1384283 h 3348161"/>
              <a:gd name="connsiteX4" fmla="*/ 4880993 w 5045965"/>
              <a:gd name="connsiteY4" fmla="*/ 1763795 h 3348161"/>
              <a:gd name="connsiteX5" fmla="*/ 4892156 w 5045965"/>
              <a:gd name="connsiteY5" fmla="*/ 2143307 h 3348161"/>
              <a:gd name="connsiteX6" fmla="*/ 4899597 w 5045965"/>
              <a:gd name="connsiteY6" fmla="*/ 2519098 h 3348161"/>
              <a:gd name="connsiteX7" fmla="*/ 4866377 w 5045965"/>
              <a:gd name="connsiteY7" fmla="*/ 2917481 h 3348161"/>
              <a:gd name="connsiteX8" fmla="*/ 2691319 w 5045965"/>
              <a:gd name="connsiteY8" fmla="*/ 3202464 h 3348161"/>
              <a:gd name="connsiteX9" fmla="*/ 395237 w 5045965"/>
              <a:gd name="connsiteY9" fmla="*/ 3296575 h 3348161"/>
              <a:gd name="connsiteX10" fmla="*/ 3152 w 5045965"/>
              <a:gd name="connsiteY10" fmla="*/ 1657299 h 3348161"/>
              <a:gd name="connsiteX11" fmla="*/ 128806 w 5045965"/>
              <a:gd name="connsiteY11" fmla="*/ 334132 h 3348161"/>
              <a:gd name="connsiteX0" fmla="*/ 128806 w 5087408"/>
              <a:gd name="connsiteY0" fmla="*/ 334132 h 3348161"/>
              <a:gd name="connsiteX1" fmla="*/ 2267986 w 5087408"/>
              <a:gd name="connsiteY1" fmla="*/ 112132 h 3348161"/>
              <a:gd name="connsiteX2" fmla="*/ 4678508 w 5087408"/>
              <a:gd name="connsiteY2" fmla="*/ 108460 h 3348161"/>
              <a:gd name="connsiteX3" fmla="*/ 4910759 w 5087408"/>
              <a:gd name="connsiteY3" fmla="*/ 1384283 h 3348161"/>
              <a:gd name="connsiteX4" fmla="*/ 4880993 w 5087408"/>
              <a:gd name="connsiteY4" fmla="*/ 1763795 h 3348161"/>
              <a:gd name="connsiteX5" fmla="*/ 4892156 w 5087408"/>
              <a:gd name="connsiteY5" fmla="*/ 2143307 h 3348161"/>
              <a:gd name="connsiteX6" fmla="*/ 4899597 w 5087408"/>
              <a:gd name="connsiteY6" fmla="*/ 2519098 h 3348161"/>
              <a:gd name="connsiteX7" fmla="*/ 5014939 w 5087408"/>
              <a:gd name="connsiteY7" fmla="*/ 2731178 h 3348161"/>
              <a:gd name="connsiteX8" fmla="*/ 4866377 w 5087408"/>
              <a:gd name="connsiteY8" fmla="*/ 2917481 h 3348161"/>
              <a:gd name="connsiteX9" fmla="*/ 2691319 w 5087408"/>
              <a:gd name="connsiteY9" fmla="*/ 3202464 h 3348161"/>
              <a:gd name="connsiteX10" fmla="*/ 395237 w 5087408"/>
              <a:gd name="connsiteY10" fmla="*/ 3296575 h 3348161"/>
              <a:gd name="connsiteX11" fmla="*/ 3152 w 5087408"/>
              <a:gd name="connsiteY11" fmla="*/ 1657299 h 3348161"/>
              <a:gd name="connsiteX12" fmla="*/ 128806 w 5087408"/>
              <a:gd name="connsiteY12" fmla="*/ 334132 h 3348161"/>
              <a:gd name="connsiteX0" fmla="*/ 128806 w 5127121"/>
              <a:gd name="connsiteY0" fmla="*/ 334132 h 3348161"/>
              <a:gd name="connsiteX1" fmla="*/ 2267986 w 5127121"/>
              <a:gd name="connsiteY1" fmla="*/ 112132 h 3348161"/>
              <a:gd name="connsiteX2" fmla="*/ 4678508 w 5127121"/>
              <a:gd name="connsiteY2" fmla="*/ 108460 h 3348161"/>
              <a:gd name="connsiteX3" fmla="*/ 4910759 w 5127121"/>
              <a:gd name="connsiteY3" fmla="*/ 1384283 h 3348161"/>
              <a:gd name="connsiteX4" fmla="*/ 4880993 w 5127121"/>
              <a:gd name="connsiteY4" fmla="*/ 1763795 h 3348161"/>
              <a:gd name="connsiteX5" fmla="*/ 4892156 w 5127121"/>
              <a:gd name="connsiteY5" fmla="*/ 2143307 h 3348161"/>
              <a:gd name="connsiteX6" fmla="*/ 4899597 w 5127121"/>
              <a:gd name="connsiteY6" fmla="*/ 2519098 h 3348161"/>
              <a:gd name="connsiteX7" fmla="*/ 5014939 w 5127121"/>
              <a:gd name="connsiteY7" fmla="*/ 2731178 h 3348161"/>
              <a:gd name="connsiteX8" fmla="*/ 4929629 w 5127121"/>
              <a:gd name="connsiteY8" fmla="*/ 2932364 h 3348161"/>
              <a:gd name="connsiteX9" fmla="*/ 2691319 w 5127121"/>
              <a:gd name="connsiteY9" fmla="*/ 3202464 h 3348161"/>
              <a:gd name="connsiteX10" fmla="*/ 395237 w 5127121"/>
              <a:gd name="connsiteY10" fmla="*/ 3296575 h 3348161"/>
              <a:gd name="connsiteX11" fmla="*/ 3152 w 5127121"/>
              <a:gd name="connsiteY11" fmla="*/ 1657299 h 3348161"/>
              <a:gd name="connsiteX12" fmla="*/ 128806 w 5127121"/>
              <a:gd name="connsiteY12" fmla="*/ 334132 h 3348161"/>
              <a:gd name="connsiteX0" fmla="*/ 128806 w 5015167"/>
              <a:gd name="connsiteY0" fmla="*/ 334132 h 3348161"/>
              <a:gd name="connsiteX1" fmla="*/ 2267986 w 5015167"/>
              <a:gd name="connsiteY1" fmla="*/ 112132 h 3348161"/>
              <a:gd name="connsiteX2" fmla="*/ 4678508 w 5015167"/>
              <a:gd name="connsiteY2" fmla="*/ 108460 h 3348161"/>
              <a:gd name="connsiteX3" fmla="*/ 4910759 w 5015167"/>
              <a:gd name="connsiteY3" fmla="*/ 1384283 h 3348161"/>
              <a:gd name="connsiteX4" fmla="*/ 4880993 w 5015167"/>
              <a:gd name="connsiteY4" fmla="*/ 1763795 h 3348161"/>
              <a:gd name="connsiteX5" fmla="*/ 4892156 w 5015167"/>
              <a:gd name="connsiteY5" fmla="*/ 2143307 h 3348161"/>
              <a:gd name="connsiteX6" fmla="*/ 4899597 w 5015167"/>
              <a:gd name="connsiteY6" fmla="*/ 2519098 h 3348161"/>
              <a:gd name="connsiteX7" fmla="*/ 5014939 w 5015167"/>
              <a:gd name="connsiteY7" fmla="*/ 2731178 h 3348161"/>
              <a:gd name="connsiteX8" fmla="*/ 4929629 w 5015167"/>
              <a:gd name="connsiteY8" fmla="*/ 2932364 h 3348161"/>
              <a:gd name="connsiteX9" fmla="*/ 2691319 w 5015167"/>
              <a:gd name="connsiteY9" fmla="*/ 3202464 h 3348161"/>
              <a:gd name="connsiteX10" fmla="*/ 395237 w 5015167"/>
              <a:gd name="connsiteY10" fmla="*/ 3296575 h 3348161"/>
              <a:gd name="connsiteX11" fmla="*/ 3152 w 5015167"/>
              <a:gd name="connsiteY11" fmla="*/ 1657299 h 3348161"/>
              <a:gd name="connsiteX12" fmla="*/ 128806 w 5015167"/>
              <a:gd name="connsiteY12" fmla="*/ 334132 h 3348161"/>
              <a:gd name="connsiteX0" fmla="*/ 128806 w 5015167"/>
              <a:gd name="connsiteY0" fmla="*/ 334132 h 3348161"/>
              <a:gd name="connsiteX1" fmla="*/ 2267986 w 5015167"/>
              <a:gd name="connsiteY1" fmla="*/ 112132 h 3348161"/>
              <a:gd name="connsiteX2" fmla="*/ 4678508 w 5015167"/>
              <a:gd name="connsiteY2" fmla="*/ 108460 h 3348161"/>
              <a:gd name="connsiteX3" fmla="*/ 4910759 w 5015167"/>
              <a:gd name="connsiteY3" fmla="*/ 1384283 h 3348161"/>
              <a:gd name="connsiteX4" fmla="*/ 4880993 w 5015167"/>
              <a:gd name="connsiteY4" fmla="*/ 1763795 h 3348161"/>
              <a:gd name="connsiteX5" fmla="*/ 4892156 w 5015167"/>
              <a:gd name="connsiteY5" fmla="*/ 2143307 h 3348161"/>
              <a:gd name="connsiteX6" fmla="*/ 4899597 w 5015167"/>
              <a:gd name="connsiteY6" fmla="*/ 2519098 h 3348161"/>
              <a:gd name="connsiteX7" fmla="*/ 5014939 w 5015167"/>
              <a:gd name="connsiteY7" fmla="*/ 2731178 h 3348161"/>
              <a:gd name="connsiteX8" fmla="*/ 4929629 w 5015167"/>
              <a:gd name="connsiteY8" fmla="*/ 2932364 h 3348161"/>
              <a:gd name="connsiteX9" fmla="*/ 2691319 w 5015167"/>
              <a:gd name="connsiteY9" fmla="*/ 3202464 h 3348161"/>
              <a:gd name="connsiteX10" fmla="*/ 395237 w 5015167"/>
              <a:gd name="connsiteY10" fmla="*/ 3296575 h 3348161"/>
              <a:gd name="connsiteX11" fmla="*/ 3152 w 5015167"/>
              <a:gd name="connsiteY11" fmla="*/ 1657299 h 3348161"/>
              <a:gd name="connsiteX12" fmla="*/ 128806 w 5015167"/>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899597 w 5014939"/>
              <a:gd name="connsiteY6" fmla="*/ 2519098 h 3348161"/>
              <a:gd name="connsiteX7" fmla="*/ 5014939 w 5014939"/>
              <a:gd name="connsiteY7" fmla="*/ 2731178 h 3348161"/>
              <a:gd name="connsiteX8" fmla="*/ 4929629 w 5014939"/>
              <a:gd name="connsiteY8" fmla="*/ 2932364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974011 w 5014939"/>
              <a:gd name="connsiteY6" fmla="*/ 2433522 h 3348161"/>
              <a:gd name="connsiteX7" fmla="*/ 5014939 w 5014939"/>
              <a:gd name="connsiteY7" fmla="*/ 2731178 h 3348161"/>
              <a:gd name="connsiteX8" fmla="*/ 4929629 w 5014939"/>
              <a:gd name="connsiteY8" fmla="*/ 2932364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974011 w 5014939"/>
              <a:gd name="connsiteY6" fmla="*/ 2433522 h 3348161"/>
              <a:gd name="connsiteX7" fmla="*/ 5014939 w 5014939"/>
              <a:gd name="connsiteY7" fmla="*/ 2731178 h 3348161"/>
              <a:gd name="connsiteX8" fmla="*/ 4929629 w 5014939"/>
              <a:gd name="connsiteY8" fmla="*/ 2932364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5007497 w 5014939"/>
              <a:gd name="connsiteY4" fmla="*/ 1704264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5007497 w 5014939"/>
              <a:gd name="connsiteY4" fmla="*/ 1704264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29825"/>
              <a:gd name="connsiteY0" fmla="*/ 334132 h 3348161"/>
              <a:gd name="connsiteX1" fmla="*/ 2267986 w 5029825"/>
              <a:gd name="connsiteY1" fmla="*/ 112132 h 3348161"/>
              <a:gd name="connsiteX2" fmla="*/ 4678508 w 5029825"/>
              <a:gd name="connsiteY2" fmla="*/ 108460 h 3348161"/>
              <a:gd name="connsiteX3" fmla="*/ 4910759 w 5029825"/>
              <a:gd name="connsiteY3" fmla="*/ 1384283 h 3348161"/>
              <a:gd name="connsiteX4" fmla="*/ 5029821 w 5029825"/>
              <a:gd name="connsiteY4" fmla="*/ 1707985 h 3348161"/>
              <a:gd name="connsiteX5" fmla="*/ 4992614 w 5029825"/>
              <a:gd name="connsiteY5" fmla="*/ 1931227 h 3348161"/>
              <a:gd name="connsiteX6" fmla="*/ 4981453 w 5029825"/>
              <a:gd name="connsiteY6" fmla="*/ 2210280 h 3348161"/>
              <a:gd name="connsiteX7" fmla="*/ 4974011 w 5029825"/>
              <a:gd name="connsiteY7" fmla="*/ 2433522 h 3348161"/>
              <a:gd name="connsiteX8" fmla="*/ 5014939 w 5029825"/>
              <a:gd name="connsiteY8" fmla="*/ 2731178 h 3348161"/>
              <a:gd name="connsiteX9" fmla="*/ 4966836 w 5029825"/>
              <a:gd name="connsiteY9" fmla="*/ 2898878 h 3348161"/>
              <a:gd name="connsiteX10" fmla="*/ 2691319 w 5029825"/>
              <a:gd name="connsiteY10" fmla="*/ 3202464 h 3348161"/>
              <a:gd name="connsiteX11" fmla="*/ 395237 w 5029825"/>
              <a:gd name="connsiteY11" fmla="*/ 3296575 h 3348161"/>
              <a:gd name="connsiteX12" fmla="*/ 3152 w 5029825"/>
              <a:gd name="connsiteY12" fmla="*/ 1657299 h 3348161"/>
              <a:gd name="connsiteX13" fmla="*/ 128806 w 5029825"/>
              <a:gd name="connsiteY13" fmla="*/ 334132 h 3348161"/>
              <a:gd name="connsiteX0" fmla="*/ 128806 w 5029825"/>
              <a:gd name="connsiteY0" fmla="*/ 334132 h 3348161"/>
              <a:gd name="connsiteX1" fmla="*/ 2267986 w 5029825"/>
              <a:gd name="connsiteY1" fmla="*/ 112132 h 3348161"/>
              <a:gd name="connsiteX2" fmla="*/ 4678508 w 5029825"/>
              <a:gd name="connsiteY2" fmla="*/ 108460 h 3348161"/>
              <a:gd name="connsiteX3" fmla="*/ 4910759 w 5029825"/>
              <a:gd name="connsiteY3" fmla="*/ 1384283 h 3348161"/>
              <a:gd name="connsiteX4" fmla="*/ 5029821 w 5029825"/>
              <a:gd name="connsiteY4" fmla="*/ 1707985 h 3348161"/>
              <a:gd name="connsiteX5" fmla="*/ 4992614 w 5029825"/>
              <a:gd name="connsiteY5" fmla="*/ 1931227 h 3348161"/>
              <a:gd name="connsiteX6" fmla="*/ 4981453 w 5029825"/>
              <a:gd name="connsiteY6" fmla="*/ 2210280 h 3348161"/>
              <a:gd name="connsiteX7" fmla="*/ 4974011 w 5029825"/>
              <a:gd name="connsiteY7" fmla="*/ 2433522 h 3348161"/>
              <a:gd name="connsiteX8" fmla="*/ 5014939 w 5029825"/>
              <a:gd name="connsiteY8" fmla="*/ 2731178 h 3348161"/>
              <a:gd name="connsiteX9" fmla="*/ 4966836 w 5029825"/>
              <a:gd name="connsiteY9" fmla="*/ 2898878 h 3348161"/>
              <a:gd name="connsiteX10" fmla="*/ 2691319 w 5029825"/>
              <a:gd name="connsiteY10" fmla="*/ 3202464 h 3348161"/>
              <a:gd name="connsiteX11" fmla="*/ 395237 w 5029825"/>
              <a:gd name="connsiteY11" fmla="*/ 3296575 h 3348161"/>
              <a:gd name="connsiteX12" fmla="*/ 3152 w 5029825"/>
              <a:gd name="connsiteY12" fmla="*/ 1657299 h 3348161"/>
              <a:gd name="connsiteX13" fmla="*/ 128806 w 5029825"/>
              <a:gd name="connsiteY13" fmla="*/ 334132 h 3348161"/>
              <a:gd name="connsiteX0" fmla="*/ 128806 w 5037266"/>
              <a:gd name="connsiteY0" fmla="*/ 334132 h 3348161"/>
              <a:gd name="connsiteX1" fmla="*/ 2267986 w 5037266"/>
              <a:gd name="connsiteY1" fmla="*/ 112132 h 3348161"/>
              <a:gd name="connsiteX2" fmla="*/ 4678508 w 5037266"/>
              <a:gd name="connsiteY2" fmla="*/ 108460 h 3348161"/>
              <a:gd name="connsiteX3" fmla="*/ 4910759 w 5037266"/>
              <a:gd name="connsiteY3" fmla="*/ 1384283 h 3348161"/>
              <a:gd name="connsiteX4" fmla="*/ 5037263 w 5037266"/>
              <a:gd name="connsiteY4" fmla="*/ 1707985 h 3348161"/>
              <a:gd name="connsiteX5" fmla="*/ 4992614 w 5037266"/>
              <a:gd name="connsiteY5" fmla="*/ 1931227 h 3348161"/>
              <a:gd name="connsiteX6" fmla="*/ 4981453 w 5037266"/>
              <a:gd name="connsiteY6" fmla="*/ 2210280 h 3348161"/>
              <a:gd name="connsiteX7" fmla="*/ 4974011 w 5037266"/>
              <a:gd name="connsiteY7" fmla="*/ 2433522 h 3348161"/>
              <a:gd name="connsiteX8" fmla="*/ 5014939 w 5037266"/>
              <a:gd name="connsiteY8" fmla="*/ 2731178 h 3348161"/>
              <a:gd name="connsiteX9" fmla="*/ 4966836 w 5037266"/>
              <a:gd name="connsiteY9" fmla="*/ 2898878 h 3348161"/>
              <a:gd name="connsiteX10" fmla="*/ 2691319 w 5037266"/>
              <a:gd name="connsiteY10" fmla="*/ 3202464 h 3348161"/>
              <a:gd name="connsiteX11" fmla="*/ 395237 w 5037266"/>
              <a:gd name="connsiteY11" fmla="*/ 3296575 h 3348161"/>
              <a:gd name="connsiteX12" fmla="*/ 3152 w 5037266"/>
              <a:gd name="connsiteY12" fmla="*/ 1657299 h 3348161"/>
              <a:gd name="connsiteX13" fmla="*/ 128806 w 5037266"/>
              <a:gd name="connsiteY13" fmla="*/ 334132 h 3348161"/>
              <a:gd name="connsiteX0" fmla="*/ 128806 w 5037266"/>
              <a:gd name="connsiteY0" fmla="*/ 334132 h 3348161"/>
              <a:gd name="connsiteX1" fmla="*/ 2267986 w 5037266"/>
              <a:gd name="connsiteY1" fmla="*/ 112132 h 3348161"/>
              <a:gd name="connsiteX2" fmla="*/ 4678508 w 5037266"/>
              <a:gd name="connsiteY2" fmla="*/ 108460 h 3348161"/>
              <a:gd name="connsiteX3" fmla="*/ 4910759 w 5037266"/>
              <a:gd name="connsiteY3" fmla="*/ 1384283 h 3348161"/>
              <a:gd name="connsiteX4" fmla="*/ 5037263 w 5037266"/>
              <a:gd name="connsiteY4" fmla="*/ 1707985 h 3348161"/>
              <a:gd name="connsiteX5" fmla="*/ 4992614 w 5037266"/>
              <a:gd name="connsiteY5" fmla="*/ 1931227 h 3348161"/>
              <a:gd name="connsiteX6" fmla="*/ 4981453 w 5037266"/>
              <a:gd name="connsiteY6" fmla="*/ 2210280 h 3348161"/>
              <a:gd name="connsiteX7" fmla="*/ 4974011 w 5037266"/>
              <a:gd name="connsiteY7" fmla="*/ 2433522 h 3348161"/>
              <a:gd name="connsiteX8" fmla="*/ 5014939 w 5037266"/>
              <a:gd name="connsiteY8" fmla="*/ 2731178 h 3348161"/>
              <a:gd name="connsiteX9" fmla="*/ 4966836 w 5037266"/>
              <a:gd name="connsiteY9" fmla="*/ 2898878 h 3348161"/>
              <a:gd name="connsiteX10" fmla="*/ 2691319 w 5037266"/>
              <a:gd name="connsiteY10" fmla="*/ 3202464 h 3348161"/>
              <a:gd name="connsiteX11" fmla="*/ 395237 w 5037266"/>
              <a:gd name="connsiteY11" fmla="*/ 3296575 h 3348161"/>
              <a:gd name="connsiteX12" fmla="*/ 3152 w 5037266"/>
              <a:gd name="connsiteY12" fmla="*/ 1657299 h 3348161"/>
              <a:gd name="connsiteX13" fmla="*/ 128806 w 5037266"/>
              <a:gd name="connsiteY13" fmla="*/ 334132 h 3348161"/>
              <a:gd name="connsiteX0" fmla="*/ 128806 w 5033545"/>
              <a:gd name="connsiteY0" fmla="*/ 334132 h 3348161"/>
              <a:gd name="connsiteX1" fmla="*/ 2267986 w 5033545"/>
              <a:gd name="connsiteY1" fmla="*/ 112132 h 3348161"/>
              <a:gd name="connsiteX2" fmla="*/ 4678508 w 5033545"/>
              <a:gd name="connsiteY2" fmla="*/ 108460 h 3348161"/>
              <a:gd name="connsiteX3" fmla="*/ 4910759 w 5033545"/>
              <a:gd name="connsiteY3" fmla="*/ 1384283 h 3348161"/>
              <a:gd name="connsiteX4" fmla="*/ 5033542 w 5033545"/>
              <a:gd name="connsiteY4" fmla="*/ 1704264 h 3348161"/>
              <a:gd name="connsiteX5" fmla="*/ 4992614 w 5033545"/>
              <a:gd name="connsiteY5" fmla="*/ 1931227 h 3348161"/>
              <a:gd name="connsiteX6" fmla="*/ 4981453 w 5033545"/>
              <a:gd name="connsiteY6" fmla="*/ 2210280 h 3348161"/>
              <a:gd name="connsiteX7" fmla="*/ 4974011 w 5033545"/>
              <a:gd name="connsiteY7" fmla="*/ 2433522 h 3348161"/>
              <a:gd name="connsiteX8" fmla="*/ 5014939 w 5033545"/>
              <a:gd name="connsiteY8" fmla="*/ 2731178 h 3348161"/>
              <a:gd name="connsiteX9" fmla="*/ 4966836 w 5033545"/>
              <a:gd name="connsiteY9" fmla="*/ 2898878 h 3348161"/>
              <a:gd name="connsiteX10" fmla="*/ 2691319 w 5033545"/>
              <a:gd name="connsiteY10" fmla="*/ 3202464 h 3348161"/>
              <a:gd name="connsiteX11" fmla="*/ 395237 w 5033545"/>
              <a:gd name="connsiteY11" fmla="*/ 3296575 h 3348161"/>
              <a:gd name="connsiteX12" fmla="*/ 3152 w 5033545"/>
              <a:gd name="connsiteY12" fmla="*/ 1657299 h 3348161"/>
              <a:gd name="connsiteX13" fmla="*/ 128806 w 5033545"/>
              <a:gd name="connsiteY13" fmla="*/ 334132 h 3348161"/>
              <a:gd name="connsiteX0" fmla="*/ 128806 w 5061215"/>
              <a:gd name="connsiteY0" fmla="*/ 334132 h 3348161"/>
              <a:gd name="connsiteX1" fmla="*/ 2267986 w 5061215"/>
              <a:gd name="connsiteY1" fmla="*/ 112132 h 3348161"/>
              <a:gd name="connsiteX2" fmla="*/ 4678508 w 5061215"/>
              <a:gd name="connsiteY2" fmla="*/ 108460 h 3348161"/>
              <a:gd name="connsiteX3" fmla="*/ 5040983 w 5061215"/>
              <a:gd name="connsiteY3" fmla="*/ 1384283 h 3348161"/>
              <a:gd name="connsiteX4" fmla="*/ 5033542 w 5061215"/>
              <a:gd name="connsiteY4" fmla="*/ 1704264 h 3348161"/>
              <a:gd name="connsiteX5" fmla="*/ 4992614 w 5061215"/>
              <a:gd name="connsiteY5" fmla="*/ 1931227 h 3348161"/>
              <a:gd name="connsiteX6" fmla="*/ 4981453 w 5061215"/>
              <a:gd name="connsiteY6" fmla="*/ 2210280 h 3348161"/>
              <a:gd name="connsiteX7" fmla="*/ 4974011 w 5061215"/>
              <a:gd name="connsiteY7" fmla="*/ 2433522 h 3348161"/>
              <a:gd name="connsiteX8" fmla="*/ 5014939 w 5061215"/>
              <a:gd name="connsiteY8" fmla="*/ 2731178 h 3348161"/>
              <a:gd name="connsiteX9" fmla="*/ 4966836 w 5061215"/>
              <a:gd name="connsiteY9" fmla="*/ 2898878 h 3348161"/>
              <a:gd name="connsiteX10" fmla="*/ 2691319 w 5061215"/>
              <a:gd name="connsiteY10" fmla="*/ 3202464 h 3348161"/>
              <a:gd name="connsiteX11" fmla="*/ 395237 w 5061215"/>
              <a:gd name="connsiteY11" fmla="*/ 3296575 h 3348161"/>
              <a:gd name="connsiteX12" fmla="*/ 3152 w 5061215"/>
              <a:gd name="connsiteY12" fmla="*/ 1657299 h 3348161"/>
              <a:gd name="connsiteX13" fmla="*/ 128806 w 5061215"/>
              <a:gd name="connsiteY13" fmla="*/ 334132 h 3348161"/>
              <a:gd name="connsiteX0" fmla="*/ 128806 w 5040983"/>
              <a:gd name="connsiteY0" fmla="*/ 334132 h 3348161"/>
              <a:gd name="connsiteX1" fmla="*/ 2267986 w 5040983"/>
              <a:gd name="connsiteY1" fmla="*/ 112132 h 3348161"/>
              <a:gd name="connsiteX2" fmla="*/ 4678508 w 5040983"/>
              <a:gd name="connsiteY2" fmla="*/ 108460 h 3348161"/>
              <a:gd name="connsiteX3" fmla="*/ 5040983 w 5040983"/>
              <a:gd name="connsiteY3" fmla="*/ 1384283 h 3348161"/>
              <a:gd name="connsiteX4" fmla="*/ 5033542 w 5040983"/>
              <a:gd name="connsiteY4" fmla="*/ 1704264 h 3348161"/>
              <a:gd name="connsiteX5" fmla="*/ 4992614 w 5040983"/>
              <a:gd name="connsiteY5" fmla="*/ 1931227 h 3348161"/>
              <a:gd name="connsiteX6" fmla="*/ 4981453 w 5040983"/>
              <a:gd name="connsiteY6" fmla="*/ 2210280 h 3348161"/>
              <a:gd name="connsiteX7" fmla="*/ 4974011 w 5040983"/>
              <a:gd name="connsiteY7" fmla="*/ 2433522 h 3348161"/>
              <a:gd name="connsiteX8" fmla="*/ 5014939 w 5040983"/>
              <a:gd name="connsiteY8" fmla="*/ 2731178 h 3348161"/>
              <a:gd name="connsiteX9" fmla="*/ 4966836 w 5040983"/>
              <a:gd name="connsiteY9" fmla="*/ 2898878 h 3348161"/>
              <a:gd name="connsiteX10" fmla="*/ 2691319 w 5040983"/>
              <a:gd name="connsiteY10" fmla="*/ 3202464 h 3348161"/>
              <a:gd name="connsiteX11" fmla="*/ 395237 w 5040983"/>
              <a:gd name="connsiteY11" fmla="*/ 3296575 h 3348161"/>
              <a:gd name="connsiteX12" fmla="*/ 3152 w 5040983"/>
              <a:gd name="connsiteY12" fmla="*/ 1657299 h 3348161"/>
              <a:gd name="connsiteX13" fmla="*/ 128806 w 5040983"/>
              <a:gd name="connsiteY13" fmla="*/ 334132 h 3348161"/>
              <a:gd name="connsiteX0" fmla="*/ 128806 w 5044705"/>
              <a:gd name="connsiteY0" fmla="*/ 334132 h 3348161"/>
              <a:gd name="connsiteX1" fmla="*/ 2267986 w 5044705"/>
              <a:gd name="connsiteY1" fmla="*/ 112132 h 3348161"/>
              <a:gd name="connsiteX2" fmla="*/ 4678508 w 5044705"/>
              <a:gd name="connsiteY2" fmla="*/ 108460 h 3348161"/>
              <a:gd name="connsiteX3" fmla="*/ 5040983 w 5044705"/>
              <a:gd name="connsiteY3" fmla="*/ 1384283 h 3348161"/>
              <a:gd name="connsiteX4" fmla="*/ 5044704 w 5044705"/>
              <a:gd name="connsiteY4" fmla="*/ 1704264 h 3348161"/>
              <a:gd name="connsiteX5" fmla="*/ 4992614 w 5044705"/>
              <a:gd name="connsiteY5" fmla="*/ 1931227 h 3348161"/>
              <a:gd name="connsiteX6" fmla="*/ 4981453 w 5044705"/>
              <a:gd name="connsiteY6" fmla="*/ 2210280 h 3348161"/>
              <a:gd name="connsiteX7" fmla="*/ 4974011 w 5044705"/>
              <a:gd name="connsiteY7" fmla="*/ 2433522 h 3348161"/>
              <a:gd name="connsiteX8" fmla="*/ 5014939 w 5044705"/>
              <a:gd name="connsiteY8" fmla="*/ 2731178 h 3348161"/>
              <a:gd name="connsiteX9" fmla="*/ 4966836 w 5044705"/>
              <a:gd name="connsiteY9" fmla="*/ 2898878 h 3348161"/>
              <a:gd name="connsiteX10" fmla="*/ 2691319 w 5044705"/>
              <a:gd name="connsiteY10" fmla="*/ 3202464 h 3348161"/>
              <a:gd name="connsiteX11" fmla="*/ 395237 w 5044705"/>
              <a:gd name="connsiteY11" fmla="*/ 3296575 h 3348161"/>
              <a:gd name="connsiteX12" fmla="*/ 3152 w 5044705"/>
              <a:gd name="connsiteY12" fmla="*/ 1657299 h 3348161"/>
              <a:gd name="connsiteX13" fmla="*/ 128806 w 5044705"/>
              <a:gd name="connsiteY13" fmla="*/ 334132 h 3348161"/>
              <a:gd name="connsiteX0" fmla="*/ 128806 w 5044704"/>
              <a:gd name="connsiteY0" fmla="*/ 334132 h 3348161"/>
              <a:gd name="connsiteX1" fmla="*/ 2267986 w 5044704"/>
              <a:gd name="connsiteY1" fmla="*/ 112132 h 3348161"/>
              <a:gd name="connsiteX2" fmla="*/ 4678508 w 5044704"/>
              <a:gd name="connsiteY2" fmla="*/ 108460 h 3348161"/>
              <a:gd name="connsiteX3" fmla="*/ 5040983 w 5044704"/>
              <a:gd name="connsiteY3" fmla="*/ 1384283 h 3348161"/>
              <a:gd name="connsiteX4" fmla="*/ 5044704 w 5044704"/>
              <a:gd name="connsiteY4" fmla="*/ 1704264 h 3348161"/>
              <a:gd name="connsiteX5" fmla="*/ 4992614 w 5044704"/>
              <a:gd name="connsiteY5" fmla="*/ 1931227 h 3348161"/>
              <a:gd name="connsiteX6" fmla="*/ 4981453 w 5044704"/>
              <a:gd name="connsiteY6" fmla="*/ 2210280 h 3348161"/>
              <a:gd name="connsiteX7" fmla="*/ 4974011 w 5044704"/>
              <a:gd name="connsiteY7" fmla="*/ 2433522 h 3348161"/>
              <a:gd name="connsiteX8" fmla="*/ 5014939 w 5044704"/>
              <a:gd name="connsiteY8" fmla="*/ 2731178 h 3348161"/>
              <a:gd name="connsiteX9" fmla="*/ 4966836 w 5044704"/>
              <a:gd name="connsiteY9" fmla="*/ 2898878 h 3348161"/>
              <a:gd name="connsiteX10" fmla="*/ 2691319 w 5044704"/>
              <a:gd name="connsiteY10" fmla="*/ 3202464 h 3348161"/>
              <a:gd name="connsiteX11" fmla="*/ 395237 w 5044704"/>
              <a:gd name="connsiteY11" fmla="*/ 3296575 h 3348161"/>
              <a:gd name="connsiteX12" fmla="*/ 3152 w 5044704"/>
              <a:gd name="connsiteY12" fmla="*/ 1657299 h 3348161"/>
              <a:gd name="connsiteX13" fmla="*/ 128806 w 5044704"/>
              <a:gd name="connsiteY13" fmla="*/ 334132 h 3348161"/>
              <a:gd name="connsiteX0" fmla="*/ 128806 w 5044704"/>
              <a:gd name="connsiteY0" fmla="*/ 334132 h 3348161"/>
              <a:gd name="connsiteX1" fmla="*/ 2267986 w 5044704"/>
              <a:gd name="connsiteY1" fmla="*/ 112132 h 3348161"/>
              <a:gd name="connsiteX2" fmla="*/ 4678508 w 5044704"/>
              <a:gd name="connsiteY2" fmla="*/ 108460 h 3348161"/>
              <a:gd name="connsiteX3" fmla="*/ 5040983 w 5044704"/>
              <a:gd name="connsiteY3" fmla="*/ 1384283 h 3348161"/>
              <a:gd name="connsiteX4" fmla="*/ 5044704 w 5044704"/>
              <a:gd name="connsiteY4" fmla="*/ 1704264 h 3348161"/>
              <a:gd name="connsiteX5" fmla="*/ 4992614 w 5044704"/>
              <a:gd name="connsiteY5" fmla="*/ 1931227 h 3348161"/>
              <a:gd name="connsiteX6" fmla="*/ 4981453 w 5044704"/>
              <a:gd name="connsiteY6" fmla="*/ 2210280 h 3348161"/>
              <a:gd name="connsiteX7" fmla="*/ 4974011 w 5044704"/>
              <a:gd name="connsiteY7" fmla="*/ 2433522 h 3348161"/>
              <a:gd name="connsiteX8" fmla="*/ 5014939 w 5044704"/>
              <a:gd name="connsiteY8" fmla="*/ 2731178 h 3348161"/>
              <a:gd name="connsiteX9" fmla="*/ 4966836 w 5044704"/>
              <a:gd name="connsiteY9" fmla="*/ 2898878 h 3348161"/>
              <a:gd name="connsiteX10" fmla="*/ 2691319 w 5044704"/>
              <a:gd name="connsiteY10" fmla="*/ 3202464 h 3348161"/>
              <a:gd name="connsiteX11" fmla="*/ 395237 w 5044704"/>
              <a:gd name="connsiteY11" fmla="*/ 3296575 h 3348161"/>
              <a:gd name="connsiteX12" fmla="*/ 3152 w 5044704"/>
              <a:gd name="connsiteY12" fmla="*/ 1657299 h 3348161"/>
              <a:gd name="connsiteX13" fmla="*/ 128806 w 5044704"/>
              <a:gd name="connsiteY13" fmla="*/ 334132 h 3348161"/>
              <a:gd name="connsiteX0" fmla="*/ 128806 w 5068109"/>
              <a:gd name="connsiteY0" fmla="*/ 307130 h 3321159"/>
              <a:gd name="connsiteX1" fmla="*/ 2267986 w 5068109"/>
              <a:gd name="connsiteY1" fmla="*/ 85130 h 3321159"/>
              <a:gd name="connsiteX2" fmla="*/ 4678508 w 5068109"/>
              <a:gd name="connsiteY2" fmla="*/ 81458 h 3321159"/>
              <a:gd name="connsiteX3" fmla="*/ 5044704 w 5068109"/>
              <a:gd name="connsiteY3" fmla="*/ 985211 h 3321159"/>
              <a:gd name="connsiteX4" fmla="*/ 5040983 w 5068109"/>
              <a:gd name="connsiteY4" fmla="*/ 1357281 h 3321159"/>
              <a:gd name="connsiteX5" fmla="*/ 5044704 w 5068109"/>
              <a:gd name="connsiteY5" fmla="*/ 1677262 h 3321159"/>
              <a:gd name="connsiteX6" fmla="*/ 4992614 w 5068109"/>
              <a:gd name="connsiteY6" fmla="*/ 1904225 h 3321159"/>
              <a:gd name="connsiteX7" fmla="*/ 4981453 w 5068109"/>
              <a:gd name="connsiteY7" fmla="*/ 2183278 h 3321159"/>
              <a:gd name="connsiteX8" fmla="*/ 4974011 w 5068109"/>
              <a:gd name="connsiteY8" fmla="*/ 2406520 h 3321159"/>
              <a:gd name="connsiteX9" fmla="*/ 5014939 w 5068109"/>
              <a:gd name="connsiteY9" fmla="*/ 2704176 h 3321159"/>
              <a:gd name="connsiteX10" fmla="*/ 4966836 w 5068109"/>
              <a:gd name="connsiteY10" fmla="*/ 2871876 h 3321159"/>
              <a:gd name="connsiteX11" fmla="*/ 2691319 w 5068109"/>
              <a:gd name="connsiteY11" fmla="*/ 3175462 h 3321159"/>
              <a:gd name="connsiteX12" fmla="*/ 395237 w 5068109"/>
              <a:gd name="connsiteY12" fmla="*/ 3269573 h 3321159"/>
              <a:gd name="connsiteX13" fmla="*/ 3152 w 5068109"/>
              <a:gd name="connsiteY13" fmla="*/ 1630297 h 3321159"/>
              <a:gd name="connsiteX14" fmla="*/ 128806 w 5068109"/>
              <a:gd name="connsiteY14" fmla="*/ 307130 h 3321159"/>
              <a:gd name="connsiteX0" fmla="*/ 128806 w 5044704"/>
              <a:gd name="connsiteY0" fmla="*/ 307130 h 3321159"/>
              <a:gd name="connsiteX1" fmla="*/ 2267986 w 5044704"/>
              <a:gd name="connsiteY1" fmla="*/ 85130 h 3321159"/>
              <a:gd name="connsiteX2" fmla="*/ 4678508 w 5044704"/>
              <a:gd name="connsiteY2" fmla="*/ 81458 h 3321159"/>
              <a:gd name="connsiteX3" fmla="*/ 5044704 w 5044704"/>
              <a:gd name="connsiteY3" fmla="*/ 985211 h 3321159"/>
              <a:gd name="connsiteX4" fmla="*/ 5040983 w 5044704"/>
              <a:gd name="connsiteY4" fmla="*/ 1357281 h 3321159"/>
              <a:gd name="connsiteX5" fmla="*/ 5044704 w 5044704"/>
              <a:gd name="connsiteY5" fmla="*/ 1677262 h 3321159"/>
              <a:gd name="connsiteX6" fmla="*/ 4992614 w 5044704"/>
              <a:gd name="connsiteY6" fmla="*/ 1904225 h 3321159"/>
              <a:gd name="connsiteX7" fmla="*/ 4981453 w 5044704"/>
              <a:gd name="connsiteY7" fmla="*/ 2183278 h 3321159"/>
              <a:gd name="connsiteX8" fmla="*/ 4974011 w 5044704"/>
              <a:gd name="connsiteY8" fmla="*/ 2406520 h 3321159"/>
              <a:gd name="connsiteX9" fmla="*/ 5014939 w 5044704"/>
              <a:gd name="connsiteY9" fmla="*/ 2704176 h 3321159"/>
              <a:gd name="connsiteX10" fmla="*/ 4966836 w 5044704"/>
              <a:gd name="connsiteY10" fmla="*/ 2871876 h 3321159"/>
              <a:gd name="connsiteX11" fmla="*/ 2691319 w 5044704"/>
              <a:gd name="connsiteY11" fmla="*/ 3175462 h 3321159"/>
              <a:gd name="connsiteX12" fmla="*/ 395237 w 5044704"/>
              <a:gd name="connsiteY12" fmla="*/ 3269573 h 3321159"/>
              <a:gd name="connsiteX13" fmla="*/ 3152 w 5044704"/>
              <a:gd name="connsiteY13" fmla="*/ 1630297 h 3321159"/>
              <a:gd name="connsiteX14" fmla="*/ 128806 w 5044704"/>
              <a:gd name="connsiteY14" fmla="*/ 307130 h 3321159"/>
              <a:gd name="connsiteX0" fmla="*/ 128806 w 5044704"/>
              <a:gd name="connsiteY0" fmla="*/ 307130 h 3321159"/>
              <a:gd name="connsiteX1" fmla="*/ 2267986 w 5044704"/>
              <a:gd name="connsiteY1" fmla="*/ 85130 h 3321159"/>
              <a:gd name="connsiteX2" fmla="*/ 4678508 w 5044704"/>
              <a:gd name="connsiteY2" fmla="*/ 81458 h 3321159"/>
              <a:gd name="connsiteX3" fmla="*/ 5044704 w 5044704"/>
              <a:gd name="connsiteY3" fmla="*/ 985211 h 3321159"/>
              <a:gd name="connsiteX4" fmla="*/ 5040983 w 5044704"/>
              <a:gd name="connsiteY4" fmla="*/ 1357281 h 3321159"/>
              <a:gd name="connsiteX5" fmla="*/ 5044704 w 5044704"/>
              <a:gd name="connsiteY5" fmla="*/ 1677262 h 3321159"/>
              <a:gd name="connsiteX6" fmla="*/ 4992614 w 5044704"/>
              <a:gd name="connsiteY6" fmla="*/ 1904225 h 3321159"/>
              <a:gd name="connsiteX7" fmla="*/ 4981453 w 5044704"/>
              <a:gd name="connsiteY7" fmla="*/ 2183278 h 3321159"/>
              <a:gd name="connsiteX8" fmla="*/ 4974011 w 5044704"/>
              <a:gd name="connsiteY8" fmla="*/ 2406520 h 3321159"/>
              <a:gd name="connsiteX9" fmla="*/ 5014939 w 5044704"/>
              <a:gd name="connsiteY9" fmla="*/ 2704176 h 3321159"/>
              <a:gd name="connsiteX10" fmla="*/ 4966836 w 5044704"/>
              <a:gd name="connsiteY10" fmla="*/ 2871876 h 3321159"/>
              <a:gd name="connsiteX11" fmla="*/ 2691319 w 5044704"/>
              <a:gd name="connsiteY11" fmla="*/ 3175462 h 3321159"/>
              <a:gd name="connsiteX12" fmla="*/ 395237 w 5044704"/>
              <a:gd name="connsiteY12" fmla="*/ 3269573 h 3321159"/>
              <a:gd name="connsiteX13" fmla="*/ 3152 w 5044704"/>
              <a:gd name="connsiteY13" fmla="*/ 1630297 h 3321159"/>
              <a:gd name="connsiteX14" fmla="*/ 128806 w 5044704"/>
              <a:gd name="connsiteY14" fmla="*/ 307130 h 3321159"/>
              <a:gd name="connsiteX0" fmla="*/ 128806 w 5044704"/>
              <a:gd name="connsiteY0" fmla="*/ 288080 h 3302109"/>
              <a:gd name="connsiteX1" fmla="*/ 2267986 w 5044704"/>
              <a:gd name="connsiteY1" fmla="*/ 66080 h 3302109"/>
              <a:gd name="connsiteX2" fmla="*/ 4678508 w 5044704"/>
              <a:gd name="connsiteY2" fmla="*/ 62408 h 3302109"/>
              <a:gd name="connsiteX3" fmla="*/ 4974010 w 5044704"/>
              <a:gd name="connsiteY3" fmla="*/ 698270 h 3302109"/>
              <a:gd name="connsiteX4" fmla="*/ 5044704 w 5044704"/>
              <a:gd name="connsiteY4" fmla="*/ 966161 h 3302109"/>
              <a:gd name="connsiteX5" fmla="*/ 5040983 w 5044704"/>
              <a:gd name="connsiteY5" fmla="*/ 1338231 h 3302109"/>
              <a:gd name="connsiteX6" fmla="*/ 5044704 w 5044704"/>
              <a:gd name="connsiteY6" fmla="*/ 1658212 h 3302109"/>
              <a:gd name="connsiteX7" fmla="*/ 4992614 w 5044704"/>
              <a:gd name="connsiteY7" fmla="*/ 1885175 h 3302109"/>
              <a:gd name="connsiteX8" fmla="*/ 4981453 w 5044704"/>
              <a:gd name="connsiteY8" fmla="*/ 2164228 h 3302109"/>
              <a:gd name="connsiteX9" fmla="*/ 4974011 w 5044704"/>
              <a:gd name="connsiteY9" fmla="*/ 2387470 h 3302109"/>
              <a:gd name="connsiteX10" fmla="*/ 5014939 w 5044704"/>
              <a:gd name="connsiteY10" fmla="*/ 2685126 h 3302109"/>
              <a:gd name="connsiteX11" fmla="*/ 4966836 w 5044704"/>
              <a:gd name="connsiteY11" fmla="*/ 2852826 h 3302109"/>
              <a:gd name="connsiteX12" fmla="*/ 2691319 w 5044704"/>
              <a:gd name="connsiteY12" fmla="*/ 3156412 h 3302109"/>
              <a:gd name="connsiteX13" fmla="*/ 395237 w 5044704"/>
              <a:gd name="connsiteY13" fmla="*/ 3250523 h 3302109"/>
              <a:gd name="connsiteX14" fmla="*/ 3152 w 5044704"/>
              <a:gd name="connsiteY14" fmla="*/ 1611247 h 3302109"/>
              <a:gd name="connsiteX15" fmla="*/ 128806 w 5044704"/>
              <a:gd name="connsiteY15" fmla="*/ 288080 h 3302109"/>
              <a:gd name="connsiteX0" fmla="*/ 128806 w 5044704"/>
              <a:gd name="connsiteY0" fmla="*/ 288080 h 3302109"/>
              <a:gd name="connsiteX1" fmla="*/ 2267986 w 5044704"/>
              <a:gd name="connsiteY1" fmla="*/ 66080 h 3302109"/>
              <a:gd name="connsiteX2" fmla="*/ 4678508 w 5044704"/>
              <a:gd name="connsiteY2" fmla="*/ 62408 h 3302109"/>
              <a:gd name="connsiteX3" fmla="*/ 4974010 w 5044704"/>
              <a:gd name="connsiteY3" fmla="*/ 698270 h 3302109"/>
              <a:gd name="connsiteX4" fmla="*/ 5044704 w 5044704"/>
              <a:gd name="connsiteY4" fmla="*/ 966161 h 3302109"/>
              <a:gd name="connsiteX5" fmla="*/ 5040983 w 5044704"/>
              <a:gd name="connsiteY5" fmla="*/ 1338231 h 3302109"/>
              <a:gd name="connsiteX6" fmla="*/ 5044704 w 5044704"/>
              <a:gd name="connsiteY6" fmla="*/ 1658212 h 3302109"/>
              <a:gd name="connsiteX7" fmla="*/ 4992614 w 5044704"/>
              <a:gd name="connsiteY7" fmla="*/ 1885175 h 3302109"/>
              <a:gd name="connsiteX8" fmla="*/ 4981453 w 5044704"/>
              <a:gd name="connsiteY8" fmla="*/ 2164228 h 3302109"/>
              <a:gd name="connsiteX9" fmla="*/ 4974011 w 5044704"/>
              <a:gd name="connsiteY9" fmla="*/ 2387470 h 3302109"/>
              <a:gd name="connsiteX10" fmla="*/ 5014939 w 5044704"/>
              <a:gd name="connsiteY10" fmla="*/ 2685126 h 3302109"/>
              <a:gd name="connsiteX11" fmla="*/ 4966836 w 5044704"/>
              <a:gd name="connsiteY11" fmla="*/ 2852826 h 3302109"/>
              <a:gd name="connsiteX12" fmla="*/ 2691319 w 5044704"/>
              <a:gd name="connsiteY12" fmla="*/ 3156412 h 3302109"/>
              <a:gd name="connsiteX13" fmla="*/ 395237 w 5044704"/>
              <a:gd name="connsiteY13" fmla="*/ 3250523 h 3302109"/>
              <a:gd name="connsiteX14" fmla="*/ 3152 w 5044704"/>
              <a:gd name="connsiteY14" fmla="*/ 1611247 h 3302109"/>
              <a:gd name="connsiteX15" fmla="*/ 128806 w 5044704"/>
              <a:gd name="connsiteY15" fmla="*/ 288080 h 3302109"/>
              <a:gd name="connsiteX0" fmla="*/ 128806 w 5044704"/>
              <a:gd name="connsiteY0" fmla="*/ 292525 h 3306554"/>
              <a:gd name="connsiteX1" fmla="*/ 2267986 w 5044704"/>
              <a:gd name="connsiteY1" fmla="*/ 70525 h 3306554"/>
              <a:gd name="connsiteX2" fmla="*/ 4678508 w 5044704"/>
              <a:gd name="connsiteY2" fmla="*/ 66853 h 3306554"/>
              <a:gd name="connsiteX3" fmla="*/ 5029821 w 5044704"/>
              <a:gd name="connsiteY3" fmla="*/ 765967 h 3306554"/>
              <a:gd name="connsiteX4" fmla="*/ 5044704 w 5044704"/>
              <a:gd name="connsiteY4" fmla="*/ 970606 h 3306554"/>
              <a:gd name="connsiteX5" fmla="*/ 5040983 w 5044704"/>
              <a:gd name="connsiteY5" fmla="*/ 1342676 h 3306554"/>
              <a:gd name="connsiteX6" fmla="*/ 5044704 w 5044704"/>
              <a:gd name="connsiteY6" fmla="*/ 1662657 h 3306554"/>
              <a:gd name="connsiteX7" fmla="*/ 4992614 w 5044704"/>
              <a:gd name="connsiteY7" fmla="*/ 1889620 h 3306554"/>
              <a:gd name="connsiteX8" fmla="*/ 4981453 w 5044704"/>
              <a:gd name="connsiteY8" fmla="*/ 2168673 h 3306554"/>
              <a:gd name="connsiteX9" fmla="*/ 4974011 w 5044704"/>
              <a:gd name="connsiteY9" fmla="*/ 2391915 h 3306554"/>
              <a:gd name="connsiteX10" fmla="*/ 5014939 w 5044704"/>
              <a:gd name="connsiteY10" fmla="*/ 2689571 h 3306554"/>
              <a:gd name="connsiteX11" fmla="*/ 4966836 w 5044704"/>
              <a:gd name="connsiteY11" fmla="*/ 2857271 h 3306554"/>
              <a:gd name="connsiteX12" fmla="*/ 2691319 w 5044704"/>
              <a:gd name="connsiteY12" fmla="*/ 3160857 h 3306554"/>
              <a:gd name="connsiteX13" fmla="*/ 395237 w 5044704"/>
              <a:gd name="connsiteY13" fmla="*/ 3254968 h 3306554"/>
              <a:gd name="connsiteX14" fmla="*/ 3152 w 5044704"/>
              <a:gd name="connsiteY14" fmla="*/ 1615692 h 3306554"/>
              <a:gd name="connsiteX15" fmla="*/ 128806 w 5044704"/>
              <a:gd name="connsiteY15" fmla="*/ 292525 h 3306554"/>
              <a:gd name="connsiteX0" fmla="*/ 128806 w 5044704"/>
              <a:gd name="connsiteY0" fmla="*/ 292525 h 3306554"/>
              <a:gd name="connsiteX1" fmla="*/ 2267986 w 5044704"/>
              <a:gd name="connsiteY1" fmla="*/ 70525 h 3306554"/>
              <a:gd name="connsiteX2" fmla="*/ 4678508 w 5044704"/>
              <a:gd name="connsiteY2" fmla="*/ 66853 h 3306554"/>
              <a:gd name="connsiteX3" fmla="*/ 5029821 w 5044704"/>
              <a:gd name="connsiteY3" fmla="*/ 765967 h 3306554"/>
              <a:gd name="connsiteX4" fmla="*/ 5044704 w 5044704"/>
              <a:gd name="connsiteY4" fmla="*/ 970606 h 3306554"/>
              <a:gd name="connsiteX5" fmla="*/ 5040983 w 5044704"/>
              <a:gd name="connsiteY5" fmla="*/ 1342676 h 3306554"/>
              <a:gd name="connsiteX6" fmla="*/ 5044704 w 5044704"/>
              <a:gd name="connsiteY6" fmla="*/ 1662657 h 3306554"/>
              <a:gd name="connsiteX7" fmla="*/ 4992614 w 5044704"/>
              <a:gd name="connsiteY7" fmla="*/ 1889620 h 3306554"/>
              <a:gd name="connsiteX8" fmla="*/ 4981453 w 5044704"/>
              <a:gd name="connsiteY8" fmla="*/ 2168673 h 3306554"/>
              <a:gd name="connsiteX9" fmla="*/ 4974011 w 5044704"/>
              <a:gd name="connsiteY9" fmla="*/ 2391915 h 3306554"/>
              <a:gd name="connsiteX10" fmla="*/ 5014939 w 5044704"/>
              <a:gd name="connsiteY10" fmla="*/ 2689571 h 3306554"/>
              <a:gd name="connsiteX11" fmla="*/ 4966836 w 5044704"/>
              <a:gd name="connsiteY11" fmla="*/ 2857271 h 3306554"/>
              <a:gd name="connsiteX12" fmla="*/ 2691319 w 5044704"/>
              <a:gd name="connsiteY12" fmla="*/ 3160857 h 3306554"/>
              <a:gd name="connsiteX13" fmla="*/ 395237 w 5044704"/>
              <a:gd name="connsiteY13" fmla="*/ 3254968 h 3306554"/>
              <a:gd name="connsiteX14" fmla="*/ 3152 w 5044704"/>
              <a:gd name="connsiteY14" fmla="*/ 1615692 h 3306554"/>
              <a:gd name="connsiteX15" fmla="*/ 128806 w 5044704"/>
              <a:gd name="connsiteY15" fmla="*/ 292525 h 3306554"/>
              <a:gd name="connsiteX0" fmla="*/ 128806 w 5044704"/>
              <a:gd name="connsiteY0" fmla="*/ 292525 h 3306554"/>
              <a:gd name="connsiteX1" fmla="*/ 2267986 w 5044704"/>
              <a:gd name="connsiteY1" fmla="*/ 70525 h 3306554"/>
              <a:gd name="connsiteX2" fmla="*/ 4678508 w 5044704"/>
              <a:gd name="connsiteY2" fmla="*/ 66853 h 3306554"/>
              <a:gd name="connsiteX3" fmla="*/ 5029821 w 5044704"/>
              <a:gd name="connsiteY3" fmla="*/ 765967 h 3306554"/>
              <a:gd name="connsiteX4" fmla="*/ 5044704 w 5044704"/>
              <a:gd name="connsiteY4" fmla="*/ 970606 h 3306554"/>
              <a:gd name="connsiteX5" fmla="*/ 5040983 w 5044704"/>
              <a:gd name="connsiteY5" fmla="*/ 1342676 h 3306554"/>
              <a:gd name="connsiteX6" fmla="*/ 5044704 w 5044704"/>
              <a:gd name="connsiteY6" fmla="*/ 1662657 h 3306554"/>
              <a:gd name="connsiteX7" fmla="*/ 4992614 w 5044704"/>
              <a:gd name="connsiteY7" fmla="*/ 1889620 h 3306554"/>
              <a:gd name="connsiteX8" fmla="*/ 4981453 w 5044704"/>
              <a:gd name="connsiteY8" fmla="*/ 2168673 h 3306554"/>
              <a:gd name="connsiteX9" fmla="*/ 4974011 w 5044704"/>
              <a:gd name="connsiteY9" fmla="*/ 2391915 h 3306554"/>
              <a:gd name="connsiteX10" fmla="*/ 5014939 w 5044704"/>
              <a:gd name="connsiteY10" fmla="*/ 2689571 h 3306554"/>
              <a:gd name="connsiteX11" fmla="*/ 4966836 w 5044704"/>
              <a:gd name="connsiteY11" fmla="*/ 2857271 h 3306554"/>
              <a:gd name="connsiteX12" fmla="*/ 2691319 w 5044704"/>
              <a:gd name="connsiteY12" fmla="*/ 3160857 h 3306554"/>
              <a:gd name="connsiteX13" fmla="*/ 395237 w 5044704"/>
              <a:gd name="connsiteY13" fmla="*/ 3254968 h 3306554"/>
              <a:gd name="connsiteX14" fmla="*/ 3152 w 5044704"/>
              <a:gd name="connsiteY14" fmla="*/ 1615692 h 3306554"/>
              <a:gd name="connsiteX15" fmla="*/ 128806 w 5044704"/>
              <a:gd name="connsiteY15" fmla="*/ 292525 h 3306554"/>
              <a:gd name="connsiteX0" fmla="*/ 128806 w 5044704"/>
              <a:gd name="connsiteY0" fmla="*/ 293314 h 3307343"/>
              <a:gd name="connsiteX1" fmla="*/ 2267986 w 5044704"/>
              <a:gd name="connsiteY1" fmla="*/ 71314 h 3307343"/>
              <a:gd name="connsiteX2" fmla="*/ 4678508 w 5044704"/>
              <a:gd name="connsiteY2" fmla="*/ 67642 h 3307343"/>
              <a:gd name="connsiteX3" fmla="*/ 4921921 w 5044704"/>
              <a:gd name="connsiteY3" fmla="*/ 777918 h 3307343"/>
              <a:gd name="connsiteX4" fmla="*/ 5044704 w 5044704"/>
              <a:gd name="connsiteY4" fmla="*/ 971395 h 3307343"/>
              <a:gd name="connsiteX5" fmla="*/ 5040983 w 5044704"/>
              <a:gd name="connsiteY5" fmla="*/ 1343465 h 3307343"/>
              <a:gd name="connsiteX6" fmla="*/ 5044704 w 5044704"/>
              <a:gd name="connsiteY6" fmla="*/ 1663446 h 3307343"/>
              <a:gd name="connsiteX7" fmla="*/ 4992614 w 5044704"/>
              <a:gd name="connsiteY7" fmla="*/ 1890409 h 3307343"/>
              <a:gd name="connsiteX8" fmla="*/ 4981453 w 5044704"/>
              <a:gd name="connsiteY8" fmla="*/ 2169462 h 3307343"/>
              <a:gd name="connsiteX9" fmla="*/ 4974011 w 5044704"/>
              <a:gd name="connsiteY9" fmla="*/ 2392704 h 3307343"/>
              <a:gd name="connsiteX10" fmla="*/ 5014939 w 5044704"/>
              <a:gd name="connsiteY10" fmla="*/ 2690360 h 3307343"/>
              <a:gd name="connsiteX11" fmla="*/ 4966836 w 5044704"/>
              <a:gd name="connsiteY11" fmla="*/ 2858060 h 3307343"/>
              <a:gd name="connsiteX12" fmla="*/ 2691319 w 5044704"/>
              <a:gd name="connsiteY12" fmla="*/ 3161646 h 3307343"/>
              <a:gd name="connsiteX13" fmla="*/ 395237 w 5044704"/>
              <a:gd name="connsiteY13" fmla="*/ 3255757 h 3307343"/>
              <a:gd name="connsiteX14" fmla="*/ 3152 w 5044704"/>
              <a:gd name="connsiteY14" fmla="*/ 1616481 h 3307343"/>
              <a:gd name="connsiteX15" fmla="*/ 128806 w 5044704"/>
              <a:gd name="connsiteY15" fmla="*/ 293314 h 3307343"/>
              <a:gd name="connsiteX0" fmla="*/ 128806 w 5044704"/>
              <a:gd name="connsiteY0" fmla="*/ 293314 h 3307343"/>
              <a:gd name="connsiteX1" fmla="*/ 2267986 w 5044704"/>
              <a:gd name="connsiteY1" fmla="*/ 71314 h 3307343"/>
              <a:gd name="connsiteX2" fmla="*/ 4678508 w 5044704"/>
              <a:gd name="connsiteY2" fmla="*/ 67642 h 3307343"/>
              <a:gd name="connsiteX3" fmla="*/ 4921921 w 5044704"/>
              <a:gd name="connsiteY3" fmla="*/ 777918 h 3307343"/>
              <a:gd name="connsiteX4" fmla="*/ 4907038 w 5044704"/>
              <a:gd name="connsiteY4" fmla="*/ 978836 h 3307343"/>
              <a:gd name="connsiteX5" fmla="*/ 5040983 w 5044704"/>
              <a:gd name="connsiteY5" fmla="*/ 1343465 h 3307343"/>
              <a:gd name="connsiteX6" fmla="*/ 5044704 w 5044704"/>
              <a:gd name="connsiteY6" fmla="*/ 1663446 h 3307343"/>
              <a:gd name="connsiteX7" fmla="*/ 4992614 w 5044704"/>
              <a:gd name="connsiteY7" fmla="*/ 1890409 h 3307343"/>
              <a:gd name="connsiteX8" fmla="*/ 4981453 w 5044704"/>
              <a:gd name="connsiteY8" fmla="*/ 2169462 h 3307343"/>
              <a:gd name="connsiteX9" fmla="*/ 4974011 w 5044704"/>
              <a:gd name="connsiteY9" fmla="*/ 2392704 h 3307343"/>
              <a:gd name="connsiteX10" fmla="*/ 5014939 w 5044704"/>
              <a:gd name="connsiteY10" fmla="*/ 2690360 h 3307343"/>
              <a:gd name="connsiteX11" fmla="*/ 4966836 w 5044704"/>
              <a:gd name="connsiteY11" fmla="*/ 2858060 h 3307343"/>
              <a:gd name="connsiteX12" fmla="*/ 2691319 w 5044704"/>
              <a:gd name="connsiteY12" fmla="*/ 3161646 h 3307343"/>
              <a:gd name="connsiteX13" fmla="*/ 395237 w 5044704"/>
              <a:gd name="connsiteY13" fmla="*/ 3255757 h 3307343"/>
              <a:gd name="connsiteX14" fmla="*/ 3152 w 5044704"/>
              <a:gd name="connsiteY14" fmla="*/ 1616481 h 3307343"/>
              <a:gd name="connsiteX15" fmla="*/ 128806 w 5044704"/>
              <a:gd name="connsiteY15" fmla="*/ 293314 h 3307343"/>
              <a:gd name="connsiteX0" fmla="*/ 128806 w 5044704"/>
              <a:gd name="connsiteY0" fmla="*/ 293314 h 3307343"/>
              <a:gd name="connsiteX1" fmla="*/ 2267986 w 5044704"/>
              <a:gd name="connsiteY1" fmla="*/ 71314 h 3307343"/>
              <a:gd name="connsiteX2" fmla="*/ 4678508 w 5044704"/>
              <a:gd name="connsiteY2" fmla="*/ 67642 h 3307343"/>
              <a:gd name="connsiteX3" fmla="*/ 4921921 w 5044704"/>
              <a:gd name="connsiteY3" fmla="*/ 777918 h 3307343"/>
              <a:gd name="connsiteX4" fmla="*/ 5040983 w 5044704"/>
              <a:gd name="connsiteY4" fmla="*/ 1343465 h 3307343"/>
              <a:gd name="connsiteX5" fmla="*/ 5044704 w 5044704"/>
              <a:gd name="connsiteY5" fmla="*/ 1663446 h 3307343"/>
              <a:gd name="connsiteX6" fmla="*/ 4992614 w 5044704"/>
              <a:gd name="connsiteY6" fmla="*/ 1890409 h 3307343"/>
              <a:gd name="connsiteX7" fmla="*/ 4981453 w 5044704"/>
              <a:gd name="connsiteY7" fmla="*/ 2169462 h 3307343"/>
              <a:gd name="connsiteX8" fmla="*/ 4974011 w 5044704"/>
              <a:gd name="connsiteY8" fmla="*/ 2392704 h 3307343"/>
              <a:gd name="connsiteX9" fmla="*/ 5014939 w 5044704"/>
              <a:gd name="connsiteY9" fmla="*/ 2690360 h 3307343"/>
              <a:gd name="connsiteX10" fmla="*/ 4966836 w 5044704"/>
              <a:gd name="connsiteY10" fmla="*/ 2858060 h 3307343"/>
              <a:gd name="connsiteX11" fmla="*/ 2691319 w 5044704"/>
              <a:gd name="connsiteY11" fmla="*/ 3161646 h 3307343"/>
              <a:gd name="connsiteX12" fmla="*/ 395237 w 5044704"/>
              <a:gd name="connsiteY12" fmla="*/ 3255757 h 3307343"/>
              <a:gd name="connsiteX13" fmla="*/ 3152 w 5044704"/>
              <a:gd name="connsiteY13" fmla="*/ 1616481 h 3307343"/>
              <a:gd name="connsiteX14" fmla="*/ 128806 w 5044704"/>
              <a:gd name="connsiteY14" fmla="*/ 293314 h 3307343"/>
              <a:gd name="connsiteX0" fmla="*/ 128806 w 5044704"/>
              <a:gd name="connsiteY0" fmla="*/ 334131 h 3348160"/>
              <a:gd name="connsiteX1" fmla="*/ 2267986 w 5044704"/>
              <a:gd name="connsiteY1" fmla="*/ 112131 h 3348160"/>
              <a:gd name="connsiteX2" fmla="*/ 4678508 w 5044704"/>
              <a:gd name="connsiteY2" fmla="*/ 108459 h 3348160"/>
              <a:gd name="connsiteX3" fmla="*/ 5040983 w 5044704"/>
              <a:gd name="connsiteY3" fmla="*/ 1384282 h 3348160"/>
              <a:gd name="connsiteX4" fmla="*/ 5044704 w 5044704"/>
              <a:gd name="connsiteY4" fmla="*/ 1704263 h 3348160"/>
              <a:gd name="connsiteX5" fmla="*/ 4992614 w 5044704"/>
              <a:gd name="connsiteY5" fmla="*/ 1931226 h 3348160"/>
              <a:gd name="connsiteX6" fmla="*/ 4981453 w 5044704"/>
              <a:gd name="connsiteY6" fmla="*/ 2210279 h 3348160"/>
              <a:gd name="connsiteX7" fmla="*/ 4974011 w 5044704"/>
              <a:gd name="connsiteY7" fmla="*/ 2433521 h 3348160"/>
              <a:gd name="connsiteX8" fmla="*/ 5014939 w 5044704"/>
              <a:gd name="connsiteY8" fmla="*/ 2731177 h 3348160"/>
              <a:gd name="connsiteX9" fmla="*/ 4966836 w 5044704"/>
              <a:gd name="connsiteY9" fmla="*/ 2898877 h 3348160"/>
              <a:gd name="connsiteX10" fmla="*/ 2691319 w 5044704"/>
              <a:gd name="connsiteY10" fmla="*/ 3202463 h 3348160"/>
              <a:gd name="connsiteX11" fmla="*/ 395237 w 5044704"/>
              <a:gd name="connsiteY11" fmla="*/ 3296574 h 3348160"/>
              <a:gd name="connsiteX12" fmla="*/ 3152 w 5044704"/>
              <a:gd name="connsiteY12" fmla="*/ 1657298 h 3348160"/>
              <a:gd name="connsiteX13" fmla="*/ 128806 w 5044704"/>
              <a:gd name="connsiteY13" fmla="*/ 334131 h 3348160"/>
              <a:gd name="connsiteX0" fmla="*/ 128806 w 5044704"/>
              <a:gd name="connsiteY0" fmla="*/ 334131 h 3348160"/>
              <a:gd name="connsiteX1" fmla="*/ 2267986 w 5044704"/>
              <a:gd name="connsiteY1" fmla="*/ 112131 h 3348160"/>
              <a:gd name="connsiteX2" fmla="*/ 4678508 w 5044704"/>
              <a:gd name="connsiteY2" fmla="*/ 108459 h 3348160"/>
              <a:gd name="connsiteX3" fmla="*/ 5040983 w 5044704"/>
              <a:gd name="connsiteY3" fmla="*/ 1384282 h 3348160"/>
              <a:gd name="connsiteX4" fmla="*/ 5044704 w 5044704"/>
              <a:gd name="connsiteY4" fmla="*/ 1704263 h 3348160"/>
              <a:gd name="connsiteX5" fmla="*/ 4992614 w 5044704"/>
              <a:gd name="connsiteY5" fmla="*/ 1931226 h 3348160"/>
              <a:gd name="connsiteX6" fmla="*/ 4981453 w 5044704"/>
              <a:gd name="connsiteY6" fmla="*/ 2210279 h 3348160"/>
              <a:gd name="connsiteX7" fmla="*/ 4974011 w 5044704"/>
              <a:gd name="connsiteY7" fmla="*/ 2433521 h 3348160"/>
              <a:gd name="connsiteX8" fmla="*/ 5014939 w 5044704"/>
              <a:gd name="connsiteY8" fmla="*/ 2731177 h 3348160"/>
              <a:gd name="connsiteX9" fmla="*/ 4966836 w 5044704"/>
              <a:gd name="connsiteY9" fmla="*/ 2898877 h 3348160"/>
              <a:gd name="connsiteX10" fmla="*/ 2691319 w 5044704"/>
              <a:gd name="connsiteY10" fmla="*/ 3202463 h 3348160"/>
              <a:gd name="connsiteX11" fmla="*/ 395237 w 5044704"/>
              <a:gd name="connsiteY11" fmla="*/ 3296574 h 3348160"/>
              <a:gd name="connsiteX12" fmla="*/ 3152 w 5044704"/>
              <a:gd name="connsiteY12" fmla="*/ 1657298 h 3348160"/>
              <a:gd name="connsiteX13" fmla="*/ 128806 w 5044704"/>
              <a:gd name="connsiteY13" fmla="*/ 334131 h 3348160"/>
              <a:gd name="connsiteX0" fmla="*/ 128806 w 5044704"/>
              <a:gd name="connsiteY0" fmla="*/ 382761 h 3396790"/>
              <a:gd name="connsiteX1" fmla="*/ 2267986 w 5044704"/>
              <a:gd name="connsiteY1" fmla="*/ 160761 h 3396790"/>
              <a:gd name="connsiteX2" fmla="*/ 4589211 w 5044704"/>
              <a:gd name="connsiteY2" fmla="*/ 90116 h 3396790"/>
              <a:gd name="connsiteX3" fmla="*/ 5040983 w 5044704"/>
              <a:gd name="connsiteY3" fmla="*/ 1432912 h 3396790"/>
              <a:gd name="connsiteX4" fmla="*/ 5044704 w 5044704"/>
              <a:gd name="connsiteY4" fmla="*/ 1752893 h 3396790"/>
              <a:gd name="connsiteX5" fmla="*/ 4992614 w 5044704"/>
              <a:gd name="connsiteY5" fmla="*/ 1979856 h 3396790"/>
              <a:gd name="connsiteX6" fmla="*/ 4981453 w 5044704"/>
              <a:gd name="connsiteY6" fmla="*/ 2258909 h 3396790"/>
              <a:gd name="connsiteX7" fmla="*/ 4974011 w 5044704"/>
              <a:gd name="connsiteY7" fmla="*/ 2482151 h 3396790"/>
              <a:gd name="connsiteX8" fmla="*/ 5014939 w 5044704"/>
              <a:gd name="connsiteY8" fmla="*/ 2779807 h 3396790"/>
              <a:gd name="connsiteX9" fmla="*/ 4966836 w 5044704"/>
              <a:gd name="connsiteY9" fmla="*/ 2947507 h 3396790"/>
              <a:gd name="connsiteX10" fmla="*/ 2691319 w 5044704"/>
              <a:gd name="connsiteY10" fmla="*/ 3251093 h 3396790"/>
              <a:gd name="connsiteX11" fmla="*/ 395237 w 5044704"/>
              <a:gd name="connsiteY11" fmla="*/ 3345204 h 3396790"/>
              <a:gd name="connsiteX12" fmla="*/ 3152 w 5044704"/>
              <a:gd name="connsiteY12" fmla="*/ 1705928 h 3396790"/>
              <a:gd name="connsiteX13" fmla="*/ 128806 w 5044704"/>
              <a:gd name="connsiteY13" fmla="*/ 382761 h 3396790"/>
              <a:gd name="connsiteX0" fmla="*/ 128806 w 5044704"/>
              <a:gd name="connsiteY0" fmla="*/ 391750 h 3405779"/>
              <a:gd name="connsiteX1" fmla="*/ 2267986 w 5044704"/>
              <a:gd name="connsiteY1" fmla="*/ 169750 h 3405779"/>
              <a:gd name="connsiteX2" fmla="*/ 4589211 w 5044704"/>
              <a:gd name="connsiteY2" fmla="*/ 99105 h 3405779"/>
              <a:gd name="connsiteX3" fmla="*/ 5040983 w 5044704"/>
              <a:gd name="connsiteY3" fmla="*/ 1441901 h 3405779"/>
              <a:gd name="connsiteX4" fmla="*/ 5044704 w 5044704"/>
              <a:gd name="connsiteY4" fmla="*/ 1761882 h 3405779"/>
              <a:gd name="connsiteX5" fmla="*/ 4992614 w 5044704"/>
              <a:gd name="connsiteY5" fmla="*/ 1988845 h 3405779"/>
              <a:gd name="connsiteX6" fmla="*/ 4981453 w 5044704"/>
              <a:gd name="connsiteY6" fmla="*/ 2267898 h 3405779"/>
              <a:gd name="connsiteX7" fmla="*/ 4974011 w 5044704"/>
              <a:gd name="connsiteY7" fmla="*/ 2491140 h 3405779"/>
              <a:gd name="connsiteX8" fmla="*/ 5014939 w 5044704"/>
              <a:gd name="connsiteY8" fmla="*/ 2788796 h 3405779"/>
              <a:gd name="connsiteX9" fmla="*/ 4966836 w 5044704"/>
              <a:gd name="connsiteY9" fmla="*/ 2956496 h 3405779"/>
              <a:gd name="connsiteX10" fmla="*/ 2691319 w 5044704"/>
              <a:gd name="connsiteY10" fmla="*/ 3260082 h 3405779"/>
              <a:gd name="connsiteX11" fmla="*/ 395237 w 5044704"/>
              <a:gd name="connsiteY11" fmla="*/ 3354193 h 3405779"/>
              <a:gd name="connsiteX12" fmla="*/ 3152 w 5044704"/>
              <a:gd name="connsiteY12" fmla="*/ 1714917 h 3405779"/>
              <a:gd name="connsiteX13" fmla="*/ 128806 w 5044704"/>
              <a:gd name="connsiteY13" fmla="*/ 391750 h 3405779"/>
              <a:gd name="connsiteX0" fmla="*/ 128806 w 5044704"/>
              <a:gd name="connsiteY0" fmla="*/ 394612 h 3408641"/>
              <a:gd name="connsiteX1" fmla="*/ 2267986 w 5044704"/>
              <a:gd name="connsiteY1" fmla="*/ 172612 h 3408641"/>
              <a:gd name="connsiteX2" fmla="*/ 4626418 w 5044704"/>
              <a:gd name="connsiteY2" fmla="*/ 98246 h 3408641"/>
              <a:gd name="connsiteX3" fmla="*/ 5040983 w 5044704"/>
              <a:gd name="connsiteY3" fmla="*/ 1444763 h 3408641"/>
              <a:gd name="connsiteX4" fmla="*/ 5044704 w 5044704"/>
              <a:gd name="connsiteY4" fmla="*/ 1764744 h 3408641"/>
              <a:gd name="connsiteX5" fmla="*/ 4992614 w 5044704"/>
              <a:gd name="connsiteY5" fmla="*/ 1991707 h 3408641"/>
              <a:gd name="connsiteX6" fmla="*/ 4981453 w 5044704"/>
              <a:gd name="connsiteY6" fmla="*/ 2270760 h 3408641"/>
              <a:gd name="connsiteX7" fmla="*/ 4974011 w 5044704"/>
              <a:gd name="connsiteY7" fmla="*/ 2494002 h 3408641"/>
              <a:gd name="connsiteX8" fmla="*/ 5014939 w 5044704"/>
              <a:gd name="connsiteY8" fmla="*/ 2791658 h 3408641"/>
              <a:gd name="connsiteX9" fmla="*/ 4966836 w 5044704"/>
              <a:gd name="connsiteY9" fmla="*/ 2959358 h 3408641"/>
              <a:gd name="connsiteX10" fmla="*/ 2691319 w 5044704"/>
              <a:gd name="connsiteY10" fmla="*/ 3262944 h 3408641"/>
              <a:gd name="connsiteX11" fmla="*/ 395237 w 5044704"/>
              <a:gd name="connsiteY11" fmla="*/ 3357055 h 3408641"/>
              <a:gd name="connsiteX12" fmla="*/ 3152 w 5044704"/>
              <a:gd name="connsiteY12" fmla="*/ 1717779 h 3408641"/>
              <a:gd name="connsiteX13" fmla="*/ 128806 w 5044704"/>
              <a:gd name="connsiteY13" fmla="*/ 394612 h 3408641"/>
              <a:gd name="connsiteX0" fmla="*/ 128806 w 5044704"/>
              <a:gd name="connsiteY0" fmla="*/ 394612 h 3408641"/>
              <a:gd name="connsiteX1" fmla="*/ 2267986 w 5044704"/>
              <a:gd name="connsiteY1" fmla="*/ 172612 h 3408641"/>
              <a:gd name="connsiteX2" fmla="*/ 4626418 w 5044704"/>
              <a:gd name="connsiteY2" fmla="*/ 98246 h 3408641"/>
              <a:gd name="connsiteX3" fmla="*/ 5040983 w 5044704"/>
              <a:gd name="connsiteY3" fmla="*/ 1444763 h 3408641"/>
              <a:gd name="connsiteX4" fmla="*/ 5044704 w 5044704"/>
              <a:gd name="connsiteY4" fmla="*/ 1764744 h 3408641"/>
              <a:gd name="connsiteX5" fmla="*/ 4992614 w 5044704"/>
              <a:gd name="connsiteY5" fmla="*/ 1991707 h 3408641"/>
              <a:gd name="connsiteX6" fmla="*/ 4981453 w 5044704"/>
              <a:gd name="connsiteY6" fmla="*/ 2270760 h 3408641"/>
              <a:gd name="connsiteX7" fmla="*/ 4974011 w 5044704"/>
              <a:gd name="connsiteY7" fmla="*/ 2494002 h 3408641"/>
              <a:gd name="connsiteX8" fmla="*/ 5014939 w 5044704"/>
              <a:gd name="connsiteY8" fmla="*/ 2791658 h 3408641"/>
              <a:gd name="connsiteX9" fmla="*/ 4966836 w 5044704"/>
              <a:gd name="connsiteY9" fmla="*/ 2959358 h 3408641"/>
              <a:gd name="connsiteX10" fmla="*/ 2691319 w 5044704"/>
              <a:gd name="connsiteY10" fmla="*/ 3262944 h 3408641"/>
              <a:gd name="connsiteX11" fmla="*/ 395237 w 5044704"/>
              <a:gd name="connsiteY11" fmla="*/ 3357055 h 3408641"/>
              <a:gd name="connsiteX12" fmla="*/ 3152 w 5044704"/>
              <a:gd name="connsiteY12" fmla="*/ 1717779 h 3408641"/>
              <a:gd name="connsiteX13" fmla="*/ 128806 w 5044704"/>
              <a:gd name="connsiteY13" fmla="*/ 394612 h 3408641"/>
              <a:gd name="connsiteX0" fmla="*/ 212227 w 5128125"/>
              <a:gd name="connsiteY0" fmla="*/ 391418 h 3405447"/>
              <a:gd name="connsiteX1" fmla="*/ 2403496 w 5128125"/>
              <a:gd name="connsiteY1" fmla="*/ 150814 h 3405447"/>
              <a:gd name="connsiteX2" fmla="*/ 4709839 w 5128125"/>
              <a:gd name="connsiteY2" fmla="*/ 95052 h 3405447"/>
              <a:gd name="connsiteX3" fmla="*/ 5124404 w 5128125"/>
              <a:gd name="connsiteY3" fmla="*/ 1441569 h 3405447"/>
              <a:gd name="connsiteX4" fmla="*/ 5128125 w 5128125"/>
              <a:gd name="connsiteY4" fmla="*/ 1761550 h 3405447"/>
              <a:gd name="connsiteX5" fmla="*/ 5076035 w 5128125"/>
              <a:gd name="connsiteY5" fmla="*/ 1988513 h 3405447"/>
              <a:gd name="connsiteX6" fmla="*/ 5064874 w 5128125"/>
              <a:gd name="connsiteY6" fmla="*/ 2267566 h 3405447"/>
              <a:gd name="connsiteX7" fmla="*/ 5057432 w 5128125"/>
              <a:gd name="connsiteY7" fmla="*/ 2490808 h 3405447"/>
              <a:gd name="connsiteX8" fmla="*/ 5098360 w 5128125"/>
              <a:gd name="connsiteY8" fmla="*/ 2788464 h 3405447"/>
              <a:gd name="connsiteX9" fmla="*/ 5050257 w 5128125"/>
              <a:gd name="connsiteY9" fmla="*/ 2956164 h 3405447"/>
              <a:gd name="connsiteX10" fmla="*/ 2774740 w 5128125"/>
              <a:gd name="connsiteY10" fmla="*/ 3259750 h 3405447"/>
              <a:gd name="connsiteX11" fmla="*/ 478658 w 5128125"/>
              <a:gd name="connsiteY11" fmla="*/ 3353861 h 3405447"/>
              <a:gd name="connsiteX12" fmla="*/ 86573 w 5128125"/>
              <a:gd name="connsiteY12" fmla="*/ 1714585 h 3405447"/>
              <a:gd name="connsiteX13" fmla="*/ 212227 w 5128125"/>
              <a:gd name="connsiteY13" fmla="*/ 391418 h 3405447"/>
              <a:gd name="connsiteX0" fmla="*/ 212227 w 5128125"/>
              <a:gd name="connsiteY0" fmla="*/ 391418 h 3405447"/>
              <a:gd name="connsiteX1" fmla="*/ 2403496 w 5128125"/>
              <a:gd name="connsiteY1" fmla="*/ 150814 h 3405447"/>
              <a:gd name="connsiteX2" fmla="*/ 4709839 w 5128125"/>
              <a:gd name="connsiteY2" fmla="*/ 95052 h 3405447"/>
              <a:gd name="connsiteX3" fmla="*/ 5124404 w 5128125"/>
              <a:gd name="connsiteY3" fmla="*/ 1441569 h 3405447"/>
              <a:gd name="connsiteX4" fmla="*/ 5128125 w 5128125"/>
              <a:gd name="connsiteY4" fmla="*/ 1761550 h 3405447"/>
              <a:gd name="connsiteX5" fmla="*/ 5076035 w 5128125"/>
              <a:gd name="connsiteY5" fmla="*/ 1988513 h 3405447"/>
              <a:gd name="connsiteX6" fmla="*/ 5064874 w 5128125"/>
              <a:gd name="connsiteY6" fmla="*/ 2267566 h 3405447"/>
              <a:gd name="connsiteX7" fmla="*/ 5057432 w 5128125"/>
              <a:gd name="connsiteY7" fmla="*/ 2490808 h 3405447"/>
              <a:gd name="connsiteX8" fmla="*/ 5098360 w 5128125"/>
              <a:gd name="connsiteY8" fmla="*/ 2788464 h 3405447"/>
              <a:gd name="connsiteX9" fmla="*/ 5050257 w 5128125"/>
              <a:gd name="connsiteY9" fmla="*/ 2956164 h 3405447"/>
              <a:gd name="connsiteX10" fmla="*/ 2774740 w 5128125"/>
              <a:gd name="connsiteY10" fmla="*/ 3259750 h 3405447"/>
              <a:gd name="connsiteX11" fmla="*/ 478658 w 5128125"/>
              <a:gd name="connsiteY11" fmla="*/ 3353861 h 3405447"/>
              <a:gd name="connsiteX12" fmla="*/ 86573 w 5128125"/>
              <a:gd name="connsiteY12" fmla="*/ 1714585 h 3405447"/>
              <a:gd name="connsiteX13" fmla="*/ 212227 w 5128125"/>
              <a:gd name="connsiteY13" fmla="*/ 391418 h 3405447"/>
              <a:gd name="connsiteX0" fmla="*/ 136739 w 5052637"/>
              <a:gd name="connsiteY0" fmla="*/ 391418 h 3405447"/>
              <a:gd name="connsiteX1" fmla="*/ 2328008 w 5052637"/>
              <a:gd name="connsiteY1" fmla="*/ 150814 h 3405447"/>
              <a:gd name="connsiteX2" fmla="*/ 4634351 w 5052637"/>
              <a:gd name="connsiteY2" fmla="*/ 95052 h 3405447"/>
              <a:gd name="connsiteX3" fmla="*/ 5048916 w 5052637"/>
              <a:gd name="connsiteY3" fmla="*/ 1441569 h 3405447"/>
              <a:gd name="connsiteX4" fmla="*/ 5052637 w 5052637"/>
              <a:gd name="connsiteY4" fmla="*/ 1761550 h 3405447"/>
              <a:gd name="connsiteX5" fmla="*/ 5000547 w 5052637"/>
              <a:gd name="connsiteY5" fmla="*/ 1988513 h 3405447"/>
              <a:gd name="connsiteX6" fmla="*/ 4989386 w 5052637"/>
              <a:gd name="connsiteY6" fmla="*/ 2267566 h 3405447"/>
              <a:gd name="connsiteX7" fmla="*/ 4981944 w 5052637"/>
              <a:gd name="connsiteY7" fmla="*/ 2490808 h 3405447"/>
              <a:gd name="connsiteX8" fmla="*/ 5022872 w 5052637"/>
              <a:gd name="connsiteY8" fmla="*/ 2788464 h 3405447"/>
              <a:gd name="connsiteX9" fmla="*/ 4974769 w 5052637"/>
              <a:gd name="connsiteY9" fmla="*/ 2956164 h 3405447"/>
              <a:gd name="connsiteX10" fmla="*/ 2699252 w 5052637"/>
              <a:gd name="connsiteY10" fmla="*/ 3259750 h 3405447"/>
              <a:gd name="connsiteX11" fmla="*/ 403170 w 5052637"/>
              <a:gd name="connsiteY11" fmla="*/ 3353861 h 3405447"/>
              <a:gd name="connsiteX12" fmla="*/ 11085 w 5052637"/>
              <a:gd name="connsiteY12" fmla="*/ 1714585 h 3405447"/>
              <a:gd name="connsiteX13" fmla="*/ 136739 w 5052637"/>
              <a:gd name="connsiteY13" fmla="*/ 391418 h 3405447"/>
              <a:gd name="connsiteX0" fmla="*/ 136739 w 5052637"/>
              <a:gd name="connsiteY0" fmla="*/ 365374 h 3405447"/>
              <a:gd name="connsiteX1" fmla="*/ 2328008 w 5052637"/>
              <a:gd name="connsiteY1" fmla="*/ 150814 h 3405447"/>
              <a:gd name="connsiteX2" fmla="*/ 4634351 w 5052637"/>
              <a:gd name="connsiteY2" fmla="*/ 95052 h 3405447"/>
              <a:gd name="connsiteX3" fmla="*/ 5048916 w 5052637"/>
              <a:gd name="connsiteY3" fmla="*/ 1441569 h 3405447"/>
              <a:gd name="connsiteX4" fmla="*/ 5052637 w 5052637"/>
              <a:gd name="connsiteY4" fmla="*/ 1761550 h 3405447"/>
              <a:gd name="connsiteX5" fmla="*/ 5000547 w 5052637"/>
              <a:gd name="connsiteY5" fmla="*/ 1988513 h 3405447"/>
              <a:gd name="connsiteX6" fmla="*/ 4989386 w 5052637"/>
              <a:gd name="connsiteY6" fmla="*/ 2267566 h 3405447"/>
              <a:gd name="connsiteX7" fmla="*/ 4981944 w 5052637"/>
              <a:gd name="connsiteY7" fmla="*/ 2490808 h 3405447"/>
              <a:gd name="connsiteX8" fmla="*/ 5022872 w 5052637"/>
              <a:gd name="connsiteY8" fmla="*/ 2788464 h 3405447"/>
              <a:gd name="connsiteX9" fmla="*/ 4974769 w 5052637"/>
              <a:gd name="connsiteY9" fmla="*/ 2956164 h 3405447"/>
              <a:gd name="connsiteX10" fmla="*/ 2699252 w 5052637"/>
              <a:gd name="connsiteY10" fmla="*/ 3259750 h 3405447"/>
              <a:gd name="connsiteX11" fmla="*/ 403170 w 5052637"/>
              <a:gd name="connsiteY11" fmla="*/ 3353861 h 3405447"/>
              <a:gd name="connsiteX12" fmla="*/ 11085 w 5052637"/>
              <a:gd name="connsiteY12" fmla="*/ 1714585 h 3405447"/>
              <a:gd name="connsiteX13" fmla="*/ 136739 w 5052637"/>
              <a:gd name="connsiteY13" fmla="*/ 365374 h 3405447"/>
              <a:gd name="connsiteX0" fmla="*/ 136739 w 5052637"/>
              <a:gd name="connsiteY0" fmla="*/ 365374 h 3431281"/>
              <a:gd name="connsiteX1" fmla="*/ 2328008 w 5052637"/>
              <a:gd name="connsiteY1" fmla="*/ 150814 h 3431281"/>
              <a:gd name="connsiteX2" fmla="*/ 4634351 w 5052637"/>
              <a:gd name="connsiteY2" fmla="*/ 95052 h 3431281"/>
              <a:gd name="connsiteX3" fmla="*/ 5048916 w 5052637"/>
              <a:gd name="connsiteY3" fmla="*/ 1441569 h 3431281"/>
              <a:gd name="connsiteX4" fmla="*/ 5052637 w 5052637"/>
              <a:gd name="connsiteY4" fmla="*/ 1761550 h 3431281"/>
              <a:gd name="connsiteX5" fmla="*/ 5000547 w 5052637"/>
              <a:gd name="connsiteY5" fmla="*/ 1988513 h 3431281"/>
              <a:gd name="connsiteX6" fmla="*/ 4989386 w 5052637"/>
              <a:gd name="connsiteY6" fmla="*/ 2267566 h 3431281"/>
              <a:gd name="connsiteX7" fmla="*/ 4981944 w 5052637"/>
              <a:gd name="connsiteY7" fmla="*/ 2490808 h 3431281"/>
              <a:gd name="connsiteX8" fmla="*/ 5022872 w 5052637"/>
              <a:gd name="connsiteY8" fmla="*/ 2788464 h 3431281"/>
              <a:gd name="connsiteX9" fmla="*/ 4974769 w 5052637"/>
              <a:gd name="connsiteY9" fmla="*/ 2956164 h 3431281"/>
              <a:gd name="connsiteX10" fmla="*/ 2699252 w 5052637"/>
              <a:gd name="connsiteY10" fmla="*/ 3259750 h 3431281"/>
              <a:gd name="connsiteX11" fmla="*/ 395728 w 5052637"/>
              <a:gd name="connsiteY11" fmla="*/ 3383627 h 3431281"/>
              <a:gd name="connsiteX12" fmla="*/ 11085 w 5052637"/>
              <a:gd name="connsiteY12" fmla="*/ 1714585 h 3431281"/>
              <a:gd name="connsiteX13" fmla="*/ 136739 w 5052637"/>
              <a:gd name="connsiteY13" fmla="*/ 365374 h 3431281"/>
              <a:gd name="connsiteX0" fmla="*/ 136739 w 5052637"/>
              <a:gd name="connsiteY0" fmla="*/ 365374 h 3431281"/>
              <a:gd name="connsiteX1" fmla="*/ 2328008 w 5052637"/>
              <a:gd name="connsiteY1" fmla="*/ 150814 h 3431281"/>
              <a:gd name="connsiteX2" fmla="*/ 4634351 w 5052637"/>
              <a:gd name="connsiteY2" fmla="*/ 95052 h 3431281"/>
              <a:gd name="connsiteX3" fmla="*/ 5048916 w 5052637"/>
              <a:gd name="connsiteY3" fmla="*/ 1441569 h 3431281"/>
              <a:gd name="connsiteX4" fmla="*/ 5052637 w 5052637"/>
              <a:gd name="connsiteY4" fmla="*/ 1761550 h 3431281"/>
              <a:gd name="connsiteX5" fmla="*/ 5000547 w 5052637"/>
              <a:gd name="connsiteY5" fmla="*/ 1988513 h 3431281"/>
              <a:gd name="connsiteX6" fmla="*/ 4989386 w 5052637"/>
              <a:gd name="connsiteY6" fmla="*/ 2267566 h 3431281"/>
              <a:gd name="connsiteX7" fmla="*/ 4981944 w 5052637"/>
              <a:gd name="connsiteY7" fmla="*/ 2490808 h 3431281"/>
              <a:gd name="connsiteX8" fmla="*/ 5022872 w 5052637"/>
              <a:gd name="connsiteY8" fmla="*/ 2788464 h 3431281"/>
              <a:gd name="connsiteX9" fmla="*/ 4974769 w 5052637"/>
              <a:gd name="connsiteY9" fmla="*/ 2956164 h 3431281"/>
              <a:gd name="connsiteX10" fmla="*/ 2699252 w 5052637"/>
              <a:gd name="connsiteY10" fmla="*/ 3259750 h 3431281"/>
              <a:gd name="connsiteX11" fmla="*/ 395728 w 5052637"/>
              <a:gd name="connsiteY11" fmla="*/ 3383627 h 3431281"/>
              <a:gd name="connsiteX12" fmla="*/ 11085 w 5052637"/>
              <a:gd name="connsiteY12" fmla="*/ 1714585 h 3431281"/>
              <a:gd name="connsiteX13" fmla="*/ 136739 w 5052637"/>
              <a:gd name="connsiteY13" fmla="*/ 365374 h 3431281"/>
              <a:gd name="connsiteX0" fmla="*/ 136739 w 5052637"/>
              <a:gd name="connsiteY0" fmla="*/ 365374 h 3441627"/>
              <a:gd name="connsiteX1" fmla="*/ 2328008 w 5052637"/>
              <a:gd name="connsiteY1" fmla="*/ 150814 h 3441627"/>
              <a:gd name="connsiteX2" fmla="*/ 4634351 w 5052637"/>
              <a:gd name="connsiteY2" fmla="*/ 95052 h 3441627"/>
              <a:gd name="connsiteX3" fmla="*/ 5048916 w 5052637"/>
              <a:gd name="connsiteY3" fmla="*/ 1441569 h 3441627"/>
              <a:gd name="connsiteX4" fmla="*/ 5052637 w 5052637"/>
              <a:gd name="connsiteY4" fmla="*/ 1761550 h 3441627"/>
              <a:gd name="connsiteX5" fmla="*/ 5000547 w 5052637"/>
              <a:gd name="connsiteY5" fmla="*/ 1988513 h 3441627"/>
              <a:gd name="connsiteX6" fmla="*/ 4989386 w 5052637"/>
              <a:gd name="connsiteY6" fmla="*/ 2267566 h 3441627"/>
              <a:gd name="connsiteX7" fmla="*/ 4981944 w 5052637"/>
              <a:gd name="connsiteY7" fmla="*/ 2490808 h 3441627"/>
              <a:gd name="connsiteX8" fmla="*/ 5022872 w 5052637"/>
              <a:gd name="connsiteY8" fmla="*/ 2788464 h 3441627"/>
              <a:gd name="connsiteX9" fmla="*/ 4974769 w 5052637"/>
              <a:gd name="connsiteY9" fmla="*/ 2956164 h 3441627"/>
              <a:gd name="connsiteX10" fmla="*/ 2699252 w 5052637"/>
              <a:gd name="connsiteY10" fmla="*/ 3259750 h 3441627"/>
              <a:gd name="connsiteX11" fmla="*/ 395728 w 5052637"/>
              <a:gd name="connsiteY11" fmla="*/ 3383627 h 3441627"/>
              <a:gd name="connsiteX12" fmla="*/ 11085 w 5052637"/>
              <a:gd name="connsiteY12" fmla="*/ 1714585 h 3441627"/>
              <a:gd name="connsiteX13" fmla="*/ 136739 w 5052637"/>
              <a:gd name="connsiteY13" fmla="*/ 365374 h 3441627"/>
              <a:gd name="connsiteX0" fmla="*/ 136739 w 5052637"/>
              <a:gd name="connsiteY0" fmla="*/ 371072 h 3447325"/>
              <a:gd name="connsiteX1" fmla="*/ 2328008 w 5052637"/>
              <a:gd name="connsiteY1" fmla="*/ 156512 h 3447325"/>
              <a:gd name="connsiteX2" fmla="*/ 4634351 w 5052637"/>
              <a:gd name="connsiteY2" fmla="*/ 100750 h 3447325"/>
              <a:gd name="connsiteX3" fmla="*/ 5048916 w 5052637"/>
              <a:gd name="connsiteY3" fmla="*/ 1447267 h 3447325"/>
              <a:gd name="connsiteX4" fmla="*/ 5052637 w 5052637"/>
              <a:gd name="connsiteY4" fmla="*/ 1767248 h 3447325"/>
              <a:gd name="connsiteX5" fmla="*/ 5000547 w 5052637"/>
              <a:gd name="connsiteY5" fmla="*/ 1994211 h 3447325"/>
              <a:gd name="connsiteX6" fmla="*/ 4989386 w 5052637"/>
              <a:gd name="connsiteY6" fmla="*/ 2273264 h 3447325"/>
              <a:gd name="connsiteX7" fmla="*/ 4981944 w 5052637"/>
              <a:gd name="connsiteY7" fmla="*/ 2496506 h 3447325"/>
              <a:gd name="connsiteX8" fmla="*/ 5022872 w 5052637"/>
              <a:gd name="connsiteY8" fmla="*/ 2794162 h 3447325"/>
              <a:gd name="connsiteX9" fmla="*/ 4974769 w 5052637"/>
              <a:gd name="connsiteY9" fmla="*/ 2961862 h 3447325"/>
              <a:gd name="connsiteX10" fmla="*/ 2699252 w 5052637"/>
              <a:gd name="connsiteY10" fmla="*/ 3265448 h 3447325"/>
              <a:gd name="connsiteX11" fmla="*/ 395728 w 5052637"/>
              <a:gd name="connsiteY11" fmla="*/ 3389325 h 3447325"/>
              <a:gd name="connsiteX12" fmla="*/ 11085 w 5052637"/>
              <a:gd name="connsiteY12" fmla="*/ 1720283 h 3447325"/>
              <a:gd name="connsiteX13" fmla="*/ 136739 w 5052637"/>
              <a:gd name="connsiteY13" fmla="*/ 371072 h 3447325"/>
              <a:gd name="connsiteX0" fmla="*/ 136739 w 5052637"/>
              <a:gd name="connsiteY0" fmla="*/ 365092 h 3441345"/>
              <a:gd name="connsiteX1" fmla="*/ 2328008 w 5052637"/>
              <a:gd name="connsiteY1" fmla="*/ 150532 h 3441345"/>
              <a:gd name="connsiteX2" fmla="*/ 4634351 w 5052637"/>
              <a:gd name="connsiteY2" fmla="*/ 94770 h 3441345"/>
              <a:gd name="connsiteX3" fmla="*/ 5033676 w 5052637"/>
              <a:gd name="connsiteY3" fmla="*/ 1437477 h 3441345"/>
              <a:gd name="connsiteX4" fmla="*/ 5052637 w 5052637"/>
              <a:gd name="connsiteY4" fmla="*/ 1761268 h 3441345"/>
              <a:gd name="connsiteX5" fmla="*/ 5000547 w 5052637"/>
              <a:gd name="connsiteY5" fmla="*/ 1988231 h 3441345"/>
              <a:gd name="connsiteX6" fmla="*/ 4989386 w 5052637"/>
              <a:gd name="connsiteY6" fmla="*/ 2267284 h 3441345"/>
              <a:gd name="connsiteX7" fmla="*/ 4981944 w 5052637"/>
              <a:gd name="connsiteY7" fmla="*/ 2490526 h 3441345"/>
              <a:gd name="connsiteX8" fmla="*/ 5022872 w 5052637"/>
              <a:gd name="connsiteY8" fmla="*/ 2788182 h 3441345"/>
              <a:gd name="connsiteX9" fmla="*/ 4974769 w 5052637"/>
              <a:gd name="connsiteY9" fmla="*/ 2955882 h 3441345"/>
              <a:gd name="connsiteX10" fmla="*/ 2699252 w 5052637"/>
              <a:gd name="connsiteY10" fmla="*/ 3259468 h 3441345"/>
              <a:gd name="connsiteX11" fmla="*/ 395728 w 5052637"/>
              <a:gd name="connsiteY11" fmla="*/ 3383345 h 3441345"/>
              <a:gd name="connsiteX12" fmla="*/ 11085 w 5052637"/>
              <a:gd name="connsiteY12" fmla="*/ 1714303 h 3441345"/>
              <a:gd name="connsiteX13" fmla="*/ 136739 w 5052637"/>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5000547 w 5033676"/>
              <a:gd name="connsiteY5" fmla="*/ 1988231 h 3441345"/>
              <a:gd name="connsiteX6" fmla="*/ 4989386 w 5033676"/>
              <a:gd name="connsiteY6" fmla="*/ 2267284 h 3441345"/>
              <a:gd name="connsiteX7" fmla="*/ 498194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89386 w 5033676"/>
              <a:gd name="connsiteY6" fmla="*/ 2267284 h 3441345"/>
              <a:gd name="connsiteX7" fmla="*/ 498194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81766 w 5033676"/>
              <a:gd name="connsiteY6" fmla="*/ 2267284 h 3441345"/>
              <a:gd name="connsiteX7" fmla="*/ 498194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81766 w 5033676"/>
              <a:gd name="connsiteY6" fmla="*/ 2267284 h 3441345"/>
              <a:gd name="connsiteX7" fmla="*/ 495527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498858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498858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498858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81497 w 5033676"/>
              <a:gd name="connsiteY5" fmla="*/ 1984421 h 3440035"/>
              <a:gd name="connsiteX6" fmla="*/ 4966526 w 5033676"/>
              <a:gd name="connsiteY6" fmla="*/ 225966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8149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1072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1072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1072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18436"/>
              <a:gd name="connsiteY0" fmla="*/ 365092 h 3440035"/>
              <a:gd name="connsiteX1" fmla="*/ 2328008 w 5018436"/>
              <a:gd name="connsiteY1" fmla="*/ 150532 h 3440035"/>
              <a:gd name="connsiteX2" fmla="*/ 4634351 w 5018436"/>
              <a:gd name="connsiteY2" fmla="*/ 94770 h 3440035"/>
              <a:gd name="connsiteX3" fmla="*/ 5018436 w 5018436"/>
              <a:gd name="connsiteY3" fmla="*/ 1437477 h 3440035"/>
              <a:gd name="connsiteX4" fmla="*/ 5010727 w 5018436"/>
              <a:gd name="connsiteY4" fmla="*/ 1761268 h 3440035"/>
              <a:gd name="connsiteX5" fmla="*/ 4966257 w 5018436"/>
              <a:gd name="connsiteY5" fmla="*/ 1984421 h 3440035"/>
              <a:gd name="connsiteX6" fmla="*/ 4966526 w 5018436"/>
              <a:gd name="connsiteY6" fmla="*/ 2244424 h 3440035"/>
              <a:gd name="connsiteX7" fmla="*/ 4955274 w 5018436"/>
              <a:gd name="connsiteY7" fmla="*/ 2490526 h 3440035"/>
              <a:gd name="connsiteX8" fmla="*/ 4988582 w 5018436"/>
              <a:gd name="connsiteY8" fmla="*/ 2788182 h 3440035"/>
              <a:gd name="connsiteX9" fmla="*/ 4944289 w 5018436"/>
              <a:gd name="connsiteY9" fmla="*/ 2967312 h 3440035"/>
              <a:gd name="connsiteX10" fmla="*/ 2699252 w 5018436"/>
              <a:gd name="connsiteY10" fmla="*/ 3259468 h 3440035"/>
              <a:gd name="connsiteX11" fmla="*/ 395728 w 5018436"/>
              <a:gd name="connsiteY11" fmla="*/ 3383345 h 3440035"/>
              <a:gd name="connsiteX12" fmla="*/ 11085 w 5018436"/>
              <a:gd name="connsiteY12" fmla="*/ 1714303 h 3440035"/>
              <a:gd name="connsiteX13" fmla="*/ 136739 w 5018436"/>
              <a:gd name="connsiteY13" fmla="*/ 365092 h 3440035"/>
              <a:gd name="connsiteX0" fmla="*/ 136739 w 5113453"/>
              <a:gd name="connsiteY0" fmla="*/ 365092 h 3440035"/>
              <a:gd name="connsiteX1" fmla="*/ 2328008 w 5113453"/>
              <a:gd name="connsiteY1" fmla="*/ 150532 h 3440035"/>
              <a:gd name="connsiteX2" fmla="*/ 4634351 w 5113453"/>
              <a:gd name="connsiteY2" fmla="*/ 94770 h 3440035"/>
              <a:gd name="connsiteX3" fmla="*/ 5018436 w 5113453"/>
              <a:gd name="connsiteY3" fmla="*/ 1437477 h 3440035"/>
              <a:gd name="connsiteX4" fmla="*/ 5010727 w 5113453"/>
              <a:gd name="connsiteY4" fmla="*/ 1761268 h 3440035"/>
              <a:gd name="connsiteX5" fmla="*/ 4966257 w 5113453"/>
              <a:gd name="connsiteY5" fmla="*/ 1984421 h 3440035"/>
              <a:gd name="connsiteX6" fmla="*/ 4966526 w 5113453"/>
              <a:gd name="connsiteY6" fmla="*/ 2244424 h 3440035"/>
              <a:gd name="connsiteX7" fmla="*/ 4955274 w 5113453"/>
              <a:gd name="connsiteY7" fmla="*/ 2490526 h 3440035"/>
              <a:gd name="connsiteX8" fmla="*/ 4944289 w 5113453"/>
              <a:gd name="connsiteY8" fmla="*/ 2967312 h 3440035"/>
              <a:gd name="connsiteX9" fmla="*/ 2699252 w 5113453"/>
              <a:gd name="connsiteY9" fmla="*/ 3259468 h 3440035"/>
              <a:gd name="connsiteX10" fmla="*/ 395728 w 5113453"/>
              <a:gd name="connsiteY10" fmla="*/ 3383345 h 3440035"/>
              <a:gd name="connsiteX11" fmla="*/ 11085 w 5113453"/>
              <a:gd name="connsiteY11" fmla="*/ 1714303 h 3440035"/>
              <a:gd name="connsiteX12" fmla="*/ 136739 w 5113453"/>
              <a:gd name="connsiteY12" fmla="*/ 365092 h 3440035"/>
              <a:gd name="connsiteX0" fmla="*/ 136739 w 5117340"/>
              <a:gd name="connsiteY0" fmla="*/ 365092 h 3440035"/>
              <a:gd name="connsiteX1" fmla="*/ 2328008 w 5117340"/>
              <a:gd name="connsiteY1" fmla="*/ 150532 h 3440035"/>
              <a:gd name="connsiteX2" fmla="*/ 4634351 w 5117340"/>
              <a:gd name="connsiteY2" fmla="*/ 94770 h 3440035"/>
              <a:gd name="connsiteX3" fmla="*/ 5018436 w 5117340"/>
              <a:gd name="connsiteY3" fmla="*/ 1437477 h 3440035"/>
              <a:gd name="connsiteX4" fmla="*/ 5010727 w 5117340"/>
              <a:gd name="connsiteY4" fmla="*/ 1761268 h 3440035"/>
              <a:gd name="connsiteX5" fmla="*/ 4966257 w 5117340"/>
              <a:gd name="connsiteY5" fmla="*/ 1984421 h 3440035"/>
              <a:gd name="connsiteX6" fmla="*/ 4966526 w 5117340"/>
              <a:gd name="connsiteY6" fmla="*/ 2244424 h 3440035"/>
              <a:gd name="connsiteX7" fmla="*/ 4944289 w 5117340"/>
              <a:gd name="connsiteY7" fmla="*/ 2967312 h 3440035"/>
              <a:gd name="connsiteX8" fmla="*/ 2699252 w 5117340"/>
              <a:gd name="connsiteY8" fmla="*/ 3259468 h 3440035"/>
              <a:gd name="connsiteX9" fmla="*/ 395728 w 5117340"/>
              <a:gd name="connsiteY9" fmla="*/ 3383345 h 3440035"/>
              <a:gd name="connsiteX10" fmla="*/ 11085 w 5117340"/>
              <a:gd name="connsiteY10" fmla="*/ 1714303 h 3440035"/>
              <a:gd name="connsiteX11" fmla="*/ 136739 w 5117340"/>
              <a:gd name="connsiteY11" fmla="*/ 365092 h 3440035"/>
              <a:gd name="connsiteX0" fmla="*/ 136739 w 5115525"/>
              <a:gd name="connsiteY0" fmla="*/ 365092 h 3440035"/>
              <a:gd name="connsiteX1" fmla="*/ 2328008 w 5115525"/>
              <a:gd name="connsiteY1" fmla="*/ 150532 h 3440035"/>
              <a:gd name="connsiteX2" fmla="*/ 4634351 w 5115525"/>
              <a:gd name="connsiteY2" fmla="*/ 94770 h 3440035"/>
              <a:gd name="connsiteX3" fmla="*/ 5018436 w 5115525"/>
              <a:gd name="connsiteY3" fmla="*/ 1437477 h 3440035"/>
              <a:gd name="connsiteX4" fmla="*/ 5010727 w 5115525"/>
              <a:gd name="connsiteY4" fmla="*/ 1761268 h 3440035"/>
              <a:gd name="connsiteX5" fmla="*/ 4966257 w 5115525"/>
              <a:gd name="connsiteY5" fmla="*/ 1984421 h 3440035"/>
              <a:gd name="connsiteX6" fmla="*/ 4944289 w 5115525"/>
              <a:gd name="connsiteY6" fmla="*/ 2967312 h 3440035"/>
              <a:gd name="connsiteX7" fmla="*/ 2699252 w 5115525"/>
              <a:gd name="connsiteY7" fmla="*/ 3259468 h 3440035"/>
              <a:gd name="connsiteX8" fmla="*/ 395728 w 5115525"/>
              <a:gd name="connsiteY8" fmla="*/ 3383345 h 3440035"/>
              <a:gd name="connsiteX9" fmla="*/ 11085 w 5115525"/>
              <a:gd name="connsiteY9" fmla="*/ 1714303 h 3440035"/>
              <a:gd name="connsiteX10" fmla="*/ 136739 w 5115525"/>
              <a:gd name="connsiteY10" fmla="*/ 365092 h 3440035"/>
              <a:gd name="connsiteX0" fmla="*/ 136739 w 5131370"/>
              <a:gd name="connsiteY0" fmla="*/ 365092 h 3440035"/>
              <a:gd name="connsiteX1" fmla="*/ 2328008 w 5131370"/>
              <a:gd name="connsiteY1" fmla="*/ 150532 h 3440035"/>
              <a:gd name="connsiteX2" fmla="*/ 4634351 w 5131370"/>
              <a:gd name="connsiteY2" fmla="*/ 94770 h 3440035"/>
              <a:gd name="connsiteX3" fmla="*/ 5018436 w 5131370"/>
              <a:gd name="connsiteY3" fmla="*/ 1437477 h 3440035"/>
              <a:gd name="connsiteX4" fmla="*/ 5010727 w 5131370"/>
              <a:gd name="connsiteY4" fmla="*/ 1761268 h 3440035"/>
              <a:gd name="connsiteX5" fmla="*/ 4944289 w 5131370"/>
              <a:gd name="connsiteY5" fmla="*/ 2967312 h 3440035"/>
              <a:gd name="connsiteX6" fmla="*/ 2699252 w 5131370"/>
              <a:gd name="connsiteY6" fmla="*/ 3259468 h 3440035"/>
              <a:gd name="connsiteX7" fmla="*/ 395728 w 5131370"/>
              <a:gd name="connsiteY7" fmla="*/ 3383345 h 3440035"/>
              <a:gd name="connsiteX8" fmla="*/ 11085 w 5131370"/>
              <a:gd name="connsiteY8" fmla="*/ 1714303 h 3440035"/>
              <a:gd name="connsiteX9" fmla="*/ 136739 w 5131370"/>
              <a:gd name="connsiteY9" fmla="*/ 365092 h 3440035"/>
              <a:gd name="connsiteX0" fmla="*/ 136739 w 5152328"/>
              <a:gd name="connsiteY0" fmla="*/ 365092 h 3440035"/>
              <a:gd name="connsiteX1" fmla="*/ 2328008 w 5152328"/>
              <a:gd name="connsiteY1" fmla="*/ 150532 h 3440035"/>
              <a:gd name="connsiteX2" fmla="*/ 4634351 w 5152328"/>
              <a:gd name="connsiteY2" fmla="*/ 94770 h 3440035"/>
              <a:gd name="connsiteX3" fmla="*/ 5018436 w 5152328"/>
              <a:gd name="connsiteY3" fmla="*/ 1437477 h 3440035"/>
              <a:gd name="connsiteX4" fmla="*/ 4944289 w 5152328"/>
              <a:gd name="connsiteY4" fmla="*/ 2967312 h 3440035"/>
              <a:gd name="connsiteX5" fmla="*/ 2699252 w 5152328"/>
              <a:gd name="connsiteY5" fmla="*/ 3259468 h 3440035"/>
              <a:gd name="connsiteX6" fmla="*/ 395728 w 5152328"/>
              <a:gd name="connsiteY6" fmla="*/ 3383345 h 3440035"/>
              <a:gd name="connsiteX7" fmla="*/ 11085 w 5152328"/>
              <a:gd name="connsiteY7" fmla="*/ 1714303 h 3440035"/>
              <a:gd name="connsiteX8" fmla="*/ 136739 w 5152328"/>
              <a:gd name="connsiteY8" fmla="*/ 365092 h 3440035"/>
              <a:gd name="connsiteX0" fmla="*/ 136739 w 5104276"/>
              <a:gd name="connsiteY0" fmla="*/ 478385 h 3553328"/>
              <a:gd name="connsiteX1" fmla="*/ 2328008 w 5104276"/>
              <a:gd name="connsiteY1" fmla="*/ 263825 h 3553328"/>
              <a:gd name="connsiteX2" fmla="*/ 4634351 w 5104276"/>
              <a:gd name="connsiteY2" fmla="*/ 208063 h 3553328"/>
              <a:gd name="connsiteX3" fmla="*/ 4944289 w 5104276"/>
              <a:gd name="connsiteY3" fmla="*/ 3080605 h 3553328"/>
              <a:gd name="connsiteX4" fmla="*/ 2699252 w 5104276"/>
              <a:gd name="connsiteY4" fmla="*/ 3372761 h 3553328"/>
              <a:gd name="connsiteX5" fmla="*/ 395728 w 5104276"/>
              <a:gd name="connsiteY5" fmla="*/ 3496638 h 3553328"/>
              <a:gd name="connsiteX6" fmla="*/ 11085 w 5104276"/>
              <a:gd name="connsiteY6" fmla="*/ 1827596 h 3553328"/>
              <a:gd name="connsiteX7" fmla="*/ 136739 w 5104276"/>
              <a:gd name="connsiteY7" fmla="*/ 478385 h 3553328"/>
              <a:gd name="connsiteX0" fmla="*/ 136739 w 7044262"/>
              <a:gd name="connsiteY0" fmla="*/ 598321 h 4923090"/>
              <a:gd name="connsiteX1" fmla="*/ 2328008 w 7044262"/>
              <a:gd name="connsiteY1" fmla="*/ 383761 h 4923090"/>
              <a:gd name="connsiteX2" fmla="*/ 4634351 w 7044262"/>
              <a:gd name="connsiteY2" fmla="*/ 327999 h 4923090"/>
              <a:gd name="connsiteX3" fmla="*/ 7008039 w 7044262"/>
              <a:gd name="connsiteY3" fmla="*/ 4819791 h 4923090"/>
              <a:gd name="connsiteX4" fmla="*/ 2699252 w 7044262"/>
              <a:gd name="connsiteY4" fmla="*/ 3492697 h 4923090"/>
              <a:gd name="connsiteX5" fmla="*/ 395728 w 7044262"/>
              <a:gd name="connsiteY5" fmla="*/ 3616574 h 4923090"/>
              <a:gd name="connsiteX6" fmla="*/ 11085 w 7044262"/>
              <a:gd name="connsiteY6" fmla="*/ 1947532 h 4923090"/>
              <a:gd name="connsiteX7" fmla="*/ 136739 w 7044262"/>
              <a:gd name="connsiteY7" fmla="*/ 598321 h 4923090"/>
              <a:gd name="connsiteX0" fmla="*/ 136739 w 7319637"/>
              <a:gd name="connsiteY0" fmla="*/ 405283 h 4730052"/>
              <a:gd name="connsiteX1" fmla="*/ 2328008 w 7319637"/>
              <a:gd name="connsiteY1" fmla="*/ 190723 h 4730052"/>
              <a:gd name="connsiteX2" fmla="*/ 6803935 w 7319637"/>
              <a:gd name="connsiteY2" fmla="*/ 420711 h 4730052"/>
              <a:gd name="connsiteX3" fmla="*/ 7008039 w 7319637"/>
              <a:gd name="connsiteY3" fmla="*/ 4626753 h 4730052"/>
              <a:gd name="connsiteX4" fmla="*/ 2699252 w 7319637"/>
              <a:gd name="connsiteY4" fmla="*/ 3299659 h 4730052"/>
              <a:gd name="connsiteX5" fmla="*/ 395728 w 7319637"/>
              <a:gd name="connsiteY5" fmla="*/ 3423536 h 4730052"/>
              <a:gd name="connsiteX6" fmla="*/ 11085 w 7319637"/>
              <a:gd name="connsiteY6" fmla="*/ 1754494 h 4730052"/>
              <a:gd name="connsiteX7" fmla="*/ 136739 w 7319637"/>
              <a:gd name="connsiteY7" fmla="*/ 405283 h 4730052"/>
              <a:gd name="connsiteX0" fmla="*/ 136739 w 7232306"/>
              <a:gd name="connsiteY0" fmla="*/ 297613 h 4622382"/>
              <a:gd name="connsiteX1" fmla="*/ 2328008 w 7232306"/>
              <a:gd name="connsiteY1" fmla="*/ 83053 h 4622382"/>
              <a:gd name="connsiteX2" fmla="*/ 6803935 w 7232306"/>
              <a:gd name="connsiteY2" fmla="*/ 313041 h 4622382"/>
              <a:gd name="connsiteX3" fmla="*/ 7008039 w 7232306"/>
              <a:gd name="connsiteY3" fmla="*/ 4519083 h 4622382"/>
              <a:gd name="connsiteX4" fmla="*/ 2699252 w 7232306"/>
              <a:gd name="connsiteY4" fmla="*/ 3191989 h 4622382"/>
              <a:gd name="connsiteX5" fmla="*/ 395728 w 7232306"/>
              <a:gd name="connsiteY5" fmla="*/ 3315866 h 4622382"/>
              <a:gd name="connsiteX6" fmla="*/ 11085 w 7232306"/>
              <a:gd name="connsiteY6" fmla="*/ 1646824 h 4622382"/>
              <a:gd name="connsiteX7" fmla="*/ 136739 w 7232306"/>
              <a:gd name="connsiteY7" fmla="*/ 297613 h 4622382"/>
              <a:gd name="connsiteX0" fmla="*/ 136739 w 7554299"/>
              <a:gd name="connsiteY0" fmla="*/ 297613 h 4636994"/>
              <a:gd name="connsiteX1" fmla="*/ 2328008 w 7554299"/>
              <a:gd name="connsiteY1" fmla="*/ 83053 h 4636994"/>
              <a:gd name="connsiteX2" fmla="*/ 6803935 w 7554299"/>
              <a:gd name="connsiteY2" fmla="*/ 313041 h 4636994"/>
              <a:gd name="connsiteX3" fmla="*/ 7008039 w 7554299"/>
              <a:gd name="connsiteY3" fmla="*/ 4519083 h 4636994"/>
              <a:gd name="connsiteX4" fmla="*/ 395728 w 7554299"/>
              <a:gd name="connsiteY4" fmla="*/ 3315866 h 4636994"/>
              <a:gd name="connsiteX5" fmla="*/ 11085 w 7554299"/>
              <a:gd name="connsiteY5" fmla="*/ 1646824 h 4636994"/>
              <a:gd name="connsiteX6" fmla="*/ 136739 w 7554299"/>
              <a:gd name="connsiteY6" fmla="*/ 297613 h 4636994"/>
              <a:gd name="connsiteX0" fmla="*/ 426431 w 7843991"/>
              <a:gd name="connsiteY0" fmla="*/ 297613 h 4636994"/>
              <a:gd name="connsiteX1" fmla="*/ 2617700 w 7843991"/>
              <a:gd name="connsiteY1" fmla="*/ 83053 h 4636994"/>
              <a:gd name="connsiteX2" fmla="*/ 7093627 w 7843991"/>
              <a:gd name="connsiteY2" fmla="*/ 313041 h 4636994"/>
              <a:gd name="connsiteX3" fmla="*/ 7297731 w 7843991"/>
              <a:gd name="connsiteY3" fmla="*/ 4519083 h 4636994"/>
              <a:gd name="connsiteX4" fmla="*/ 685420 w 7843991"/>
              <a:gd name="connsiteY4" fmla="*/ 3315866 h 4636994"/>
              <a:gd name="connsiteX5" fmla="*/ 426431 w 7843991"/>
              <a:gd name="connsiteY5" fmla="*/ 297613 h 4636994"/>
              <a:gd name="connsiteX0" fmla="*/ 426431 w 7843991"/>
              <a:gd name="connsiteY0" fmla="*/ 446088 h 4785469"/>
              <a:gd name="connsiteX1" fmla="*/ 7093627 w 7843991"/>
              <a:gd name="connsiteY1" fmla="*/ 461516 h 4785469"/>
              <a:gd name="connsiteX2" fmla="*/ 7297731 w 7843991"/>
              <a:gd name="connsiteY2" fmla="*/ 4667558 h 4785469"/>
              <a:gd name="connsiteX3" fmla="*/ 685420 w 7843991"/>
              <a:gd name="connsiteY3" fmla="*/ 3464341 h 4785469"/>
              <a:gd name="connsiteX4" fmla="*/ 426431 w 7843991"/>
              <a:gd name="connsiteY4" fmla="*/ 446088 h 4785469"/>
              <a:gd name="connsiteX0" fmla="*/ 807980 w 8225540"/>
              <a:gd name="connsiteY0" fmla="*/ 516596 h 5086685"/>
              <a:gd name="connsiteX1" fmla="*/ 7475176 w 8225540"/>
              <a:gd name="connsiteY1" fmla="*/ 532024 h 5086685"/>
              <a:gd name="connsiteX2" fmla="*/ 7679280 w 8225540"/>
              <a:gd name="connsiteY2" fmla="*/ 4738066 h 5086685"/>
              <a:gd name="connsiteX3" fmla="*/ 876469 w 8225540"/>
              <a:gd name="connsiteY3" fmla="*/ 4699015 h 5086685"/>
              <a:gd name="connsiteX4" fmla="*/ 807980 w 8225540"/>
              <a:gd name="connsiteY4" fmla="*/ 516596 h 5086685"/>
              <a:gd name="connsiteX0" fmla="*/ 514993 w 7932553"/>
              <a:gd name="connsiteY0" fmla="*/ 350950 h 4921039"/>
              <a:gd name="connsiteX1" fmla="*/ 7182189 w 7932553"/>
              <a:gd name="connsiteY1" fmla="*/ 366378 h 4921039"/>
              <a:gd name="connsiteX2" fmla="*/ 7386293 w 7932553"/>
              <a:gd name="connsiteY2" fmla="*/ 4572420 h 4921039"/>
              <a:gd name="connsiteX3" fmla="*/ 583482 w 7932553"/>
              <a:gd name="connsiteY3" fmla="*/ 4533369 h 4921039"/>
              <a:gd name="connsiteX4" fmla="*/ 514993 w 7932553"/>
              <a:gd name="connsiteY4" fmla="*/ 350950 h 4921039"/>
              <a:gd name="connsiteX0" fmla="*/ 247287 w 7664847"/>
              <a:gd name="connsiteY0" fmla="*/ 350950 h 4921039"/>
              <a:gd name="connsiteX1" fmla="*/ 6914483 w 7664847"/>
              <a:gd name="connsiteY1" fmla="*/ 366378 h 4921039"/>
              <a:gd name="connsiteX2" fmla="*/ 7118587 w 7664847"/>
              <a:gd name="connsiteY2" fmla="*/ 4572420 h 4921039"/>
              <a:gd name="connsiteX3" fmla="*/ 315776 w 7664847"/>
              <a:gd name="connsiteY3" fmla="*/ 4533369 h 4921039"/>
              <a:gd name="connsiteX4" fmla="*/ 247287 w 7664847"/>
              <a:gd name="connsiteY4" fmla="*/ 350950 h 4921039"/>
              <a:gd name="connsiteX0" fmla="*/ 247287 w 7664847"/>
              <a:gd name="connsiteY0" fmla="*/ 350950 h 4877978"/>
              <a:gd name="connsiteX1" fmla="*/ 6914483 w 7664847"/>
              <a:gd name="connsiteY1" fmla="*/ 366378 h 4877978"/>
              <a:gd name="connsiteX2" fmla="*/ 7118587 w 7664847"/>
              <a:gd name="connsiteY2" fmla="*/ 4572420 h 4877978"/>
              <a:gd name="connsiteX3" fmla="*/ 315776 w 7664847"/>
              <a:gd name="connsiteY3" fmla="*/ 4533369 h 4877978"/>
              <a:gd name="connsiteX4" fmla="*/ 247287 w 7664847"/>
              <a:gd name="connsiteY4" fmla="*/ 350950 h 4877978"/>
              <a:gd name="connsiteX0" fmla="*/ 592061 w 8009621"/>
              <a:gd name="connsiteY0" fmla="*/ 526639 h 5128434"/>
              <a:gd name="connsiteX1" fmla="*/ 7259257 w 8009621"/>
              <a:gd name="connsiteY1" fmla="*/ 542067 h 5128434"/>
              <a:gd name="connsiteX2" fmla="*/ 7463361 w 8009621"/>
              <a:gd name="connsiteY2" fmla="*/ 4748109 h 5128434"/>
              <a:gd name="connsiteX3" fmla="*/ 681717 w 8009621"/>
              <a:gd name="connsiteY3" fmla="*/ 4867808 h 5128434"/>
              <a:gd name="connsiteX4" fmla="*/ 592061 w 8009621"/>
              <a:gd name="connsiteY4" fmla="*/ 526639 h 5128434"/>
              <a:gd name="connsiteX0" fmla="*/ 592061 w 8009621"/>
              <a:gd name="connsiteY0" fmla="*/ 526639 h 5249946"/>
              <a:gd name="connsiteX1" fmla="*/ 7259257 w 8009621"/>
              <a:gd name="connsiteY1" fmla="*/ 542067 h 5249946"/>
              <a:gd name="connsiteX2" fmla="*/ 7463361 w 8009621"/>
              <a:gd name="connsiteY2" fmla="*/ 4748109 h 5249946"/>
              <a:gd name="connsiteX3" fmla="*/ 3818524 w 8009621"/>
              <a:gd name="connsiteY3" fmla="*/ 4989152 h 5249946"/>
              <a:gd name="connsiteX4" fmla="*/ 681717 w 8009621"/>
              <a:gd name="connsiteY4" fmla="*/ 4867808 h 5249946"/>
              <a:gd name="connsiteX5" fmla="*/ 592061 w 8009621"/>
              <a:gd name="connsiteY5" fmla="*/ 526639 h 5249946"/>
              <a:gd name="connsiteX0" fmla="*/ 592061 w 8009621"/>
              <a:gd name="connsiteY0" fmla="*/ 526639 h 5159232"/>
              <a:gd name="connsiteX1" fmla="*/ 7259257 w 8009621"/>
              <a:gd name="connsiteY1" fmla="*/ 542067 h 5159232"/>
              <a:gd name="connsiteX2" fmla="*/ 7463361 w 8009621"/>
              <a:gd name="connsiteY2" fmla="*/ 4748109 h 5159232"/>
              <a:gd name="connsiteX3" fmla="*/ 3818524 w 8009621"/>
              <a:gd name="connsiteY3" fmla="*/ 4989152 h 5159232"/>
              <a:gd name="connsiteX4" fmla="*/ 681717 w 8009621"/>
              <a:gd name="connsiteY4" fmla="*/ 4867808 h 5159232"/>
              <a:gd name="connsiteX5" fmla="*/ 592061 w 8009621"/>
              <a:gd name="connsiteY5" fmla="*/ 526639 h 5159232"/>
              <a:gd name="connsiteX0" fmla="*/ 592061 w 8009621"/>
              <a:gd name="connsiteY0" fmla="*/ 526639 h 5054869"/>
              <a:gd name="connsiteX1" fmla="*/ 7259257 w 8009621"/>
              <a:gd name="connsiteY1" fmla="*/ 542067 h 5054869"/>
              <a:gd name="connsiteX2" fmla="*/ 7463361 w 8009621"/>
              <a:gd name="connsiteY2" fmla="*/ 4748109 h 5054869"/>
              <a:gd name="connsiteX3" fmla="*/ 3818524 w 8009621"/>
              <a:gd name="connsiteY3" fmla="*/ 4989152 h 5054869"/>
              <a:gd name="connsiteX4" fmla="*/ 681717 w 8009621"/>
              <a:gd name="connsiteY4" fmla="*/ 4867808 h 5054869"/>
              <a:gd name="connsiteX5" fmla="*/ 592061 w 8009621"/>
              <a:gd name="connsiteY5" fmla="*/ 526639 h 5054869"/>
              <a:gd name="connsiteX0" fmla="*/ 592061 w 7655071"/>
              <a:gd name="connsiteY0" fmla="*/ 526639 h 5054869"/>
              <a:gd name="connsiteX1" fmla="*/ 7259257 w 7655071"/>
              <a:gd name="connsiteY1" fmla="*/ 542067 h 5054869"/>
              <a:gd name="connsiteX2" fmla="*/ 7463361 w 7655071"/>
              <a:gd name="connsiteY2" fmla="*/ 4748109 h 5054869"/>
              <a:gd name="connsiteX3" fmla="*/ 3818524 w 7655071"/>
              <a:gd name="connsiteY3" fmla="*/ 4989152 h 5054869"/>
              <a:gd name="connsiteX4" fmla="*/ 681717 w 7655071"/>
              <a:gd name="connsiteY4" fmla="*/ 4867808 h 5054869"/>
              <a:gd name="connsiteX5" fmla="*/ 592061 w 7655071"/>
              <a:gd name="connsiteY5" fmla="*/ 526639 h 5054869"/>
              <a:gd name="connsiteX0" fmla="*/ 346612 w 7437402"/>
              <a:gd name="connsiteY0" fmla="*/ 391142 h 4919372"/>
              <a:gd name="connsiteX1" fmla="*/ 3530742 w 7437402"/>
              <a:gd name="connsiteY1" fmla="*/ 207573 h 4919372"/>
              <a:gd name="connsiteX2" fmla="*/ 7013808 w 7437402"/>
              <a:gd name="connsiteY2" fmla="*/ 406570 h 4919372"/>
              <a:gd name="connsiteX3" fmla="*/ 7217912 w 7437402"/>
              <a:gd name="connsiteY3" fmla="*/ 4612612 h 4919372"/>
              <a:gd name="connsiteX4" fmla="*/ 3573075 w 7437402"/>
              <a:gd name="connsiteY4" fmla="*/ 4853655 h 4919372"/>
              <a:gd name="connsiteX5" fmla="*/ 436268 w 7437402"/>
              <a:gd name="connsiteY5" fmla="*/ 4732311 h 4919372"/>
              <a:gd name="connsiteX6" fmla="*/ 346612 w 7437402"/>
              <a:gd name="connsiteY6" fmla="*/ 391142 h 4919372"/>
              <a:gd name="connsiteX0" fmla="*/ 288387 w 7379177"/>
              <a:gd name="connsiteY0" fmla="*/ 371102 h 4899332"/>
              <a:gd name="connsiteX1" fmla="*/ 3472517 w 7379177"/>
              <a:gd name="connsiteY1" fmla="*/ 187533 h 4899332"/>
              <a:gd name="connsiteX2" fmla="*/ 6955583 w 7379177"/>
              <a:gd name="connsiteY2" fmla="*/ 386530 h 4899332"/>
              <a:gd name="connsiteX3" fmla="*/ 7159687 w 7379177"/>
              <a:gd name="connsiteY3" fmla="*/ 4592572 h 4899332"/>
              <a:gd name="connsiteX4" fmla="*/ 3514850 w 7379177"/>
              <a:gd name="connsiteY4" fmla="*/ 4833615 h 4899332"/>
              <a:gd name="connsiteX5" fmla="*/ 378043 w 7379177"/>
              <a:gd name="connsiteY5" fmla="*/ 4712271 h 4899332"/>
              <a:gd name="connsiteX6" fmla="*/ 288387 w 7379177"/>
              <a:gd name="connsiteY6" fmla="*/ 371102 h 4899332"/>
              <a:gd name="connsiteX0" fmla="*/ 288387 w 7429185"/>
              <a:gd name="connsiteY0" fmla="*/ 377902 h 4906132"/>
              <a:gd name="connsiteX1" fmla="*/ 3472517 w 7429185"/>
              <a:gd name="connsiteY1" fmla="*/ 194333 h 4906132"/>
              <a:gd name="connsiteX2" fmla="*/ 7050833 w 7429185"/>
              <a:gd name="connsiteY2" fmla="*/ 382747 h 4906132"/>
              <a:gd name="connsiteX3" fmla="*/ 7159687 w 7429185"/>
              <a:gd name="connsiteY3" fmla="*/ 4599372 h 4906132"/>
              <a:gd name="connsiteX4" fmla="*/ 3514850 w 7429185"/>
              <a:gd name="connsiteY4" fmla="*/ 4840415 h 4906132"/>
              <a:gd name="connsiteX5" fmla="*/ 378043 w 7429185"/>
              <a:gd name="connsiteY5" fmla="*/ 4719071 h 4906132"/>
              <a:gd name="connsiteX6" fmla="*/ 288387 w 7429185"/>
              <a:gd name="connsiteY6" fmla="*/ 377902 h 4906132"/>
              <a:gd name="connsiteX0" fmla="*/ 288387 w 7325835"/>
              <a:gd name="connsiteY0" fmla="*/ 274517 h 4802747"/>
              <a:gd name="connsiteX1" fmla="*/ 3472517 w 7325835"/>
              <a:gd name="connsiteY1" fmla="*/ 90948 h 4802747"/>
              <a:gd name="connsiteX2" fmla="*/ 7050833 w 7325835"/>
              <a:gd name="connsiteY2" fmla="*/ 279362 h 4802747"/>
              <a:gd name="connsiteX3" fmla="*/ 7159687 w 7325835"/>
              <a:gd name="connsiteY3" fmla="*/ 4495987 h 4802747"/>
              <a:gd name="connsiteX4" fmla="*/ 3514850 w 7325835"/>
              <a:gd name="connsiteY4" fmla="*/ 4737030 h 4802747"/>
              <a:gd name="connsiteX5" fmla="*/ 378043 w 7325835"/>
              <a:gd name="connsiteY5" fmla="*/ 4615686 h 4802747"/>
              <a:gd name="connsiteX6" fmla="*/ 288387 w 7325835"/>
              <a:gd name="connsiteY6" fmla="*/ 274517 h 4802747"/>
              <a:gd name="connsiteX0" fmla="*/ 288387 w 7315527"/>
              <a:gd name="connsiteY0" fmla="*/ 274517 h 4802747"/>
              <a:gd name="connsiteX1" fmla="*/ 3472517 w 7315527"/>
              <a:gd name="connsiteY1" fmla="*/ 90948 h 4802747"/>
              <a:gd name="connsiteX2" fmla="*/ 7050833 w 7315527"/>
              <a:gd name="connsiteY2" fmla="*/ 279362 h 4802747"/>
              <a:gd name="connsiteX3" fmla="*/ 7159687 w 7315527"/>
              <a:gd name="connsiteY3" fmla="*/ 4495987 h 4802747"/>
              <a:gd name="connsiteX4" fmla="*/ 3514850 w 7315527"/>
              <a:gd name="connsiteY4" fmla="*/ 4737030 h 4802747"/>
              <a:gd name="connsiteX5" fmla="*/ 378043 w 7315527"/>
              <a:gd name="connsiteY5" fmla="*/ 4615686 h 4802747"/>
              <a:gd name="connsiteX6" fmla="*/ 288387 w 7315527"/>
              <a:gd name="connsiteY6" fmla="*/ 274517 h 4802747"/>
              <a:gd name="connsiteX0" fmla="*/ 288387 w 7333520"/>
              <a:gd name="connsiteY0" fmla="*/ 274517 h 4802747"/>
              <a:gd name="connsiteX1" fmla="*/ 3472517 w 7333520"/>
              <a:gd name="connsiteY1" fmla="*/ 90948 h 4802747"/>
              <a:gd name="connsiteX2" fmla="*/ 7093166 w 7333520"/>
              <a:gd name="connsiteY2" fmla="*/ 237029 h 4802747"/>
              <a:gd name="connsiteX3" fmla="*/ 7159687 w 7333520"/>
              <a:gd name="connsiteY3" fmla="*/ 4495987 h 4802747"/>
              <a:gd name="connsiteX4" fmla="*/ 3514850 w 7333520"/>
              <a:gd name="connsiteY4" fmla="*/ 4737030 h 4802747"/>
              <a:gd name="connsiteX5" fmla="*/ 378043 w 7333520"/>
              <a:gd name="connsiteY5" fmla="*/ 4615686 h 4802747"/>
              <a:gd name="connsiteX6" fmla="*/ 288387 w 7333520"/>
              <a:gd name="connsiteY6" fmla="*/ 274517 h 4802747"/>
              <a:gd name="connsiteX0" fmla="*/ 288387 w 7380834"/>
              <a:gd name="connsiteY0" fmla="*/ 274517 h 4802747"/>
              <a:gd name="connsiteX1" fmla="*/ 3472517 w 7380834"/>
              <a:gd name="connsiteY1" fmla="*/ 90948 h 4802747"/>
              <a:gd name="connsiteX2" fmla="*/ 7093166 w 7380834"/>
              <a:gd name="connsiteY2" fmla="*/ 237029 h 4802747"/>
              <a:gd name="connsiteX3" fmla="*/ 7159687 w 7380834"/>
              <a:gd name="connsiteY3" fmla="*/ 4495987 h 4802747"/>
              <a:gd name="connsiteX4" fmla="*/ 3514850 w 7380834"/>
              <a:gd name="connsiteY4" fmla="*/ 4737030 h 4802747"/>
              <a:gd name="connsiteX5" fmla="*/ 378043 w 7380834"/>
              <a:gd name="connsiteY5" fmla="*/ 4615686 h 4802747"/>
              <a:gd name="connsiteX6" fmla="*/ 288387 w 7380834"/>
              <a:gd name="connsiteY6" fmla="*/ 274517 h 4802747"/>
              <a:gd name="connsiteX0" fmla="*/ 288387 w 7398765"/>
              <a:gd name="connsiteY0" fmla="*/ 414285 h 4942515"/>
              <a:gd name="connsiteX1" fmla="*/ 3472517 w 7398765"/>
              <a:gd name="connsiteY1" fmla="*/ 230716 h 4942515"/>
              <a:gd name="connsiteX2" fmla="*/ 7093166 w 7398765"/>
              <a:gd name="connsiteY2" fmla="*/ 376797 h 4942515"/>
              <a:gd name="connsiteX3" fmla="*/ 7032687 w 7398765"/>
              <a:gd name="connsiteY3" fmla="*/ 4752172 h 4942515"/>
              <a:gd name="connsiteX4" fmla="*/ 3514850 w 7398765"/>
              <a:gd name="connsiteY4" fmla="*/ 4876798 h 4942515"/>
              <a:gd name="connsiteX5" fmla="*/ 378043 w 7398765"/>
              <a:gd name="connsiteY5" fmla="*/ 4755454 h 4942515"/>
              <a:gd name="connsiteX6" fmla="*/ 288387 w 7398765"/>
              <a:gd name="connsiteY6" fmla="*/ 414285 h 4942515"/>
              <a:gd name="connsiteX0" fmla="*/ 288387 w 7448154"/>
              <a:gd name="connsiteY0" fmla="*/ 414285 h 4942515"/>
              <a:gd name="connsiteX1" fmla="*/ 3472517 w 7448154"/>
              <a:gd name="connsiteY1" fmla="*/ 230716 h 4942515"/>
              <a:gd name="connsiteX2" fmla="*/ 7093166 w 7448154"/>
              <a:gd name="connsiteY2" fmla="*/ 376797 h 4942515"/>
              <a:gd name="connsiteX3" fmla="*/ 7032687 w 7448154"/>
              <a:gd name="connsiteY3" fmla="*/ 4752172 h 4942515"/>
              <a:gd name="connsiteX4" fmla="*/ 3514850 w 7448154"/>
              <a:gd name="connsiteY4" fmla="*/ 4876798 h 4942515"/>
              <a:gd name="connsiteX5" fmla="*/ 378043 w 7448154"/>
              <a:gd name="connsiteY5" fmla="*/ 4755454 h 4942515"/>
              <a:gd name="connsiteX6" fmla="*/ 288387 w 7448154"/>
              <a:gd name="connsiteY6" fmla="*/ 414285 h 4942515"/>
              <a:gd name="connsiteX0" fmla="*/ 288387 w 7467725"/>
              <a:gd name="connsiteY0" fmla="*/ 274517 h 4802747"/>
              <a:gd name="connsiteX1" fmla="*/ 3472517 w 7467725"/>
              <a:gd name="connsiteY1" fmla="*/ 90948 h 4802747"/>
              <a:gd name="connsiteX2" fmla="*/ 7093166 w 7467725"/>
              <a:gd name="connsiteY2" fmla="*/ 237029 h 4802747"/>
              <a:gd name="connsiteX3" fmla="*/ 7346014 w 7467725"/>
              <a:gd name="connsiteY3" fmla="*/ 2482780 h 4802747"/>
              <a:gd name="connsiteX4" fmla="*/ 7032687 w 7467725"/>
              <a:gd name="connsiteY4" fmla="*/ 4612404 h 4802747"/>
              <a:gd name="connsiteX5" fmla="*/ 3514850 w 7467725"/>
              <a:gd name="connsiteY5" fmla="*/ 4737030 h 4802747"/>
              <a:gd name="connsiteX6" fmla="*/ 378043 w 7467725"/>
              <a:gd name="connsiteY6" fmla="*/ 4615686 h 4802747"/>
              <a:gd name="connsiteX7" fmla="*/ 288387 w 7467725"/>
              <a:gd name="connsiteY7" fmla="*/ 274517 h 4802747"/>
              <a:gd name="connsiteX0" fmla="*/ 288387 w 7431855"/>
              <a:gd name="connsiteY0" fmla="*/ 274517 h 4802747"/>
              <a:gd name="connsiteX1" fmla="*/ 3472517 w 7431855"/>
              <a:gd name="connsiteY1" fmla="*/ 90948 h 4802747"/>
              <a:gd name="connsiteX2" fmla="*/ 7093166 w 7431855"/>
              <a:gd name="connsiteY2" fmla="*/ 237029 h 4802747"/>
              <a:gd name="connsiteX3" fmla="*/ 7346014 w 7431855"/>
              <a:gd name="connsiteY3" fmla="*/ 2482780 h 4802747"/>
              <a:gd name="connsiteX4" fmla="*/ 7032687 w 7431855"/>
              <a:gd name="connsiteY4" fmla="*/ 4612404 h 4802747"/>
              <a:gd name="connsiteX5" fmla="*/ 3514850 w 7431855"/>
              <a:gd name="connsiteY5" fmla="*/ 4737030 h 4802747"/>
              <a:gd name="connsiteX6" fmla="*/ 378043 w 7431855"/>
              <a:gd name="connsiteY6" fmla="*/ 4615686 h 4802747"/>
              <a:gd name="connsiteX7" fmla="*/ 288387 w 7431855"/>
              <a:gd name="connsiteY7" fmla="*/ 274517 h 4802747"/>
              <a:gd name="connsiteX0" fmla="*/ 288387 w 7355856"/>
              <a:gd name="connsiteY0" fmla="*/ 274517 h 4802747"/>
              <a:gd name="connsiteX1" fmla="*/ 3472517 w 7355856"/>
              <a:gd name="connsiteY1" fmla="*/ 90948 h 4802747"/>
              <a:gd name="connsiteX2" fmla="*/ 7093166 w 7355856"/>
              <a:gd name="connsiteY2" fmla="*/ 237029 h 4802747"/>
              <a:gd name="connsiteX3" fmla="*/ 7346014 w 7355856"/>
              <a:gd name="connsiteY3" fmla="*/ 2482780 h 4802747"/>
              <a:gd name="connsiteX4" fmla="*/ 7032687 w 7355856"/>
              <a:gd name="connsiteY4" fmla="*/ 4612404 h 4802747"/>
              <a:gd name="connsiteX5" fmla="*/ 3514850 w 7355856"/>
              <a:gd name="connsiteY5" fmla="*/ 4737030 h 4802747"/>
              <a:gd name="connsiteX6" fmla="*/ 378043 w 7355856"/>
              <a:gd name="connsiteY6" fmla="*/ 4615686 h 4802747"/>
              <a:gd name="connsiteX7" fmla="*/ 288387 w 7355856"/>
              <a:gd name="connsiteY7" fmla="*/ 274517 h 4802747"/>
              <a:gd name="connsiteX0" fmla="*/ 288387 w 7355856"/>
              <a:gd name="connsiteY0" fmla="*/ 274517 h 4789536"/>
              <a:gd name="connsiteX1" fmla="*/ 3472517 w 7355856"/>
              <a:gd name="connsiteY1" fmla="*/ 90948 h 4789536"/>
              <a:gd name="connsiteX2" fmla="*/ 7093166 w 7355856"/>
              <a:gd name="connsiteY2" fmla="*/ 237029 h 4789536"/>
              <a:gd name="connsiteX3" fmla="*/ 7346014 w 7355856"/>
              <a:gd name="connsiteY3" fmla="*/ 2482780 h 4789536"/>
              <a:gd name="connsiteX4" fmla="*/ 7032687 w 7355856"/>
              <a:gd name="connsiteY4" fmla="*/ 4612404 h 4789536"/>
              <a:gd name="connsiteX5" fmla="*/ 3673600 w 7355856"/>
              <a:gd name="connsiteY5" fmla="*/ 4705280 h 4789536"/>
              <a:gd name="connsiteX6" fmla="*/ 378043 w 7355856"/>
              <a:gd name="connsiteY6" fmla="*/ 4615686 h 4789536"/>
              <a:gd name="connsiteX7" fmla="*/ 288387 w 7355856"/>
              <a:gd name="connsiteY7" fmla="*/ 274517 h 4789536"/>
              <a:gd name="connsiteX0" fmla="*/ 288387 w 7355856"/>
              <a:gd name="connsiteY0" fmla="*/ 274517 h 4789536"/>
              <a:gd name="connsiteX1" fmla="*/ 3472517 w 7355856"/>
              <a:gd name="connsiteY1" fmla="*/ 90948 h 4789536"/>
              <a:gd name="connsiteX2" fmla="*/ 7093166 w 7355856"/>
              <a:gd name="connsiteY2" fmla="*/ 237029 h 4789536"/>
              <a:gd name="connsiteX3" fmla="*/ 7346014 w 7355856"/>
              <a:gd name="connsiteY3" fmla="*/ 2482780 h 4789536"/>
              <a:gd name="connsiteX4" fmla="*/ 7032687 w 7355856"/>
              <a:gd name="connsiteY4" fmla="*/ 4612404 h 4789536"/>
              <a:gd name="connsiteX5" fmla="*/ 3673600 w 7355856"/>
              <a:gd name="connsiteY5" fmla="*/ 4705280 h 4789536"/>
              <a:gd name="connsiteX6" fmla="*/ 378043 w 7355856"/>
              <a:gd name="connsiteY6" fmla="*/ 4615686 h 4789536"/>
              <a:gd name="connsiteX7" fmla="*/ 288387 w 7355856"/>
              <a:gd name="connsiteY7" fmla="*/ 274517 h 4789536"/>
              <a:gd name="connsiteX0" fmla="*/ 288387 w 7352045"/>
              <a:gd name="connsiteY0" fmla="*/ 277514 h 4792533"/>
              <a:gd name="connsiteX1" fmla="*/ 3472517 w 7352045"/>
              <a:gd name="connsiteY1" fmla="*/ 93945 h 4792533"/>
              <a:gd name="connsiteX2" fmla="*/ 6944999 w 7352045"/>
              <a:gd name="connsiteY2" fmla="*/ 123609 h 4792533"/>
              <a:gd name="connsiteX3" fmla="*/ 7346014 w 7352045"/>
              <a:gd name="connsiteY3" fmla="*/ 2485777 h 4792533"/>
              <a:gd name="connsiteX4" fmla="*/ 7032687 w 7352045"/>
              <a:gd name="connsiteY4" fmla="*/ 4615401 h 4792533"/>
              <a:gd name="connsiteX5" fmla="*/ 3673600 w 7352045"/>
              <a:gd name="connsiteY5" fmla="*/ 4708277 h 4792533"/>
              <a:gd name="connsiteX6" fmla="*/ 378043 w 7352045"/>
              <a:gd name="connsiteY6" fmla="*/ 4618683 h 4792533"/>
              <a:gd name="connsiteX7" fmla="*/ 288387 w 7352045"/>
              <a:gd name="connsiteY7" fmla="*/ 277514 h 4792533"/>
              <a:gd name="connsiteX0" fmla="*/ 288387 w 7359852"/>
              <a:gd name="connsiteY0" fmla="*/ 305640 h 4820659"/>
              <a:gd name="connsiteX1" fmla="*/ 3472517 w 7359852"/>
              <a:gd name="connsiteY1" fmla="*/ 122071 h 4820659"/>
              <a:gd name="connsiteX2" fmla="*/ 6944999 w 7359852"/>
              <a:gd name="connsiteY2" fmla="*/ 151735 h 4820659"/>
              <a:gd name="connsiteX3" fmla="*/ 7346014 w 7359852"/>
              <a:gd name="connsiteY3" fmla="*/ 2513903 h 4820659"/>
              <a:gd name="connsiteX4" fmla="*/ 7032687 w 7359852"/>
              <a:gd name="connsiteY4" fmla="*/ 4643527 h 4820659"/>
              <a:gd name="connsiteX5" fmla="*/ 3673600 w 7359852"/>
              <a:gd name="connsiteY5" fmla="*/ 4736403 h 4820659"/>
              <a:gd name="connsiteX6" fmla="*/ 378043 w 7359852"/>
              <a:gd name="connsiteY6" fmla="*/ 4646809 h 4820659"/>
              <a:gd name="connsiteX7" fmla="*/ 288387 w 7359852"/>
              <a:gd name="connsiteY7" fmla="*/ 305640 h 4820659"/>
              <a:gd name="connsiteX0" fmla="*/ 288387 w 7374282"/>
              <a:gd name="connsiteY0" fmla="*/ 274517 h 4789536"/>
              <a:gd name="connsiteX1" fmla="*/ 3472517 w 7374282"/>
              <a:gd name="connsiteY1" fmla="*/ 90948 h 4789536"/>
              <a:gd name="connsiteX2" fmla="*/ 6997915 w 7374282"/>
              <a:gd name="connsiteY2" fmla="*/ 205279 h 4789536"/>
              <a:gd name="connsiteX3" fmla="*/ 7346014 w 7374282"/>
              <a:gd name="connsiteY3" fmla="*/ 2482780 h 4789536"/>
              <a:gd name="connsiteX4" fmla="*/ 7032687 w 7374282"/>
              <a:gd name="connsiteY4" fmla="*/ 4612404 h 4789536"/>
              <a:gd name="connsiteX5" fmla="*/ 3673600 w 7374282"/>
              <a:gd name="connsiteY5" fmla="*/ 4705280 h 4789536"/>
              <a:gd name="connsiteX6" fmla="*/ 378043 w 7374282"/>
              <a:gd name="connsiteY6" fmla="*/ 4615686 h 4789536"/>
              <a:gd name="connsiteX7" fmla="*/ 288387 w 7374282"/>
              <a:gd name="connsiteY7" fmla="*/ 274517 h 4789536"/>
              <a:gd name="connsiteX0" fmla="*/ 350887 w 7436782"/>
              <a:gd name="connsiteY0" fmla="*/ 249702 h 4764721"/>
              <a:gd name="connsiteX1" fmla="*/ 3535017 w 7436782"/>
              <a:gd name="connsiteY1" fmla="*/ 66133 h 4764721"/>
              <a:gd name="connsiteX2" fmla="*/ 7060415 w 7436782"/>
              <a:gd name="connsiteY2" fmla="*/ 180464 h 4764721"/>
              <a:gd name="connsiteX3" fmla="*/ 7408514 w 7436782"/>
              <a:gd name="connsiteY3" fmla="*/ 2457965 h 4764721"/>
              <a:gd name="connsiteX4" fmla="*/ 7095187 w 7436782"/>
              <a:gd name="connsiteY4" fmla="*/ 4587589 h 4764721"/>
              <a:gd name="connsiteX5" fmla="*/ 3736100 w 7436782"/>
              <a:gd name="connsiteY5" fmla="*/ 4680465 h 4764721"/>
              <a:gd name="connsiteX6" fmla="*/ 440543 w 7436782"/>
              <a:gd name="connsiteY6" fmla="*/ 4590871 h 4764721"/>
              <a:gd name="connsiteX7" fmla="*/ 350887 w 7436782"/>
              <a:gd name="connsiteY7" fmla="*/ 249702 h 4764721"/>
              <a:gd name="connsiteX0" fmla="*/ 360242 w 7424970"/>
              <a:gd name="connsiteY0" fmla="*/ 187224 h 4776326"/>
              <a:gd name="connsiteX1" fmla="*/ 3523205 w 7424970"/>
              <a:gd name="connsiteY1" fmla="*/ 77738 h 4776326"/>
              <a:gd name="connsiteX2" fmla="*/ 7048603 w 7424970"/>
              <a:gd name="connsiteY2" fmla="*/ 192069 h 4776326"/>
              <a:gd name="connsiteX3" fmla="*/ 7396702 w 7424970"/>
              <a:gd name="connsiteY3" fmla="*/ 2469570 h 4776326"/>
              <a:gd name="connsiteX4" fmla="*/ 7083375 w 7424970"/>
              <a:gd name="connsiteY4" fmla="*/ 4599194 h 4776326"/>
              <a:gd name="connsiteX5" fmla="*/ 3724288 w 7424970"/>
              <a:gd name="connsiteY5" fmla="*/ 4692070 h 4776326"/>
              <a:gd name="connsiteX6" fmla="*/ 428731 w 7424970"/>
              <a:gd name="connsiteY6" fmla="*/ 4602476 h 4776326"/>
              <a:gd name="connsiteX7" fmla="*/ 360242 w 7424970"/>
              <a:gd name="connsiteY7" fmla="*/ 187224 h 4776326"/>
              <a:gd name="connsiteX0" fmla="*/ 356732 w 7464931"/>
              <a:gd name="connsiteY0" fmla="*/ 366775 h 4955877"/>
              <a:gd name="connsiteX1" fmla="*/ 3530279 w 7464931"/>
              <a:gd name="connsiteY1" fmla="*/ 257289 h 4955877"/>
              <a:gd name="connsiteX2" fmla="*/ 7045093 w 7464931"/>
              <a:gd name="connsiteY2" fmla="*/ 371620 h 4955877"/>
              <a:gd name="connsiteX3" fmla="*/ 7393192 w 7464931"/>
              <a:gd name="connsiteY3" fmla="*/ 2649121 h 4955877"/>
              <a:gd name="connsiteX4" fmla="*/ 7079865 w 7464931"/>
              <a:gd name="connsiteY4" fmla="*/ 4778745 h 4955877"/>
              <a:gd name="connsiteX5" fmla="*/ 3720778 w 7464931"/>
              <a:gd name="connsiteY5" fmla="*/ 4871621 h 4955877"/>
              <a:gd name="connsiteX6" fmla="*/ 425221 w 7464931"/>
              <a:gd name="connsiteY6" fmla="*/ 4782027 h 4955877"/>
              <a:gd name="connsiteX7" fmla="*/ 356732 w 7464931"/>
              <a:gd name="connsiteY7" fmla="*/ 366775 h 4955877"/>
              <a:gd name="connsiteX0" fmla="*/ 280221 w 7388420"/>
              <a:gd name="connsiteY0" fmla="*/ 206971 h 4796073"/>
              <a:gd name="connsiteX1" fmla="*/ 3453768 w 7388420"/>
              <a:gd name="connsiteY1" fmla="*/ 97485 h 4796073"/>
              <a:gd name="connsiteX2" fmla="*/ 6968582 w 7388420"/>
              <a:gd name="connsiteY2" fmla="*/ 211816 h 4796073"/>
              <a:gd name="connsiteX3" fmla="*/ 7316681 w 7388420"/>
              <a:gd name="connsiteY3" fmla="*/ 2489317 h 4796073"/>
              <a:gd name="connsiteX4" fmla="*/ 7003354 w 7388420"/>
              <a:gd name="connsiteY4" fmla="*/ 4618941 h 4796073"/>
              <a:gd name="connsiteX5" fmla="*/ 3644267 w 7388420"/>
              <a:gd name="connsiteY5" fmla="*/ 4711817 h 4796073"/>
              <a:gd name="connsiteX6" fmla="*/ 348710 w 7388420"/>
              <a:gd name="connsiteY6" fmla="*/ 4622223 h 4796073"/>
              <a:gd name="connsiteX7" fmla="*/ 280221 w 7388420"/>
              <a:gd name="connsiteY7" fmla="*/ 206971 h 4796073"/>
              <a:gd name="connsiteX0" fmla="*/ 280221 w 7322712"/>
              <a:gd name="connsiteY0" fmla="*/ 165218 h 4754320"/>
              <a:gd name="connsiteX1" fmla="*/ 3453768 w 7322712"/>
              <a:gd name="connsiteY1" fmla="*/ 55732 h 4754320"/>
              <a:gd name="connsiteX2" fmla="*/ 6968582 w 7322712"/>
              <a:gd name="connsiteY2" fmla="*/ 170063 h 4754320"/>
              <a:gd name="connsiteX3" fmla="*/ 7316681 w 7322712"/>
              <a:gd name="connsiteY3" fmla="*/ 2447564 h 4754320"/>
              <a:gd name="connsiteX4" fmla="*/ 7003354 w 7322712"/>
              <a:gd name="connsiteY4" fmla="*/ 4577188 h 4754320"/>
              <a:gd name="connsiteX5" fmla="*/ 3644267 w 7322712"/>
              <a:gd name="connsiteY5" fmla="*/ 4670064 h 4754320"/>
              <a:gd name="connsiteX6" fmla="*/ 348710 w 7322712"/>
              <a:gd name="connsiteY6" fmla="*/ 4580470 h 4754320"/>
              <a:gd name="connsiteX7" fmla="*/ 280221 w 7322712"/>
              <a:gd name="connsiteY7" fmla="*/ 165218 h 4754320"/>
              <a:gd name="connsiteX0" fmla="*/ 280221 w 7353503"/>
              <a:gd name="connsiteY0" fmla="*/ 184492 h 4773594"/>
              <a:gd name="connsiteX1" fmla="*/ 3453768 w 7353503"/>
              <a:gd name="connsiteY1" fmla="*/ 75006 h 4773594"/>
              <a:gd name="connsiteX2" fmla="*/ 6968582 w 7353503"/>
              <a:gd name="connsiteY2" fmla="*/ 189337 h 4773594"/>
              <a:gd name="connsiteX3" fmla="*/ 7316681 w 7353503"/>
              <a:gd name="connsiteY3" fmla="*/ 2466838 h 4773594"/>
              <a:gd name="connsiteX4" fmla="*/ 7003354 w 7353503"/>
              <a:gd name="connsiteY4" fmla="*/ 4596462 h 4773594"/>
              <a:gd name="connsiteX5" fmla="*/ 3644267 w 7353503"/>
              <a:gd name="connsiteY5" fmla="*/ 4689338 h 4773594"/>
              <a:gd name="connsiteX6" fmla="*/ 348710 w 7353503"/>
              <a:gd name="connsiteY6" fmla="*/ 4599744 h 4773594"/>
              <a:gd name="connsiteX7" fmla="*/ 280221 w 7353503"/>
              <a:gd name="connsiteY7" fmla="*/ 184492 h 4773594"/>
              <a:gd name="connsiteX0" fmla="*/ 280221 w 7353503"/>
              <a:gd name="connsiteY0" fmla="*/ 184492 h 4773594"/>
              <a:gd name="connsiteX1" fmla="*/ 3453768 w 7353503"/>
              <a:gd name="connsiteY1" fmla="*/ 75006 h 4773594"/>
              <a:gd name="connsiteX2" fmla="*/ 6968582 w 7353503"/>
              <a:gd name="connsiteY2" fmla="*/ 189337 h 4773594"/>
              <a:gd name="connsiteX3" fmla="*/ 7316681 w 7353503"/>
              <a:gd name="connsiteY3" fmla="*/ 2466838 h 4773594"/>
              <a:gd name="connsiteX4" fmla="*/ 7003354 w 7353503"/>
              <a:gd name="connsiteY4" fmla="*/ 4596462 h 4773594"/>
              <a:gd name="connsiteX5" fmla="*/ 3644267 w 7353503"/>
              <a:gd name="connsiteY5" fmla="*/ 4689338 h 4773594"/>
              <a:gd name="connsiteX6" fmla="*/ 348710 w 7353503"/>
              <a:gd name="connsiteY6" fmla="*/ 4599744 h 4773594"/>
              <a:gd name="connsiteX7" fmla="*/ 280221 w 7353503"/>
              <a:gd name="connsiteY7" fmla="*/ 184492 h 4773594"/>
              <a:gd name="connsiteX0" fmla="*/ 280221 w 7322712"/>
              <a:gd name="connsiteY0" fmla="*/ 184492 h 4773594"/>
              <a:gd name="connsiteX1" fmla="*/ 3453768 w 7322712"/>
              <a:gd name="connsiteY1" fmla="*/ 75006 h 4773594"/>
              <a:gd name="connsiteX2" fmla="*/ 6968582 w 7322712"/>
              <a:gd name="connsiteY2" fmla="*/ 189337 h 4773594"/>
              <a:gd name="connsiteX3" fmla="*/ 7316681 w 7322712"/>
              <a:gd name="connsiteY3" fmla="*/ 2466838 h 4773594"/>
              <a:gd name="connsiteX4" fmla="*/ 7003354 w 7322712"/>
              <a:gd name="connsiteY4" fmla="*/ 4596462 h 4773594"/>
              <a:gd name="connsiteX5" fmla="*/ 3644267 w 7322712"/>
              <a:gd name="connsiteY5" fmla="*/ 4689338 h 4773594"/>
              <a:gd name="connsiteX6" fmla="*/ 348710 w 7322712"/>
              <a:gd name="connsiteY6" fmla="*/ 4599744 h 4773594"/>
              <a:gd name="connsiteX7" fmla="*/ 280221 w 7322712"/>
              <a:gd name="connsiteY7" fmla="*/ 184492 h 4773594"/>
              <a:gd name="connsiteX0" fmla="*/ 280221 w 7322712"/>
              <a:gd name="connsiteY0" fmla="*/ 184492 h 4773594"/>
              <a:gd name="connsiteX1" fmla="*/ 3453768 w 7322712"/>
              <a:gd name="connsiteY1" fmla="*/ 75006 h 4773594"/>
              <a:gd name="connsiteX2" fmla="*/ 6968582 w 7322712"/>
              <a:gd name="connsiteY2" fmla="*/ 189337 h 4773594"/>
              <a:gd name="connsiteX3" fmla="*/ 7316681 w 7322712"/>
              <a:gd name="connsiteY3" fmla="*/ 2466838 h 4773594"/>
              <a:gd name="connsiteX4" fmla="*/ 7003354 w 7322712"/>
              <a:gd name="connsiteY4" fmla="*/ 4596462 h 4773594"/>
              <a:gd name="connsiteX5" fmla="*/ 3644267 w 7322712"/>
              <a:gd name="connsiteY5" fmla="*/ 4689338 h 4773594"/>
              <a:gd name="connsiteX6" fmla="*/ 348710 w 7322712"/>
              <a:gd name="connsiteY6" fmla="*/ 4599744 h 4773594"/>
              <a:gd name="connsiteX7" fmla="*/ 280221 w 7322712"/>
              <a:gd name="connsiteY7" fmla="*/ 184492 h 4773594"/>
              <a:gd name="connsiteX0" fmla="*/ 280221 w 7325261"/>
              <a:gd name="connsiteY0" fmla="*/ 165218 h 4754320"/>
              <a:gd name="connsiteX1" fmla="*/ 3453768 w 7325261"/>
              <a:gd name="connsiteY1" fmla="*/ 55732 h 4754320"/>
              <a:gd name="connsiteX2" fmla="*/ 7021499 w 7325261"/>
              <a:gd name="connsiteY2" fmla="*/ 212397 h 4754320"/>
              <a:gd name="connsiteX3" fmla="*/ 7316681 w 7325261"/>
              <a:gd name="connsiteY3" fmla="*/ 2447564 h 4754320"/>
              <a:gd name="connsiteX4" fmla="*/ 7003354 w 7325261"/>
              <a:gd name="connsiteY4" fmla="*/ 4577188 h 4754320"/>
              <a:gd name="connsiteX5" fmla="*/ 3644267 w 7325261"/>
              <a:gd name="connsiteY5" fmla="*/ 4670064 h 4754320"/>
              <a:gd name="connsiteX6" fmla="*/ 348710 w 7325261"/>
              <a:gd name="connsiteY6" fmla="*/ 4580470 h 4754320"/>
              <a:gd name="connsiteX7" fmla="*/ 280221 w 7325261"/>
              <a:gd name="connsiteY7" fmla="*/ 165218 h 4754320"/>
              <a:gd name="connsiteX0" fmla="*/ 280221 w 7325261"/>
              <a:gd name="connsiteY0" fmla="*/ 207690 h 4796792"/>
              <a:gd name="connsiteX1" fmla="*/ 3453768 w 7325261"/>
              <a:gd name="connsiteY1" fmla="*/ 98204 h 4796792"/>
              <a:gd name="connsiteX2" fmla="*/ 7021499 w 7325261"/>
              <a:gd name="connsiteY2" fmla="*/ 254869 h 4796792"/>
              <a:gd name="connsiteX3" fmla="*/ 7316681 w 7325261"/>
              <a:gd name="connsiteY3" fmla="*/ 2490036 h 4796792"/>
              <a:gd name="connsiteX4" fmla="*/ 7003354 w 7325261"/>
              <a:gd name="connsiteY4" fmla="*/ 4619660 h 4796792"/>
              <a:gd name="connsiteX5" fmla="*/ 3644267 w 7325261"/>
              <a:gd name="connsiteY5" fmla="*/ 4712536 h 4796792"/>
              <a:gd name="connsiteX6" fmla="*/ 348710 w 7325261"/>
              <a:gd name="connsiteY6" fmla="*/ 4622942 h 4796792"/>
              <a:gd name="connsiteX7" fmla="*/ 280221 w 7325261"/>
              <a:gd name="connsiteY7" fmla="*/ 207690 h 4796792"/>
              <a:gd name="connsiteX0" fmla="*/ 280221 w 7325261"/>
              <a:gd name="connsiteY0" fmla="*/ 207690 h 4796792"/>
              <a:gd name="connsiteX1" fmla="*/ 3453768 w 7325261"/>
              <a:gd name="connsiteY1" fmla="*/ 98204 h 4796792"/>
              <a:gd name="connsiteX2" fmla="*/ 7021499 w 7325261"/>
              <a:gd name="connsiteY2" fmla="*/ 254869 h 4796792"/>
              <a:gd name="connsiteX3" fmla="*/ 7316681 w 7325261"/>
              <a:gd name="connsiteY3" fmla="*/ 2490036 h 4796792"/>
              <a:gd name="connsiteX4" fmla="*/ 7003354 w 7325261"/>
              <a:gd name="connsiteY4" fmla="*/ 4619660 h 4796792"/>
              <a:gd name="connsiteX5" fmla="*/ 3644267 w 7325261"/>
              <a:gd name="connsiteY5" fmla="*/ 4712536 h 4796792"/>
              <a:gd name="connsiteX6" fmla="*/ 348710 w 7325261"/>
              <a:gd name="connsiteY6" fmla="*/ 4622942 h 4796792"/>
              <a:gd name="connsiteX7" fmla="*/ 280221 w 7325261"/>
              <a:gd name="connsiteY7" fmla="*/ 207690 h 4796792"/>
              <a:gd name="connsiteX0" fmla="*/ 280221 w 7325261"/>
              <a:gd name="connsiteY0" fmla="*/ 207690 h 4796792"/>
              <a:gd name="connsiteX1" fmla="*/ 3453768 w 7325261"/>
              <a:gd name="connsiteY1" fmla="*/ 98204 h 4796792"/>
              <a:gd name="connsiteX2" fmla="*/ 7021499 w 7325261"/>
              <a:gd name="connsiteY2" fmla="*/ 254869 h 4796792"/>
              <a:gd name="connsiteX3" fmla="*/ 7316681 w 7325261"/>
              <a:gd name="connsiteY3" fmla="*/ 2490036 h 4796792"/>
              <a:gd name="connsiteX4" fmla="*/ 7003354 w 7325261"/>
              <a:gd name="connsiteY4" fmla="*/ 4619660 h 4796792"/>
              <a:gd name="connsiteX5" fmla="*/ 3644267 w 7325261"/>
              <a:gd name="connsiteY5" fmla="*/ 4712536 h 4796792"/>
              <a:gd name="connsiteX6" fmla="*/ 348710 w 7325261"/>
              <a:gd name="connsiteY6" fmla="*/ 4622942 h 4796792"/>
              <a:gd name="connsiteX7" fmla="*/ 280221 w 7325261"/>
              <a:gd name="connsiteY7" fmla="*/ 207690 h 4796792"/>
              <a:gd name="connsiteX0" fmla="*/ 303529 w 7348569"/>
              <a:gd name="connsiteY0" fmla="*/ 207690 h 4796792"/>
              <a:gd name="connsiteX1" fmla="*/ 3477076 w 7348569"/>
              <a:gd name="connsiteY1" fmla="*/ 98204 h 4796792"/>
              <a:gd name="connsiteX2" fmla="*/ 7044807 w 7348569"/>
              <a:gd name="connsiteY2" fmla="*/ 254869 h 4796792"/>
              <a:gd name="connsiteX3" fmla="*/ 7339989 w 7348569"/>
              <a:gd name="connsiteY3" fmla="*/ 2490036 h 4796792"/>
              <a:gd name="connsiteX4" fmla="*/ 7026662 w 7348569"/>
              <a:gd name="connsiteY4" fmla="*/ 4619660 h 4796792"/>
              <a:gd name="connsiteX5" fmla="*/ 3667575 w 7348569"/>
              <a:gd name="connsiteY5" fmla="*/ 4712536 h 4796792"/>
              <a:gd name="connsiteX6" fmla="*/ 372018 w 7348569"/>
              <a:gd name="connsiteY6" fmla="*/ 4622942 h 4796792"/>
              <a:gd name="connsiteX7" fmla="*/ 303529 w 7348569"/>
              <a:gd name="connsiteY7" fmla="*/ 207690 h 4796792"/>
              <a:gd name="connsiteX0" fmla="*/ 303529 w 7348569"/>
              <a:gd name="connsiteY0" fmla="*/ 207690 h 4796792"/>
              <a:gd name="connsiteX1" fmla="*/ 3477076 w 7348569"/>
              <a:gd name="connsiteY1" fmla="*/ 98204 h 4796792"/>
              <a:gd name="connsiteX2" fmla="*/ 7044807 w 7348569"/>
              <a:gd name="connsiteY2" fmla="*/ 254869 h 4796792"/>
              <a:gd name="connsiteX3" fmla="*/ 7339989 w 7348569"/>
              <a:gd name="connsiteY3" fmla="*/ 2490036 h 4796792"/>
              <a:gd name="connsiteX4" fmla="*/ 7026662 w 7348569"/>
              <a:gd name="connsiteY4" fmla="*/ 4619660 h 4796792"/>
              <a:gd name="connsiteX5" fmla="*/ 3667575 w 7348569"/>
              <a:gd name="connsiteY5" fmla="*/ 4712536 h 4796792"/>
              <a:gd name="connsiteX6" fmla="*/ 372018 w 7348569"/>
              <a:gd name="connsiteY6" fmla="*/ 4622942 h 4796792"/>
              <a:gd name="connsiteX7" fmla="*/ 303529 w 7348569"/>
              <a:gd name="connsiteY7" fmla="*/ 207690 h 4796792"/>
              <a:gd name="connsiteX0" fmla="*/ 303529 w 7348569"/>
              <a:gd name="connsiteY0" fmla="*/ 207690 h 4845989"/>
              <a:gd name="connsiteX1" fmla="*/ 3477076 w 7348569"/>
              <a:gd name="connsiteY1" fmla="*/ 98204 h 4845989"/>
              <a:gd name="connsiteX2" fmla="*/ 7044807 w 7348569"/>
              <a:gd name="connsiteY2" fmla="*/ 254869 h 4845989"/>
              <a:gd name="connsiteX3" fmla="*/ 7339989 w 7348569"/>
              <a:gd name="connsiteY3" fmla="*/ 2490036 h 4845989"/>
              <a:gd name="connsiteX4" fmla="*/ 7026662 w 7348569"/>
              <a:gd name="connsiteY4" fmla="*/ 4619660 h 4845989"/>
              <a:gd name="connsiteX5" fmla="*/ 3667575 w 7348569"/>
              <a:gd name="connsiteY5" fmla="*/ 4712536 h 4845989"/>
              <a:gd name="connsiteX6" fmla="*/ 372018 w 7348569"/>
              <a:gd name="connsiteY6" fmla="*/ 4697025 h 4845989"/>
              <a:gd name="connsiteX7" fmla="*/ 303529 w 7348569"/>
              <a:gd name="connsiteY7" fmla="*/ 207690 h 4845989"/>
              <a:gd name="connsiteX0" fmla="*/ 293099 w 7338139"/>
              <a:gd name="connsiteY0" fmla="*/ 207690 h 4853564"/>
              <a:gd name="connsiteX1" fmla="*/ 3466646 w 7338139"/>
              <a:gd name="connsiteY1" fmla="*/ 98204 h 4853564"/>
              <a:gd name="connsiteX2" fmla="*/ 7034377 w 7338139"/>
              <a:gd name="connsiteY2" fmla="*/ 254869 h 4853564"/>
              <a:gd name="connsiteX3" fmla="*/ 7329559 w 7338139"/>
              <a:gd name="connsiteY3" fmla="*/ 2490036 h 4853564"/>
              <a:gd name="connsiteX4" fmla="*/ 7016232 w 7338139"/>
              <a:gd name="connsiteY4" fmla="*/ 4619660 h 4853564"/>
              <a:gd name="connsiteX5" fmla="*/ 3657145 w 7338139"/>
              <a:gd name="connsiteY5" fmla="*/ 4712536 h 4853564"/>
              <a:gd name="connsiteX6" fmla="*/ 382755 w 7338139"/>
              <a:gd name="connsiteY6" fmla="*/ 4707608 h 4853564"/>
              <a:gd name="connsiteX7" fmla="*/ 293099 w 7338139"/>
              <a:gd name="connsiteY7" fmla="*/ 207690 h 4853564"/>
              <a:gd name="connsiteX0" fmla="*/ 308884 w 7353924"/>
              <a:gd name="connsiteY0" fmla="*/ 207690 h 4824019"/>
              <a:gd name="connsiteX1" fmla="*/ 3482431 w 7353924"/>
              <a:gd name="connsiteY1" fmla="*/ 98204 h 4824019"/>
              <a:gd name="connsiteX2" fmla="*/ 7050162 w 7353924"/>
              <a:gd name="connsiteY2" fmla="*/ 254869 h 4824019"/>
              <a:gd name="connsiteX3" fmla="*/ 7345344 w 7353924"/>
              <a:gd name="connsiteY3" fmla="*/ 2490036 h 4824019"/>
              <a:gd name="connsiteX4" fmla="*/ 7032017 w 7353924"/>
              <a:gd name="connsiteY4" fmla="*/ 4619660 h 4824019"/>
              <a:gd name="connsiteX5" fmla="*/ 3672930 w 7353924"/>
              <a:gd name="connsiteY5" fmla="*/ 4712536 h 4824019"/>
              <a:gd name="connsiteX6" fmla="*/ 366790 w 7353924"/>
              <a:gd name="connsiteY6" fmla="*/ 4665275 h 4824019"/>
              <a:gd name="connsiteX7" fmla="*/ 308884 w 7353924"/>
              <a:gd name="connsiteY7" fmla="*/ 207690 h 4824019"/>
              <a:gd name="connsiteX0" fmla="*/ 308884 w 7353924"/>
              <a:gd name="connsiteY0" fmla="*/ 207690 h 4820626"/>
              <a:gd name="connsiteX1" fmla="*/ 3482431 w 7353924"/>
              <a:gd name="connsiteY1" fmla="*/ 98204 h 4820626"/>
              <a:gd name="connsiteX2" fmla="*/ 7050162 w 7353924"/>
              <a:gd name="connsiteY2" fmla="*/ 254869 h 4820626"/>
              <a:gd name="connsiteX3" fmla="*/ 7345344 w 7353924"/>
              <a:gd name="connsiteY3" fmla="*/ 2490036 h 4820626"/>
              <a:gd name="connsiteX4" fmla="*/ 7032017 w 7353924"/>
              <a:gd name="connsiteY4" fmla="*/ 4619660 h 4820626"/>
              <a:gd name="connsiteX5" fmla="*/ 3482430 w 7353924"/>
              <a:gd name="connsiteY5" fmla="*/ 4701953 h 4820626"/>
              <a:gd name="connsiteX6" fmla="*/ 366790 w 7353924"/>
              <a:gd name="connsiteY6" fmla="*/ 4665275 h 4820626"/>
              <a:gd name="connsiteX7" fmla="*/ 308884 w 7353924"/>
              <a:gd name="connsiteY7" fmla="*/ 207690 h 4820626"/>
              <a:gd name="connsiteX0" fmla="*/ 308884 w 7353924"/>
              <a:gd name="connsiteY0" fmla="*/ 207690 h 4820626"/>
              <a:gd name="connsiteX1" fmla="*/ 3482431 w 7353924"/>
              <a:gd name="connsiteY1" fmla="*/ 98204 h 4820626"/>
              <a:gd name="connsiteX2" fmla="*/ 7050162 w 7353924"/>
              <a:gd name="connsiteY2" fmla="*/ 254869 h 4820626"/>
              <a:gd name="connsiteX3" fmla="*/ 7345344 w 7353924"/>
              <a:gd name="connsiteY3" fmla="*/ 2490036 h 4820626"/>
              <a:gd name="connsiteX4" fmla="*/ 7032017 w 7353924"/>
              <a:gd name="connsiteY4" fmla="*/ 4619660 h 4820626"/>
              <a:gd name="connsiteX5" fmla="*/ 3482430 w 7353924"/>
              <a:gd name="connsiteY5" fmla="*/ 4701953 h 4820626"/>
              <a:gd name="connsiteX6" fmla="*/ 366790 w 7353924"/>
              <a:gd name="connsiteY6" fmla="*/ 4665275 h 4820626"/>
              <a:gd name="connsiteX7" fmla="*/ 308884 w 7353924"/>
              <a:gd name="connsiteY7" fmla="*/ 207690 h 4820626"/>
              <a:gd name="connsiteX0" fmla="*/ 293099 w 7338139"/>
              <a:gd name="connsiteY0" fmla="*/ 207690 h 4799498"/>
              <a:gd name="connsiteX1" fmla="*/ 3466646 w 7338139"/>
              <a:gd name="connsiteY1" fmla="*/ 98204 h 4799498"/>
              <a:gd name="connsiteX2" fmla="*/ 7034377 w 7338139"/>
              <a:gd name="connsiteY2" fmla="*/ 254869 h 4799498"/>
              <a:gd name="connsiteX3" fmla="*/ 7329559 w 7338139"/>
              <a:gd name="connsiteY3" fmla="*/ 2490036 h 4799498"/>
              <a:gd name="connsiteX4" fmla="*/ 7016232 w 7338139"/>
              <a:gd name="connsiteY4" fmla="*/ 4619660 h 4799498"/>
              <a:gd name="connsiteX5" fmla="*/ 3466645 w 7338139"/>
              <a:gd name="connsiteY5" fmla="*/ 4701953 h 4799498"/>
              <a:gd name="connsiteX6" fmla="*/ 382755 w 7338139"/>
              <a:gd name="connsiteY6" fmla="*/ 4633525 h 4799498"/>
              <a:gd name="connsiteX7" fmla="*/ 293099 w 7338139"/>
              <a:gd name="connsiteY7" fmla="*/ 207690 h 4799498"/>
              <a:gd name="connsiteX0" fmla="*/ 293099 w 7338139"/>
              <a:gd name="connsiteY0" fmla="*/ 207690 h 4767935"/>
              <a:gd name="connsiteX1" fmla="*/ 3466646 w 7338139"/>
              <a:gd name="connsiteY1" fmla="*/ 98204 h 4767935"/>
              <a:gd name="connsiteX2" fmla="*/ 7034377 w 7338139"/>
              <a:gd name="connsiteY2" fmla="*/ 254869 h 4767935"/>
              <a:gd name="connsiteX3" fmla="*/ 7329559 w 7338139"/>
              <a:gd name="connsiteY3" fmla="*/ 2490036 h 4767935"/>
              <a:gd name="connsiteX4" fmla="*/ 7016232 w 7338139"/>
              <a:gd name="connsiteY4" fmla="*/ 4619660 h 4767935"/>
              <a:gd name="connsiteX5" fmla="*/ 3466645 w 7338139"/>
              <a:gd name="connsiteY5" fmla="*/ 4701953 h 4767935"/>
              <a:gd name="connsiteX6" fmla="*/ 382755 w 7338139"/>
              <a:gd name="connsiteY6" fmla="*/ 4633525 h 4767935"/>
              <a:gd name="connsiteX7" fmla="*/ 293099 w 7338139"/>
              <a:gd name="connsiteY7" fmla="*/ 207690 h 4767935"/>
              <a:gd name="connsiteX0" fmla="*/ 293099 w 8504376"/>
              <a:gd name="connsiteY0" fmla="*/ 207690 h 4767935"/>
              <a:gd name="connsiteX1" fmla="*/ 3466646 w 8504376"/>
              <a:gd name="connsiteY1" fmla="*/ 98204 h 4767935"/>
              <a:gd name="connsiteX2" fmla="*/ 7034377 w 8504376"/>
              <a:gd name="connsiteY2" fmla="*/ 254869 h 4767935"/>
              <a:gd name="connsiteX3" fmla="*/ 8504309 w 8504376"/>
              <a:gd name="connsiteY3" fmla="*/ 2352452 h 4767935"/>
              <a:gd name="connsiteX4" fmla="*/ 7016232 w 8504376"/>
              <a:gd name="connsiteY4" fmla="*/ 4619660 h 4767935"/>
              <a:gd name="connsiteX5" fmla="*/ 3466645 w 8504376"/>
              <a:gd name="connsiteY5" fmla="*/ 4701953 h 4767935"/>
              <a:gd name="connsiteX6" fmla="*/ 382755 w 8504376"/>
              <a:gd name="connsiteY6" fmla="*/ 4633525 h 4767935"/>
              <a:gd name="connsiteX7" fmla="*/ 293099 w 8504376"/>
              <a:gd name="connsiteY7" fmla="*/ 207690 h 4767935"/>
              <a:gd name="connsiteX0" fmla="*/ 293099 w 9071700"/>
              <a:gd name="connsiteY0" fmla="*/ 214160 h 4774405"/>
              <a:gd name="connsiteX1" fmla="*/ 3466646 w 9071700"/>
              <a:gd name="connsiteY1" fmla="*/ 104674 h 4774405"/>
              <a:gd name="connsiteX2" fmla="*/ 8981710 w 9071700"/>
              <a:gd name="connsiteY2" fmla="*/ 250756 h 4774405"/>
              <a:gd name="connsiteX3" fmla="*/ 8504309 w 9071700"/>
              <a:gd name="connsiteY3" fmla="*/ 2358922 h 4774405"/>
              <a:gd name="connsiteX4" fmla="*/ 7016232 w 9071700"/>
              <a:gd name="connsiteY4" fmla="*/ 4626130 h 4774405"/>
              <a:gd name="connsiteX5" fmla="*/ 3466645 w 9071700"/>
              <a:gd name="connsiteY5" fmla="*/ 4708423 h 4774405"/>
              <a:gd name="connsiteX6" fmla="*/ 382755 w 9071700"/>
              <a:gd name="connsiteY6" fmla="*/ 4639995 h 4774405"/>
              <a:gd name="connsiteX7" fmla="*/ 293099 w 9071700"/>
              <a:gd name="connsiteY7" fmla="*/ 214160 h 4774405"/>
              <a:gd name="connsiteX0" fmla="*/ 293099 w 9071700"/>
              <a:gd name="connsiteY0" fmla="*/ 236106 h 4796351"/>
              <a:gd name="connsiteX1" fmla="*/ 4651979 w 9071700"/>
              <a:gd name="connsiteY1" fmla="*/ 73704 h 4796351"/>
              <a:gd name="connsiteX2" fmla="*/ 8981710 w 9071700"/>
              <a:gd name="connsiteY2" fmla="*/ 272702 h 4796351"/>
              <a:gd name="connsiteX3" fmla="*/ 8504309 w 9071700"/>
              <a:gd name="connsiteY3" fmla="*/ 2380868 h 4796351"/>
              <a:gd name="connsiteX4" fmla="*/ 7016232 w 9071700"/>
              <a:gd name="connsiteY4" fmla="*/ 4648076 h 4796351"/>
              <a:gd name="connsiteX5" fmla="*/ 3466645 w 9071700"/>
              <a:gd name="connsiteY5" fmla="*/ 4730369 h 4796351"/>
              <a:gd name="connsiteX6" fmla="*/ 382755 w 9071700"/>
              <a:gd name="connsiteY6" fmla="*/ 4661941 h 4796351"/>
              <a:gd name="connsiteX7" fmla="*/ 293099 w 9071700"/>
              <a:gd name="connsiteY7" fmla="*/ 236106 h 4796351"/>
              <a:gd name="connsiteX0" fmla="*/ 259540 w 9112224"/>
              <a:gd name="connsiteY0" fmla="*/ 214940 h 4796351"/>
              <a:gd name="connsiteX1" fmla="*/ 4692503 w 9112224"/>
              <a:gd name="connsiteY1" fmla="*/ 73704 h 4796351"/>
              <a:gd name="connsiteX2" fmla="*/ 9022234 w 9112224"/>
              <a:gd name="connsiteY2" fmla="*/ 272702 h 4796351"/>
              <a:gd name="connsiteX3" fmla="*/ 8544833 w 9112224"/>
              <a:gd name="connsiteY3" fmla="*/ 2380868 h 4796351"/>
              <a:gd name="connsiteX4" fmla="*/ 7056756 w 9112224"/>
              <a:gd name="connsiteY4" fmla="*/ 4648076 h 4796351"/>
              <a:gd name="connsiteX5" fmla="*/ 3507169 w 9112224"/>
              <a:gd name="connsiteY5" fmla="*/ 4730369 h 4796351"/>
              <a:gd name="connsiteX6" fmla="*/ 423279 w 9112224"/>
              <a:gd name="connsiteY6" fmla="*/ 4661941 h 4796351"/>
              <a:gd name="connsiteX7" fmla="*/ 259540 w 9112224"/>
              <a:gd name="connsiteY7" fmla="*/ 214940 h 4796351"/>
              <a:gd name="connsiteX0" fmla="*/ 259540 w 9112224"/>
              <a:gd name="connsiteY0" fmla="*/ 266659 h 4848070"/>
              <a:gd name="connsiteX1" fmla="*/ 4692503 w 9112224"/>
              <a:gd name="connsiteY1" fmla="*/ 125423 h 4848070"/>
              <a:gd name="connsiteX2" fmla="*/ 9022234 w 9112224"/>
              <a:gd name="connsiteY2" fmla="*/ 324421 h 4848070"/>
              <a:gd name="connsiteX3" fmla="*/ 8544833 w 9112224"/>
              <a:gd name="connsiteY3" fmla="*/ 2432587 h 4848070"/>
              <a:gd name="connsiteX4" fmla="*/ 7056756 w 9112224"/>
              <a:gd name="connsiteY4" fmla="*/ 4699795 h 4848070"/>
              <a:gd name="connsiteX5" fmla="*/ 3507169 w 9112224"/>
              <a:gd name="connsiteY5" fmla="*/ 4782088 h 4848070"/>
              <a:gd name="connsiteX6" fmla="*/ 423279 w 9112224"/>
              <a:gd name="connsiteY6" fmla="*/ 4713660 h 4848070"/>
              <a:gd name="connsiteX7" fmla="*/ 259540 w 9112224"/>
              <a:gd name="connsiteY7" fmla="*/ 266659 h 4848070"/>
              <a:gd name="connsiteX0" fmla="*/ 264055 w 9106156"/>
              <a:gd name="connsiteY0" fmla="*/ 287661 h 4816156"/>
              <a:gd name="connsiteX1" fmla="*/ 4686435 w 9106156"/>
              <a:gd name="connsiteY1" fmla="*/ 93509 h 4816156"/>
              <a:gd name="connsiteX2" fmla="*/ 9016166 w 9106156"/>
              <a:gd name="connsiteY2" fmla="*/ 292507 h 4816156"/>
              <a:gd name="connsiteX3" fmla="*/ 8538765 w 9106156"/>
              <a:gd name="connsiteY3" fmla="*/ 2400673 h 4816156"/>
              <a:gd name="connsiteX4" fmla="*/ 7050688 w 9106156"/>
              <a:gd name="connsiteY4" fmla="*/ 4667881 h 4816156"/>
              <a:gd name="connsiteX5" fmla="*/ 3501101 w 9106156"/>
              <a:gd name="connsiteY5" fmla="*/ 4750174 h 4816156"/>
              <a:gd name="connsiteX6" fmla="*/ 417211 w 9106156"/>
              <a:gd name="connsiteY6" fmla="*/ 4681746 h 4816156"/>
              <a:gd name="connsiteX7" fmla="*/ 264055 w 9106156"/>
              <a:gd name="connsiteY7" fmla="*/ 287661 h 4816156"/>
              <a:gd name="connsiteX0" fmla="*/ 264055 w 9106156"/>
              <a:gd name="connsiteY0" fmla="*/ 300695 h 4829190"/>
              <a:gd name="connsiteX1" fmla="*/ 4686435 w 9106156"/>
              <a:gd name="connsiteY1" fmla="*/ 106543 h 4829190"/>
              <a:gd name="connsiteX2" fmla="*/ 9016166 w 9106156"/>
              <a:gd name="connsiteY2" fmla="*/ 305541 h 4829190"/>
              <a:gd name="connsiteX3" fmla="*/ 8538765 w 9106156"/>
              <a:gd name="connsiteY3" fmla="*/ 2413707 h 4829190"/>
              <a:gd name="connsiteX4" fmla="*/ 7050688 w 9106156"/>
              <a:gd name="connsiteY4" fmla="*/ 4680915 h 4829190"/>
              <a:gd name="connsiteX5" fmla="*/ 3501101 w 9106156"/>
              <a:gd name="connsiteY5" fmla="*/ 4763208 h 4829190"/>
              <a:gd name="connsiteX6" fmla="*/ 417211 w 9106156"/>
              <a:gd name="connsiteY6" fmla="*/ 4694780 h 4829190"/>
              <a:gd name="connsiteX7" fmla="*/ 264055 w 9106156"/>
              <a:gd name="connsiteY7" fmla="*/ 300695 h 4829190"/>
              <a:gd name="connsiteX0" fmla="*/ 259540 w 9112224"/>
              <a:gd name="connsiteY0" fmla="*/ 288110 h 4848355"/>
              <a:gd name="connsiteX1" fmla="*/ 4692503 w 9112224"/>
              <a:gd name="connsiteY1" fmla="*/ 125708 h 4848355"/>
              <a:gd name="connsiteX2" fmla="*/ 9022234 w 9112224"/>
              <a:gd name="connsiteY2" fmla="*/ 324706 h 4848355"/>
              <a:gd name="connsiteX3" fmla="*/ 8544833 w 9112224"/>
              <a:gd name="connsiteY3" fmla="*/ 2432872 h 4848355"/>
              <a:gd name="connsiteX4" fmla="*/ 7056756 w 9112224"/>
              <a:gd name="connsiteY4" fmla="*/ 4700080 h 4848355"/>
              <a:gd name="connsiteX5" fmla="*/ 3507169 w 9112224"/>
              <a:gd name="connsiteY5" fmla="*/ 4782373 h 4848355"/>
              <a:gd name="connsiteX6" fmla="*/ 423279 w 9112224"/>
              <a:gd name="connsiteY6" fmla="*/ 4713945 h 4848355"/>
              <a:gd name="connsiteX7" fmla="*/ 259540 w 9112224"/>
              <a:gd name="connsiteY7" fmla="*/ 288110 h 4848355"/>
              <a:gd name="connsiteX0" fmla="*/ 268662 w 9100180"/>
              <a:gd name="connsiteY0" fmla="*/ 331357 h 4796352"/>
              <a:gd name="connsiteX1" fmla="*/ 4680459 w 9100180"/>
              <a:gd name="connsiteY1" fmla="*/ 73705 h 4796352"/>
              <a:gd name="connsiteX2" fmla="*/ 9010190 w 9100180"/>
              <a:gd name="connsiteY2" fmla="*/ 272703 h 4796352"/>
              <a:gd name="connsiteX3" fmla="*/ 8532789 w 9100180"/>
              <a:gd name="connsiteY3" fmla="*/ 2380869 h 4796352"/>
              <a:gd name="connsiteX4" fmla="*/ 7044712 w 9100180"/>
              <a:gd name="connsiteY4" fmla="*/ 4648077 h 4796352"/>
              <a:gd name="connsiteX5" fmla="*/ 3495125 w 9100180"/>
              <a:gd name="connsiteY5" fmla="*/ 4730370 h 4796352"/>
              <a:gd name="connsiteX6" fmla="*/ 411235 w 9100180"/>
              <a:gd name="connsiteY6" fmla="*/ 4661942 h 4796352"/>
              <a:gd name="connsiteX7" fmla="*/ 268662 w 9100180"/>
              <a:gd name="connsiteY7" fmla="*/ 331357 h 4796352"/>
              <a:gd name="connsiteX0" fmla="*/ 268662 w 9277116"/>
              <a:gd name="connsiteY0" fmla="*/ 331357 h 4796352"/>
              <a:gd name="connsiteX1" fmla="*/ 4680459 w 9277116"/>
              <a:gd name="connsiteY1" fmla="*/ 73705 h 4796352"/>
              <a:gd name="connsiteX2" fmla="*/ 9010190 w 9277116"/>
              <a:gd name="connsiteY2" fmla="*/ 272703 h 4796352"/>
              <a:gd name="connsiteX3" fmla="*/ 8532789 w 9277116"/>
              <a:gd name="connsiteY3" fmla="*/ 2380869 h 4796352"/>
              <a:gd name="connsiteX4" fmla="*/ 9182545 w 9277116"/>
              <a:gd name="connsiteY4" fmla="*/ 4679827 h 4796352"/>
              <a:gd name="connsiteX5" fmla="*/ 3495125 w 9277116"/>
              <a:gd name="connsiteY5" fmla="*/ 4730370 h 4796352"/>
              <a:gd name="connsiteX6" fmla="*/ 411235 w 9277116"/>
              <a:gd name="connsiteY6" fmla="*/ 4661942 h 4796352"/>
              <a:gd name="connsiteX7" fmla="*/ 268662 w 9277116"/>
              <a:gd name="connsiteY7" fmla="*/ 331357 h 4796352"/>
              <a:gd name="connsiteX0" fmla="*/ 268662 w 9486667"/>
              <a:gd name="connsiteY0" fmla="*/ 331357 h 4796352"/>
              <a:gd name="connsiteX1" fmla="*/ 4680459 w 9486667"/>
              <a:gd name="connsiteY1" fmla="*/ 73705 h 4796352"/>
              <a:gd name="connsiteX2" fmla="*/ 9010190 w 9486667"/>
              <a:gd name="connsiteY2" fmla="*/ 272703 h 4796352"/>
              <a:gd name="connsiteX3" fmla="*/ 9474705 w 9486667"/>
              <a:gd name="connsiteY3" fmla="*/ 2317369 h 4796352"/>
              <a:gd name="connsiteX4" fmla="*/ 9182545 w 9486667"/>
              <a:gd name="connsiteY4" fmla="*/ 4679827 h 4796352"/>
              <a:gd name="connsiteX5" fmla="*/ 3495125 w 9486667"/>
              <a:gd name="connsiteY5" fmla="*/ 4730370 h 4796352"/>
              <a:gd name="connsiteX6" fmla="*/ 411235 w 9486667"/>
              <a:gd name="connsiteY6" fmla="*/ 4661942 h 4796352"/>
              <a:gd name="connsiteX7" fmla="*/ 268662 w 9486667"/>
              <a:gd name="connsiteY7" fmla="*/ 331357 h 4796352"/>
              <a:gd name="connsiteX0" fmla="*/ 268662 w 9475299"/>
              <a:gd name="connsiteY0" fmla="*/ 331357 h 4805604"/>
              <a:gd name="connsiteX1" fmla="*/ 4680459 w 9475299"/>
              <a:gd name="connsiteY1" fmla="*/ 73705 h 4805604"/>
              <a:gd name="connsiteX2" fmla="*/ 9010190 w 9475299"/>
              <a:gd name="connsiteY2" fmla="*/ 272703 h 4805604"/>
              <a:gd name="connsiteX3" fmla="*/ 9474705 w 9475299"/>
              <a:gd name="connsiteY3" fmla="*/ 2317369 h 4805604"/>
              <a:gd name="connsiteX4" fmla="*/ 9087295 w 9475299"/>
              <a:gd name="connsiteY4" fmla="*/ 4700994 h 4805604"/>
              <a:gd name="connsiteX5" fmla="*/ 3495125 w 9475299"/>
              <a:gd name="connsiteY5" fmla="*/ 4730370 h 4805604"/>
              <a:gd name="connsiteX6" fmla="*/ 411235 w 9475299"/>
              <a:gd name="connsiteY6" fmla="*/ 4661942 h 4805604"/>
              <a:gd name="connsiteX7" fmla="*/ 268662 w 9475299"/>
              <a:gd name="connsiteY7" fmla="*/ 331357 h 4805604"/>
              <a:gd name="connsiteX0" fmla="*/ 268662 w 9398864"/>
              <a:gd name="connsiteY0" fmla="*/ 331357 h 4805604"/>
              <a:gd name="connsiteX1" fmla="*/ 4680459 w 9398864"/>
              <a:gd name="connsiteY1" fmla="*/ 73705 h 4805604"/>
              <a:gd name="connsiteX2" fmla="*/ 9010190 w 9398864"/>
              <a:gd name="connsiteY2" fmla="*/ 272703 h 4805604"/>
              <a:gd name="connsiteX3" fmla="*/ 9390039 w 9398864"/>
              <a:gd name="connsiteY3" fmla="*/ 2327952 h 4805604"/>
              <a:gd name="connsiteX4" fmla="*/ 9087295 w 9398864"/>
              <a:gd name="connsiteY4" fmla="*/ 4700994 h 4805604"/>
              <a:gd name="connsiteX5" fmla="*/ 3495125 w 9398864"/>
              <a:gd name="connsiteY5" fmla="*/ 4730370 h 4805604"/>
              <a:gd name="connsiteX6" fmla="*/ 411235 w 9398864"/>
              <a:gd name="connsiteY6" fmla="*/ 4661942 h 4805604"/>
              <a:gd name="connsiteX7" fmla="*/ 268662 w 9398864"/>
              <a:gd name="connsiteY7" fmla="*/ 331357 h 4805604"/>
              <a:gd name="connsiteX0" fmla="*/ 268662 w 9398864"/>
              <a:gd name="connsiteY0" fmla="*/ 329277 h 4803524"/>
              <a:gd name="connsiteX1" fmla="*/ 4680459 w 9398864"/>
              <a:gd name="connsiteY1" fmla="*/ 71625 h 4803524"/>
              <a:gd name="connsiteX2" fmla="*/ 9063106 w 9398864"/>
              <a:gd name="connsiteY2" fmla="*/ 376457 h 4803524"/>
              <a:gd name="connsiteX3" fmla="*/ 9390039 w 9398864"/>
              <a:gd name="connsiteY3" fmla="*/ 2325872 h 4803524"/>
              <a:gd name="connsiteX4" fmla="*/ 9087295 w 9398864"/>
              <a:gd name="connsiteY4" fmla="*/ 4698914 h 4803524"/>
              <a:gd name="connsiteX5" fmla="*/ 3495125 w 9398864"/>
              <a:gd name="connsiteY5" fmla="*/ 4728290 h 4803524"/>
              <a:gd name="connsiteX6" fmla="*/ 411235 w 9398864"/>
              <a:gd name="connsiteY6" fmla="*/ 4659862 h 4803524"/>
              <a:gd name="connsiteX7" fmla="*/ 268662 w 9398864"/>
              <a:gd name="connsiteY7" fmla="*/ 329277 h 4803524"/>
              <a:gd name="connsiteX0" fmla="*/ 268662 w 9398864"/>
              <a:gd name="connsiteY0" fmla="*/ 309685 h 4783932"/>
              <a:gd name="connsiteX1" fmla="*/ 4722792 w 9398864"/>
              <a:gd name="connsiteY1" fmla="*/ 94366 h 4783932"/>
              <a:gd name="connsiteX2" fmla="*/ 9063106 w 9398864"/>
              <a:gd name="connsiteY2" fmla="*/ 356865 h 4783932"/>
              <a:gd name="connsiteX3" fmla="*/ 9390039 w 9398864"/>
              <a:gd name="connsiteY3" fmla="*/ 2306280 h 4783932"/>
              <a:gd name="connsiteX4" fmla="*/ 9087295 w 9398864"/>
              <a:gd name="connsiteY4" fmla="*/ 4679322 h 4783932"/>
              <a:gd name="connsiteX5" fmla="*/ 3495125 w 9398864"/>
              <a:gd name="connsiteY5" fmla="*/ 4708698 h 4783932"/>
              <a:gd name="connsiteX6" fmla="*/ 411235 w 9398864"/>
              <a:gd name="connsiteY6" fmla="*/ 4640270 h 4783932"/>
              <a:gd name="connsiteX7" fmla="*/ 268662 w 9398864"/>
              <a:gd name="connsiteY7" fmla="*/ 309685 h 4783932"/>
              <a:gd name="connsiteX0" fmla="*/ 314333 w 9349285"/>
              <a:gd name="connsiteY0" fmla="*/ 265759 h 4856423"/>
              <a:gd name="connsiteX1" fmla="*/ 4673213 w 9349285"/>
              <a:gd name="connsiteY1" fmla="*/ 166857 h 4856423"/>
              <a:gd name="connsiteX2" fmla="*/ 9013527 w 9349285"/>
              <a:gd name="connsiteY2" fmla="*/ 429356 h 4856423"/>
              <a:gd name="connsiteX3" fmla="*/ 9340460 w 9349285"/>
              <a:gd name="connsiteY3" fmla="*/ 2378771 h 4856423"/>
              <a:gd name="connsiteX4" fmla="*/ 9037716 w 9349285"/>
              <a:gd name="connsiteY4" fmla="*/ 4751813 h 4856423"/>
              <a:gd name="connsiteX5" fmla="*/ 3445546 w 9349285"/>
              <a:gd name="connsiteY5" fmla="*/ 4781189 h 4856423"/>
              <a:gd name="connsiteX6" fmla="*/ 361656 w 9349285"/>
              <a:gd name="connsiteY6" fmla="*/ 4712761 h 4856423"/>
              <a:gd name="connsiteX7" fmla="*/ 314333 w 9349285"/>
              <a:gd name="connsiteY7" fmla="*/ 265759 h 4856423"/>
              <a:gd name="connsiteX0" fmla="*/ 314333 w 9349285"/>
              <a:gd name="connsiteY0" fmla="*/ 152086 h 4742750"/>
              <a:gd name="connsiteX1" fmla="*/ 4673213 w 9349285"/>
              <a:gd name="connsiteY1" fmla="*/ 53184 h 4742750"/>
              <a:gd name="connsiteX2" fmla="*/ 9013527 w 9349285"/>
              <a:gd name="connsiteY2" fmla="*/ 315683 h 4742750"/>
              <a:gd name="connsiteX3" fmla="*/ 9340460 w 9349285"/>
              <a:gd name="connsiteY3" fmla="*/ 2265098 h 4742750"/>
              <a:gd name="connsiteX4" fmla="*/ 9037716 w 9349285"/>
              <a:gd name="connsiteY4" fmla="*/ 4638140 h 4742750"/>
              <a:gd name="connsiteX5" fmla="*/ 3445546 w 9349285"/>
              <a:gd name="connsiteY5" fmla="*/ 4667516 h 4742750"/>
              <a:gd name="connsiteX6" fmla="*/ 361656 w 9349285"/>
              <a:gd name="connsiteY6" fmla="*/ 4599088 h 4742750"/>
              <a:gd name="connsiteX7" fmla="*/ 314333 w 9349285"/>
              <a:gd name="connsiteY7" fmla="*/ 152086 h 4742750"/>
              <a:gd name="connsiteX0" fmla="*/ 287946 w 9322898"/>
              <a:gd name="connsiteY0" fmla="*/ 152086 h 4742750"/>
              <a:gd name="connsiteX1" fmla="*/ 4646826 w 9322898"/>
              <a:gd name="connsiteY1" fmla="*/ 53184 h 4742750"/>
              <a:gd name="connsiteX2" fmla="*/ 8987140 w 9322898"/>
              <a:gd name="connsiteY2" fmla="*/ 315683 h 4742750"/>
              <a:gd name="connsiteX3" fmla="*/ 9314073 w 9322898"/>
              <a:gd name="connsiteY3" fmla="*/ 2265098 h 4742750"/>
              <a:gd name="connsiteX4" fmla="*/ 9011329 w 9322898"/>
              <a:gd name="connsiteY4" fmla="*/ 4638140 h 4742750"/>
              <a:gd name="connsiteX5" fmla="*/ 3419159 w 9322898"/>
              <a:gd name="connsiteY5" fmla="*/ 4667516 h 4742750"/>
              <a:gd name="connsiteX6" fmla="*/ 335269 w 9322898"/>
              <a:gd name="connsiteY6" fmla="*/ 4599088 h 4742750"/>
              <a:gd name="connsiteX7" fmla="*/ 287946 w 9322898"/>
              <a:gd name="connsiteY7" fmla="*/ 152086 h 4742750"/>
              <a:gd name="connsiteX0" fmla="*/ 374685 w 9409637"/>
              <a:gd name="connsiteY0" fmla="*/ 152086 h 4742750"/>
              <a:gd name="connsiteX1" fmla="*/ 4733565 w 9409637"/>
              <a:gd name="connsiteY1" fmla="*/ 53184 h 4742750"/>
              <a:gd name="connsiteX2" fmla="*/ 9073879 w 9409637"/>
              <a:gd name="connsiteY2" fmla="*/ 315683 h 4742750"/>
              <a:gd name="connsiteX3" fmla="*/ 9400812 w 9409637"/>
              <a:gd name="connsiteY3" fmla="*/ 2265098 h 4742750"/>
              <a:gd name="connsiteX4" fmla="*/ 9098068 w 9409637"/>
              <a:gd name="connsiteY4" fmla="*/ 4638140 h 4742750"/>
              <a:gd name="connsiteX5" fmla="*/ 3505898 w 9409637"/>
              <a:gd name="connsiteY5" fmla="*/ 4667516 h 4742750"/>
              <a:gd name="connsiteX6" fmla="*/ 422008 w 9409637"/>
              <a:gd name="connsiteY6" fmla="*/ 4599088 h 4742750"/>
              <a:gd name="connsiteX7" fmla="*/ 374685 w 9409637"/>
              <a:gd name="connsiteY7" fmla="*/ 152086 h 4742750"/>
              <a:gd name="connsiteX0" fmla="*/ 334959 w 9369911"/>
              <a:gd name="connsiteY0" fmla="*/ 169730 h 4760394"/>
              <a:gd name="connsiteX1" fmla="*/ 4693839 w 9369911"/>
              <a:gd name="connsiteY1" fmla="*/ 70828 h 4760394"/>
              <a:gd name="connsiteX2" fmla="*/ 9034153 w 9369911"/>
              <a:gd name="connsiteY2" fmla="*/ 333327 h 4760394"/>
              <a:gd name="connsiteX3" fmla="*/ 9361086 w 9369911"/>
              <a:gd name="connsiteY3" fmla="*/ 2282742 h 4760394"/>
              <a:gd name="connsiteX4" fmla="*/ 9058342 w 9369911"/>
              <a:gd name="connsiteY4" fmla="*/ 4655784 h 4760394"/>
              <a:gd name="connsiteX5" fmla="*/ 3466172 w 9369911"/>
              <a:gd name="connsiteY5" fmla="*/ 4685160 h 4760394"/>
              <a:gd name="connsiteX6" fmla="*/ 382282 w 9369911"/>
              <a:gd name="connsiteY6" fmla="*/ 4616732 h 4760394"/>
              <a:gd name="connsiteX7" fmla="*/ 334959 w 9369911"/>
              <a:gd name="connsiteY7" fmla="*/ 169730 h 4760394"/>
              <a:gd name="connsiteX0" fmla="*/ 447445 w 9482397"/>
              <a:gd name="connsiteY0" fmla="*/ 365090 h 4955754"/>
              <a:gd name="connsiteX1" fmla="*/ 4806325 w 9482397"/>
              <a:gd name="connsiteY1" fmla="*/ 266188 h 4955754"/>
              <a:gd name="connsiteX2" fmla="*/ 9146639 w 9482397"/>
              <a:gd name="connsiteY2" fmla="*/ 528687 h 4955754"/>
              <a:gd name="connsiteX3" fmla="*/ 9473572 w 9482397"/>
              <a:gd name="connsiteY3" fmla="*/ 2478102 h 4955754"/>
              <a:gd name="connsiteX4" fmla="*/ 9170828 w 9482397"/>
              <a:gd name="connsiteY4" fmla="*/ 4851144 h 4955754"/>
              <a:gd name="connsiteX5" fmla="*/ 3578658 w 9482397"/>
              <a:gd name="connsiteY5" fmla="*/ 4880520 h 4955754"/>
              <a:gd name="connsiteX6" fmla="*/ 494768 w 9482397"/>
              <a:gd name="connsiteY6" fmla="*/ 4812092 h 4955754"/>
              <a:gd name="connsiteX7" fmla="*/ 447445 w 9482397"/>
              <a:gd name="connsiteY7" fmla="*/ 365090 h 4955754"/>
              <a:gd name="connsiteX0" fmla="*/ 403589 w 9438541"/>
              <a:gd name="connsiteY0" fmla="*/ 371319 h 5010342"/>
              <a:gd name="connsiteX1" fmla="*/ 4762469 w 9438541"/>
              <a:gd name="connsiteY1" fmla="*/ 272417 h 5010342"/>
              <a:gd name="connsiteX2" fmla="*/ 9102783 w 9438541"/>
              <a:gd name="connsiteY2" fmla="*/ 534916 h 5010342"/>
              <a:gd name="connsiteX3" fmla="*/ 9429716 w 9438541"/>
              <a:gd name="connsiteY3" fmla="*/ 2484331 h 5010342"/>
              <a:gd name="connsiteX4" fmla="*/ 9126972 w 9438541"/>
              <a:gd name="connsiteY4" fmla="*/ 4857373 h 5010342"/>
              <a:gd name="connsiteX5" fmla="*/ 3534802 w 9438541"/>
              <a:gd name="connsiteY5" fmla="*/ 4886749 h 5010342"/>
              <a:gd name="connsiteX6" fmla="*/ 546162 w 9438541"/>
              <a:gd name="connsiteY6" fmla="*/ 4902988 h 5010342"/>
              <a:gd name="connsiteX7" fmla="*/ 403589 w 9438541"/>
              <a:gd name="connsiteY7" fmla="*/ 371319 h 5010342"/>
              <a:gd name="connsiteX0" fmla="*/ 451718 w 9486670"/>
              <a:gd name="connsiteY0" fmla="*/ 194998 h 4904702"/>
              <a:gd name="connsiteX1" fmla="*/ 4810598 w 9486670"/>
              <a:gd name="connsiteY1" fmla="*/ 96096 h 4904702"/>
              <a:gd name="connsiteX2" fmla="*/ 9150912 w 9486670"/>
              <a:gd name="connsiteY2" fmla="*/ 358595 h 4904702"/>
              <a:gd name="connsiteX3" fmla="*/ 9477845 w 9486670"/>
              <a:gd name="connsiteY3" fmla="*/ 2308010 h 4904702"/>
              <a:gd name="connsiteX4" fmla="*/ 9175101 w 9486670"/>
              <a:gd name="connsiteY4" fmla="*/ 4681052 h 4904702"/>
              <a:gd name="connsiteX5" fmla="*/ 3582931 w 9486670"/>
              <a:gd name="connsiteY5" fmla="*/ 4710428 h 4904702"/>
              <a:gd name="connsiteX6" fmla="*/ 594291 w 9486670"/>
              <a:gd name="connsiteY6" fmla="*/ 4726667 h 4904702"/>
              <a:gd name="connsiteX7" fmla="*/ 153607 w 9486670"/>
              <a:gd name="connsiteY7" fmla="*/ 2309968 h 4904702"/>
              <a:gd name="connsiteX8" fmla="*/ 451718 w 9486670"/>
              <a:gd name="connsiteY8" fmla="*/ 194998 h 4904702"/>
              <a:gd name="connsiteX0" fmla="*/ 451718 w 9486670"/>
              <a:gd name="connsiteY0" fmla="*/ 194998 h 4899393"/>
              <a:gd name="connsiteX1" fmla="*/ 4810598 w 9486670"/>
              <a:gd name="connsiteY1" fmla="*/ 96096 h 4899393"/>
              <a:gd name="connsiteX2" fmla="*/ 9150912 w 9486670"/>
              <a:gd name="connsiteY2" fmla="*/ 358595 h 4899393"/>
              <a:gd name="connsiteX3" fmla="*/ 9477845 w 9486670"/>
              <a:gd name="connsiteY3" fmla="*/ 2308010 h 4899393"/>
              <a:gd name="connsiteX4" fmla="*/ 9175101 w 9486670"/>
              <a:gd name="connsiteY4" fmla="*/ 4681052 h 4899393"/>
              <a:gd name="connsiteX5" fmla="*/ 4429597 w 9486670"/>
              <a:gd name="connsiteY5" fmla="*/ 4689262 h 4899393"/>
              <a:gd name="connsiteX6" fmla="*/ 594291 w 9486670"/>
              <a:gd name="connsiteY6" fmla="*/ 4726667 h 4899393"/>
              <a:gd name="connsiteX7" fmla="*/ 153607 w 9486670"/>
              <a:gd name="connsiteY7" fmla="*/ 2309968 h 4899393"/>
              <a:gd name="connsiteX8" fmla="*/ 451718 w 9486670"/>
              <a:gd name="connsiteY8" fmla="*/ 194998 h 4899393"/>
              <a:gd name="connsiteX0" fmla="*/ 451718 w 9486670"/>
              <a:gd name="connsiteY0" fmla="*/ 194998 h 4830807"/>
              <a:gd name="connsiteX1" fmla="*/ 4810598 w 9486670"/>
              <a:gd name="connsiteY1" fmla="*/ 96096 h 4830807"/>
              <a:gd name="connsiteX2" fmla="*/ 9150912 w 9486670"/>
              <a:gd name="connsiteY2" fmla="*/ 358595 h 4830807"/>
              <a:gd name="connsiteX3" fmla="*/ 9477845 w 9486670"/>
              <a:gd name="connsiteY3" fmla="*/ 2308010 h 4830807"/>
              <a:gd name="connsiteX4" fmla="*/ 9175101 w 9486670"/>
              <a:gd name="connsiteY4" fmla="*/ 4681052 h 4830807"/>
              <a:gd name="connsiteX5" fmla="*/ 4429597 w 9486670"/>
              <a:gd name="connsiteY5" fmla="*/ 4689262 h 4830807"/>
              <a:gd name="connsiteX6" fmla="*/ 604874 w 9486670"/>
              <a:gd name="connsiteY6" fmla="*/ 4631417 h 4830807"/>
              <a:gd name="connsiteX7" fmla="*/ 153607 w 9486670"/>
              <a:gd name="connsiteY7" fmla="*/ 2309968 h 4830807"/>
              <a:gd name="connsiteX8" fmla="*/ 451718 w 9486670"/>
              <a:gd name="connsiteY8" fmla="*/ 194998 h 4830807"/>
              <a:gd name="connsiteX0" fmla="*/ 451718 w 9486670"/>
              <a:gd name="connsiteY0" fmla="*/ 194998 h 4830807"/>
              <a:gd name="connsiteX1" fmla="*/ 4810598 w 9486670"/>
              <a:gd name="connsiteY1" fmla="*/ 96096 h 4830807"/>
              <a:gd name="connsiteX2" fmla="*/ 9150912 w 9486670"/>
              <a:gd name="connsiteY2" fmla="*/ 358595 h 4830807"/>
              <a:gd name="connsiteX3" fmla="*/ 9477845 w 9486670"/>
              <a:gd name="connsiteY3" fmla="*/ 2308010 h 4830807"/>
              <a:gd name="connsiteX4" fmla="*/ 9175101 w 9486670"/>
              <a:gd name="connsiteY4" fmla="*/ 4681052 h 4830807"/>
              <a:gd name="connsiteX5" fmla="*/ 4429597 w 9486670"/>
              <a:gd name="connsiteY5" fmla="*/ 4689262 h 4830807"/>
              <a:gd name="connsiteX6" fmla="*/ 541374 w 9486670"/>
              <a:gd name="connsiteY6" fmla="*/ 4631417 h 4830807"/>
              <a:gd name="connsiteX7" fmla="*/ 153607 w 9486670"/>
              <a:gd name="connsiteY7" fmla="*/ 2309968 h 4830807"/>
              <a:gd name="connsiteX8" fmla="*/ 451718 w 9486670"/>
              <a:gd name="connsiteY8" fmla="*/ 194998 h 4830807"/>
              <a:gd name="connsiteX0" fmla="*/ 451718 w 9486670"/>
              <a:gd name="connsiteY0" fmla="*/ 194998 h 4780060"/>
              <a:gd name="connsiteX1" fmla="*/ 4810598 w 9486670"/>
              <a:gd name="connsiteY1" fmla="*/ 96096 h 4780060"/>
              <a:gd name="connsiteX2" fmla="*/ 9150912 w 9486670"/>
              <a:gd name="connsiteY2" fmla="*/ 358595 h 4780060"/>
              <a:gd name="connsiteX3" fmla="*/ 9477845 w 9486670"/>
              <a:gd name="connsiteY3" fmla="*/ 2308010 h 4780060"/>
              <a:gd name="connsiteX4" fmla="*/ 9175101 w 9486670"/>
              <a:gd name="connsiteY4" fmla="*/ 4681052 h 4780060"/>
              <a:gd name="connsiteX5" fmla="*/ 4429597 w 9486670"/>
              <a:gd name="connsiteY5" fmla="*/ 4689262 h 4780060"/>
              <a:gd name="connsiteX6" fmla="*/ 541374 w 9486670"/>
              <a:gd name="connsiteY6" fmla="*/ 4631417 h 4780060"/>
              <a:gd name="connsiteX7" fmla="*/ 153607 w 9486670"/>
              <a:gd name="connsiteY7" fmla="*/ 2309968 h 4780060"/>
              <a:gd name="connsiteX8" fmla="*/ 451718 w 9486670"/>
              <a:gd name="connsiteY8" fmla="*/ 194998 h 4780060"/>
              <a:gd name="connsiteX0" fmla="*/ 451718 w 9486670"/>
              <a:gd name="connsiteY0" fmla="*/ 194998 h 4802009"/>
              <a:gd name="connsiteX1" fmla="*/ 4810598 w 9486670"/>
              <a:gd name="connsiteY1" fmla="*/ 96096 h 4802009"/>
              <a:gd name="connsiteX2" fmla="*/ 9150912 w 9486670"/>
              <a:gd name="connsiteY2" fmla="*/ 358595 h 4802009"/>
              <a:gd name="connsiteX3" fmla="*/ 9477845 w 9486670"/>
              <a:gd name="connsiteY3" fmla="*/ 2308010 h 4802009"/>
              <a:gd name="connsiteX4" fmla="*/ 9175101 w 9486670"/>
              <a:gd name="connsiteY4" fmla="*/ 4681052 h 4802009"/>
              <a:gd name="connsiteX5" fmla="*/ 4366097 w 9486670"/>
              <a:gd name="connsiteY5" fmla="*/ 4752762 h 4802009"/>
              <a:gd name="connsiteX6" fmla="*/ 541374 w 9486670"/>
              <a:gd name="connsiteY6" fmla="*/ 4631417 h 4802009"/>
              <a:gd name="connsiteX7" fmla="*/ 153607 w 9486670"/>
              <a:gd name="connsiteY7" fmla="*/ 2309968 h 4802009"/>
              <a:gd name="connsiteX8" fmla="*/ 451718 w 9486670"/>
              <a:gd name="connsiteY8" fmla="*/ 194998 h 4802009"/>
              <a:gd name="connsiteX0" fmla="*/ 451718 w 9486670"/>
              <a:gd name="connsiteY0" fmla="*/ 194998 h 4802009"/>
              <a:gd name="connsiteX1" fmla="*/ 4810598 w 9486670"/>
              <a:gd name="connsiteY1" fmla="*/ 96096 h 4802009"/>
              <a:gd name="connsiteX2" fmla="*/ 9150912 w 9486670"/>
              <a:gd name="connsiteY2" fmla="*/ 358595 h 4802009"/>
              <a:gd name="connsiteX3" fmla="*/ 9477845 w 9486670"/>
              <a:gd name="connsiteY3" fmla="*/ 2435010 h 4802009"/>
              <a:gd name="connsiteX4" fmla="*/ 9175101 w 9486670"/>
              <a:gd name="connsiteY4" fmla="*/ 4681052 h 4802009"/>
              <a:gd name="connsiteX5" fmla="*/ 4366097 w 9486670"/>
              <a:gd name="connsiteY5" fmla="*/ 4752762 h 4802009"/>
              <a:gd name="connsiteX6" fmla="*/ 541374 w 9486670"/>
              <a:gd name="connsiteY6" fmla="*/ 4631417 h 4802009"/>
              <a:gd name="connsiteX7" fmla="*/ 153607 w 9486670"/>
              <a:gd name="connsiteY7" fmla="*/ 2309968 h 4802009"/>
              <a:gd name="connsiteX8" fmla="*/ 451718 w 9486670"/>
              <a:gd name="connsiteY8" fmla="*/ 194998 h 4802009"/>
              <a:gd name="connsiteX0" fmla="*/ 451718 w 9482103"/>
              <a:gd name="connsiteY0" fmla="*/ 194998 h 4805940"/>
              <a:gd name="connsiteX1" fmla="*/ 4810598 w 9482103"/>
              <a:gd name="connsiteY1" fmla="*/ 96096 h 4805940"/>
              <a:gd name="connsiteX2" fmla="*/ 9150912 w 9482103"/>
              <a:gd name="connsiteY2" fmla="*/ 358595 h 4805940"/>
              <a:gd name="connsiteX3" fmla="*/ 9477845 w 9482103"/>
              <a:gd name="connsiteY3" fmla="*/ 2435010 h 4805940"/>
              <a:gd name="connsiteX4" fmla="*/ 9090435 w 9482103"/>
              <a:gd name="connsiteY4" fmla="*/ 4691636 h 4805940"/>
              <a:gd name="connsiteX5" fmla="*/ 4366097 w 9482103"/>
              <a:gd name="connsiteY5" fmla="*/ 4752762 h 4805940"/>
              <a:gd name="connsiteX6" fmla="*/ 541374 w 9482103"/>
              <a:gd name="connsiteY6" fmla="*/ 4631417 h 4805940"/>
              <a:gd name="connsiteX7" fmla="*/ 153607 w 9482103"/>
              <a:gd name="connsiteY7" fmla="*/ 2309968 h 4805940"/>
              <a:gd name="connsiteX8" fmla="*/ 451718 w 9482103"/>
              <a:gd name="connsiteY8" fmla="*/ 194998 h 4805940"/>
              <a:gd name="connsiteX0" fmla="*/ 320624 w 9351009"/>
              <a:gd name="connsiteY0" fmla="*/ 188472 h 4799414"/>
              <a:gd name="connsiteX1" fmla="*/ 4679504 w 9351009"/>
              <a:gd name="connsiteY1" fmla="*/ 89570 h 4799414"/>
              <a:gd name="connsiteX2" fmla="*/ 9019818 w 9351009"/>
              <a:gd name="connsiteY2" fmla="*/ 352069 h 4799414"/>
              <a:gd name="connsiteX3" fmla="*/ 9346751 w 9351009"/>
              <a:gd name="connsiteY3" fmla="*/ 2428484 h 4799414"/>
              <a:gd name="connsiteX4" fmla="*/ 8959341 w 9351009"/>
              <a:gd name="connsiteY4" fmla="*/ 4685110 h 4799414"/>
              <a:gd name="connsiteX5" fmla="*/ 4235003 w 9351009"/>
              <a:gd name="connsiteY5" fmla="*/ 4746236 h 4799414"/>
              <a:gd name="connsiteX6" fmla="*/ 410280 w 9351009"/>
              <a:gd name="connsiteY6" fmla="*/ 4624891 h 4799414"/>
              <a:gd name="connsiteX7" fmla="*/ 22513 w 9351009"/>
              <a:gd name="connsiteY7" fmla="*/ 2303442 h 4799414"/>
              <a:gd name="connsiteX8" fmla="*/ 320624 w 9351009"/>
              <a:gd name="connsiteY8" fmla="*/ 188472 h 4799414"/>
              <a:gd name="connsiteX0" fmla="*/ 320624 w 9351009"/>
              <a:gd name="connsiteY0" fmla="*/ 161603 h 4772545"/>
              <a:gd name="connsiteX1" fmla="*/ 4679504 w 9351009"/>
              <a:gd name="connsiteY1" fmla="*/ 62701 h 4772545"/>
              <a:gd name="connsiteX2" fmla="*/ 9019818 w 9351009"/>
              <a:gd name="connsiteY2" fmla="*/ 325200 h 4772545"/>
              <a:gd name="connsiteX3" fmla="*/ 9346751 w 9351009"/>
              <a:gd name="connsiteY3" fmla="*/ 2401615 h 4772545"/>
              <a:gd name="connsiteX4" fmla="*/ 8959341 w 9351009"/>
              <a:gd name="connsiteY4" fmla="*/ 4658241 h 4772545"/>
              <a:gd name="connsiteX5" fmla="*/ 4235003 w 9351009"/>
              <a:gd name="connsiteY5" fmla="*/ 4719367 h 4772545"/>
              <a:gd name="connsiteX6" fmla="*/ 410280 w 9351009"/>
              <a:gd name="connsiteY6" fmla="*/ 4598022 h 4772545"/>
              <a:gd name="connsiteX7" fmla="*/ 22513 w 9351009"/>
              <a:gd name="connsiteY7" fmla="*/ 2276573 h 4772545"/>
              <a:gd name="connsiteX8" fmla="*/ 320624 w 9351009"/>
              <a:gd name="connsiteY8" fmla="*/ 161603 h 4772545"/>
              <a:gd name="connsiteX0" fmla="*/ 362957 w 9351009"/>
              <a:gd name="connsiteY0" fmla="*/ 149775 h 4792467"/>
              <a:gd name="connsiteX1" fmla="*/ 4679504 w 9351009"/>
              <a:gd name="connsiteY1" fmla="*/ 82623 h 4792467"/>
              <a:gd name="connsiteX2" fmla="*/ 9019818 w 9351009"/>
              <a:gd name="connsiteY2" fmla="*/ 345122 h 4792467"/>
              <a:gd name="connsiteX3" fmla="*/ 9346751 w 9351009"/>
              <a:gd name="connsiteY3" fmla="*/ 2421537 h 4792467"/>
              <a:gd name="connsiteX4" fmla="*/ 8959341 w 9351009"/>
              <a:gd name="connsiteY4" fmla="*/ 4678163 h 4792467"/>
              <a:gd name="connsiteX5" fmla="*/ 4235003 w 9351009"/>
              <a:gd name="connsiteY5" fmla="*/ 4739289 h 4792467"/>
              <a:gd name="connsiteX6" fmla="*/ 410280 w 9351009"/>
              <a:gd name="connsiteY6" fmla="*/ 4617944 h 4792467"/>
              <a:gd name="connsiteX7" fmla="*/ 22513 w 9351009"/>
              <a:gd name="connsiteY7" fmla="*/ 2296495 h 4792467"/>
              <a:gd name="connsiteX8" fmla="*/ 362957 w 9351009"/>
              <a:gd name="connsiteY8" fmla="*/ 149775 h 4792467"/>
              <a:gd name="connsiteX0" fmla="*/ 362957 w 9348535"/>
              <a:gd name="connsiteY0" fmla="*/ 149775 h 4792467"/>
              <a:gd name="connsiteX1" fmla="*/ 4679504 w 9348535"/>
              <a:gd name="connsiteY1" fmla="*/ 82623 h 4792467"/>
              <a:gd name="connsiteX2" fmla="*/ 8977484 w 9348535"/>
              <a:gd name="connsiteY2" fmla="*/ 271038 h 4792467"/>
              <a:gd name="connsiteX3" fmla="*/ 9346751 w 9348535"/>
              <a:gd name="connsiteY3" fmla="*/ 2421537 h 4792467"/>
              <a:gd name="connsiteX4" fmla="*/ 8959341 w 9348535"/>
              <a:gd name="connsiteY4" fmla="*/ 4678163 h 4792467"/>
              <a:gd name="connsiteX5" fmla="*/ 4235003 w 9348535"/>
              <a:gd name="connsiteY5" fmla="*/ 4739289 h 4792467"/>
              <a:gd name="connsiteX6" fmla="*/ 410280 w 9348535"/>
              <a:gd name="connsiteY6" fmla="*/ 4617944 h 4792467"/>
              <a:gd name="connsiteX7" fmla="*/ 22513 w 9348535"/>
              <a:gd name="connsiteY7" fmla="*/ 2296495 h 4792467"/>
              <a:gd name="connsiteX8" fmla="*/ 362957 w 9348535"/>
              <a:gd name="connsiteY8" fmla="*/ 149775 h 4792467"/>
              <a:gd name="connsiteX0" fmla="*/ 494011 w 9479589"/>
              <a:gd name="connsiteY0" fmla="*/ 191062 h 4833754"/>
              <a:gd name="connsiteX1" fmla="*/ 4810558 w 9479589"/>
              <a:gd name="connsiteY1" fmla="*/ 123910 h 4833754"/>
              <a:gd name="connsiteX2" fmla="*/ 9108538 w 9479589"/>
              <a:gd name="connsiteY2" fmla="*/ 312325 h 4833754"/>
              <a:gd name="connsiteX3" fmla="*/ 9477805 w 9479589"/>
              <a:gd name="connsiteY3" fmla="*/ 2462824 h 4833754"/>
              <a:gd name="connsiteX4" fmla="*/ 9090395 w 9479589"/>
              <a:gd name="connsiteY4" fmla="*/ 4719450 h 4833754"/>
              <a:gd name="connsiteX5" fmla="*/ 4366057 w 9479589"/>
              <a:gd name="connsiteY5" fmla="*/ 4780576 h 4833754"/>
              <a:gd name="connsiteX6" fmla="*/ 541334 w 9479589"/>
              <a:gd name="connsiteY6" fmla="*/ 4659231 h 4833754"/>
              <a:gd name="connsiteX7" fmla="*/ 111234 w 9479589"/>
              <a:gd name="connsiteY7" fmla="*/ 2433032 h 4833754"/>
              <a:gd name="connsiteX8" fmla="*/ 494011 w 9479589"/>
              <a:gd name="connsiteY8" fmla="*/ 191062 h 4833754"/>
              <a:gd name="connsiteX0" fmla="*/ 400619 w 9386197"/>
              <a:gd name="connsiteY0" fmla="*/ 241270 h 4883962"/>
              <a:gd name="connsiteX1" fmla="*/ 4717166 w 9386197"/>
              <a:gd name="connsiteY1" fmla="*/ 174118 h 4883962"/>
              <a:gd name="connsiteX2" fmla="*/ 9015146 w 9386197"/>
              <a:gd name="connsiteY2" fmla="*/ 362533 h 4883962"/>
              <a:gd name="connsiteX3" fmla="*/ 9384413 w 9386197"/>
              <a:gd name="connsiteY3" fmla="*/ 2513032 h 4883962"/>
              <a:gd name="connsiteX4" fmla="*/ 8997003 w 9386197"/>
              <a:gd name="connsiteY4" fmla="*/ 4769658 h 4883962"/>
              <a:gd name="connsiteX5" fmla="*/ 4272665 w 9386197"/>
              <a:gd name="connsiteY5" fmla="*/ 4830784 h 4883962"/>
              <a:gd name="connsiteX6" fmla="*/ 447942 w 9386197"/>
              <a:gd name="connsiteY6" fmla="*/ 4709439 h 4883962"/>
              <a:gd name="connsiteX7" fmla="*/ 17842 w 9386197"/>
              <a:gd name="connsiteY7" fmla="*/ 2483240 h 4883962"/>
              <a:gd name="connsiteX8" fmla="*/ 400619 w 9386197"/>
              <a:gd name="connsiteY8" fmla="*/ 241270 h 4883962"/>
              <a:gd name="connsiteX0" fmla="*/ 405500 w 9391078"/>
              <a:gd name="connsiteY0" fmla="*/ 176143 h 4818835"/>
              <a:gd name="connsiteX1" fmla="*/ 4722047 w 9391078"/>
              <a:gd name="connsiteY1" fmla="*/ 108991 h 4818835"/>
              <a:gd name="connsiteX2" fmla="*/ 9020027 w 9391078"/>
              <a:gd name="connsiteY2" fmla="*/ 297406 h 4818835"/>
              <a:gd name="connsiteX3" fmla="*/ 9389294 w 9391078"/>
              <a:gd name="connsiteY3" fmla="*/ 2447905 h 4818835"/>
              <a:gd name="connsiteX4" fmla="*/ 9001884 w 9391078"/>
              <a:gd name="connsiteY4" fmla="*/ 4704531 h 4818835"/>
              <a:gd name="connsiteX5" fmla="*/ 4277546 w 9391078"/>
              <a:gd name="connsiteY5" fmla="*/ 4765657 h 4818835"/>
              <a:gd name="connsiteX6" fmla="*/ 452823 w 9391078"/>
              <a:gd name="connsiteY6" fmla="*/ 4644312 h 4818835"/>
              <a:gd name="connsiteX7" fmla="*/ 22723 w 9391078"/>
              <a:gd name="connsiteY7" fmla="*/ 2418113 h 4818835"/>
              <a:gd name="connsiteX8" fmla="*/ 405500 w 9391078"/>
              <a:gd name="connsiteY8" fmla="*/ 176143 h 4818835"/>
              <a:gd name="connsiteX0" fmla="*/ 405500 w 9391078"/>
              <a:gd name="connsiteY0" fmla="*/ 172730 h 4826006"/>
              <a:gd name="connsiteX1" fmla="*/ 4722047 w 9391078"/>
              <a:gd name="connsiteY1" fmla="*/ 116162 h 4826006"/>
              <a:gd name="connsiteX2" fmla="*/ 9020027 w 9391078"/>
              <a:gd name="connsiteY2" fmla="*/ 304577 h 4826006"/>
              <a:gd name="connsiteX3" fmla="*/ 9389294 w 9391078"/>
              <a:gd name="connsiteY3" fmla="*/ 2455076 h 4826006"/>
              <a:gd name="connsiteX4" fmla="*/ 9001884 w 9391078"/>
              <a:gd name="connsiteY4" fmla="*/ 4711702 h 4826006"/>
              <a:gd name="connsiteX5" fmla="*/ 4277546 w 9391078"/>
              <a:gd name="connsiteY5" fmla="*/ 4772828 h 4826006"/>
              <a:gd name="connsiteX6" fmla="*/ 452823 w 9391078"/>
              <a:gd name="connsiteY6" fmla="*/ 4651483 h 4826006"/>
              <a:gd name="connsiteX7" fmla="*/ 22723 w 9391078"/>
              <a:gd name="connsiteY7" fmla="*/ 2425284 h 4826006"/>
              <a:gd name="connsiteX8" fmla="*/ 405500 w 9391078"/>
              <a:gd name="connsiteY8" fmla="*/ 172730 h 4826006"/>
              <a:gd name="connsiteX0" fmla="*/ 405500 w 9391078"/>
              <a:gd name="connsiteY0" fmla="*/ 162061 h 4815337"/>
              <a:gd name="connsiteX1" fmla="*/ 4722047 w 9391078"/>
              <a:gd name="connsiteY1" fmla="*/ 105493 h 4815337"/>
              <a:gd name="connsiteX2" fmla="*/ 9020027 w 9391078"/>
              <a:gd name="connsiteY2" fmla="*/ 293908 h 4815337"/>
              <a:gd name="connsiteX3" fmla="*/ 9389294 w 9391078"/>
              <a:gd name="connsiteY3" fmla="*/ 2444407 h 4815337"/>
              <a:gd name="connsiteX4" fmla="*/ 9001884 w 9391078"/>
              <a:gd name="connsiteY4" fmla="*/ 4701033 h 4815337"/>
              <a:gd name="connsiteX5" fmla="*/ 4277546 w 9391078"/>
              <a:gd name="connsiteY5" fmla="*/ 4762159 h 4815337"/>
              <a:gd name="connsiteX6" fmla="*/ 452823 w 9391078"/>
              <a:gd name="connsiteY6" fmla="*/ 4640814 h 4815337"/>
              <a:gd name="connsiteX7" fmla="*/ 22723 w 9391078"/>
              <a:gd name="connsiteY7" fmla="*/ 2414615 h 4815337"/>
              <a:gd name="connsiteX8" fmla="*/ 405500 w 9391078"/>
              <a:gd name="connsiteY8" fmla="*/ 162061 h 4815337"/>
              <a:gd name="connsiteX0" fmla="*/ 494011 w 9479589"/>
              <a:gd name="connsiteY0" fmla="*/ 278332 h 4931608"/>
              <a:gd name="connsiteX1" fmla="*/ 4810558 w 9479589"/>
              <a:gd name="connsiteY1" fmla="*/ 10097 h 4931608"/>
              <a:gd name="connsiteX2" fmla="*/ 9108538 w 9479589"/>
              <a:gd name="connsiteY2" fmla="*/ 410179 h 4931608"/>
              <a:gd name="connsiteX3" fmla="*/ 9477805 w 9479589"/>
              <a:gd name="connsiteY3" fmla="*/ 2560678 h 4931608"/>
              <a:gd name="connsiteX4" fmla="*/ 9090395 w 9479589"/>
              <a:gd name="connsiteY4" fmla="*/ 4817304 h 4931608"/>
              <a:gd name="connsiteX5" fmla="*/ 4366057 w 9479589"/>
              <a:gd name="connsiteY5" fmla="*/ 4878430 h 4931608"/>
              <a:gd name="connsiteX6" fmla="*/ 541334 w 9479589"/>
              <a:gd name="connsiteY6" fmla="*/ 4757085 h 4931608"/>
              <a:gd name="connsiteX7" fmla="*/ 111234 w 9479589"/>
              <a:gd name="connsiteY7" fmla="*/ 2530886 h 4931608"/>
              <a:gd name="connsiteX8" fmla="*/ 494011 w 9479589"/>
              <a:gd name="connsiteY8" fmla="*/ 278332 h 4931608"/>
              <a:gd name="connsiteX0" fmla="*/ 494011 w 9478583"/>
              <a:gd name="connsiteY0" fmla="*/ 310099 h 4963375"/>
              <a:gd name="connsiteX1" fmla="*/ 4810558 w 9478583"/>
              <a:gd name="connsiteY1" fmla="*/ 41864 h 4963375"/>
              <a:gd name="connsiteX2" fmla="*/ 9045038 w 9478583"/>
              <a:gd name="connsiteY2" fmla="*/ 304362 h 4963375"/>
              <a:gd name="connsiteX3" fmla="*/ 9477805 w 9478583"/>
              <a:gd name="connsiteY3" fmla="*/ 2592445 h 4963375"/>
              <a:gd name="connsiteX4" fmla="*/ 9090395 w 9478583"/>
              <a:gd name="connsiteY4" fmla="*/ 4849071 h 4963375"/>
              <a:gd name="connsiteX5" fmla="*/ 4366057 w 9478583"/>
              <a:gd name="connsiteY5" fmla="*/ 4910197 h 4963375"/>
              <a:gd name="connsiteX6" fmla="*/ 541334 w 9478583"/>
              <a:gd name="connsiteY6" fmla="*/ 4788852 h 4963375"/>
              <a:gd name="connsiteX7" fmla="*/ 111234 w 9478583"/>
              <a:gd name="connsiteY7" fmla="*/ 2562653 h 4963375"/>
              <a:gd name="connsiteX8" fmla="*/ 494011 w 9478583"/>
              <a:gd name="connsiteY8" fmla="*/ 310099 h 4963375"/>
              <a:gd name="connsiteX0" fmla="*/ 493353 w 9477925"/>
              <a:gd name="connsiteY0" fmla="*/ 283275 h 4936551"/>
              <a:gd name="connsiteX1" fmla="*/ 4799316 w 9477925"/>
              <a:gd name="connsiteY1" fmla="*/ 67957 h 4936551"/>
              <a:gd name="connsiteX2" fmla="*/ 9044380 w 9477925"/>
              <a:gd name="connsiteY2" fmla="*/ 277538 h 4936551"/>
              <a:gd name="connsiteX3" fmla="*/ 9477147 w 9477925"/>
              <a:gd name="connsiteY3" fmla="*/ 2565621 h 4936551"/>
              <a:gd name="connsiteX4" fmla="*/ 9089737 w 9477925"/>
              <a:gd name="connsiteY4" fmla="*/ 4822247 h 4936551"/>
              <a:gd name="connsiteX5" fmla="*/ 4365399 w 9477925"/>
              <a:gd name="connsiteY5" fmla="*/ 4883373 h 4936551"/>
              <a:gd name="connsiteX6" fmla="*/ 540676 w 9477925"/>
              <a:gd name="connsiteY6" fmla="*/ 4762028 h 4936551"/>
              <a:gd name="connsiteX7" fmla="*/ 110576 w 9477925"/>
              <a:gd name="connsiteY7" fmla="*/ 2535829 h 4936551"/>
              <a:gd name="connsiteX8" fmla="*/ 493353 w 9477925"/>
              <a:gd name="connsiteY8" fmla="*/ 283275 h 4936551"/>
              <a:gd name="connsiteX0" fmla="*/ 509831 w 9462653"/>
              <a:gd name="connsiteY0" fmla="*/ 172645 h 5048171"/>
              <a:gd name="connsiteX1" fmla="*/ 4784044 w 9462653"/>
              <a:gd name="connsiteY1" fmla="*/ 179577 h 5048171"/>
              <a:gd name="connsiteX2" fmla="*/ 9029108 w 9462653"/>
              <a:gd name="connsiteY2" fmla="*/ 389158 h 5048171"/>
              <a:gd name="connsiteX3" fmla="*/ 9461875 w 9462653"/>
              <a:gd name="connsiteY3" fmla="*/ 2677241 h 5048171"/>
              <a:gd name="connsiteX4" fmla="*/ 9074465 w 9462653"/>
              <a:gd name="connsiteY4" fmla="*/ 4933867 h 5048171"/>
              <a:gd name="connsiteX5" fmla="*/ 4350127 w 9462653"/>
              <a:gd name="connsiteY5" fmla="*/ 4994993 h 5048171"/>
              <a:gd name="connsiteX6" fmla="*/ 525404 w 9462653"/>
              <a:gd name="connsiteY6" fmla="*/ 4873648 h 5048171"/>
              <a:gd name="connsiteX7" fmla="*/ 95304 w 9462653"/>
              <a:gd name="connsiteY7" fmla="*/ 2647449 h 5048171"/>
              <a:gd name="connsiteX8" fmla="*/ 509831 w 9462653"/>
              <a:gd name="connsiteY8" fmla="*/ 172645 h 5048171"/>
              <a:gd name="connsiteX0" fmla="*/ 532109 w 9484931"/>
              <a:gd name="connsiteY0" fmla="*/ 74392 h 4949918"/>
              <a:gd name="connsiteX1" fmla="*/ 4806322 w 9484931"/>
              <a:gd name="connsiteY1" fmla="*/ 81324 h 4949918"/>
              <a:gd name="connsiteX2" fmla="*/ 9051386 w 9484931"/>
              <a:gd name="connsiteY2" fmla="*/ 290905 h 4949918"/>
              <a:gd name="connsiteX3" fmla="*/ 9484153 w 9484931"/>
              <a:gd name="connsiteY3" fmla="*/ 2578988 h 4949918"/>
              <a:gd name="connsiteX4" fmla="*/ 9096743 w 9484931"/>
              <a:gd name="connsiteY4" fmla="*/ 4835614 h 4949918"/>
              <a:gd name="connsiteX5" fmla="*/ 4372405 w 9484931"/>
              <a:gd name="connsiteY5" fmla="*/ 4896740 h 4949918"/>
              <a:gd name="connsiteX6" fmla="*/ 547682 w 9484931"/>
              <a:gd name="connsiteY6" fmla="*/ 4775395 h 4949918"/>
              <a:gd name="connsiteX7" fmla="*/ 117582 w 9484931"/>
              <a:gd name="connsiteY7" fmla="*/ 2549196 h 4949918"/>
              <a:gd name="connsiteX8" fmla="*/ 532109 w 9484931"/>
              <a:gd name="connsiteY8" fmla="*/ 74392 h 4949918"/>
              <a:gd name="connsiteX0" fmla="*/ 426242 w 9379064"/>
              <a:gd name="connsiteY0" fmla="*/ 100062 h 4975588"/>
              <a:gd name="connsiteX1" fmla="*/ 4700455 w 9379064"/>
              <a:gd name="connsiteY1" fmla="*/ 106994 h 4975588"/>
              <a:gd name="connsiteX2" fmla="*/ 8945519 w 9379064"/>
              <a:gd name="connsiteY2" fmla="*/ 316575 h 4975588"/>
              <a:gd name="connsiteX3" fmla="*/ 9378286 w 9379064"/>
              <a:gd name="connsiteY3" fmla="*/ 2604658 h 4975588"/>
              <a:gd name="connsiteX4" fmla="*/ 8990876 w 9379064"/>
              <a:gd name="connsiteY4" fmla="*/ 4861284 h 4975588"/>
              <a:gd name="connsiteX5" fmla="*/ 4266538 w 9379064"/>
              <a:gd name="connsiteY5" fmla="*/ 4922410 h 4975588"/>
              <a:gd name="connsiteX6" fmla="*/ 441815 w 9379064"/>
              <a:gd name="connsiteY6" fmla="*/ 4801065 h 4975588"/>
              <a:gd name="connsiteX7" fmla="*/ 11715 w 9379064"/>
              <a:gd name="connsiteY7" fmla="*/ 2574866 h 4975588"/>
              <a:gd name="connsiteX8" fmla="*/ 426242 w 9379064"/>
              <a:gd name="connsiteY8" fmla="*/ 100062 h 4975588"/>
              <a:gd name="connsiteX0" fmla="*/ 433222 w 9386044"/>
              <a:gd name="connsiteY0" fmla="*/ 100062 h 5152458"/>
              <a:gd name="connsiteX1" fmla="*/ 4707435 w 9386044"/>
              <a:gd name="connsiteY1" fmla="*/ 106994 h 5152458"/>
              <a:gd name="connsiteX2" fmla="*/ 8952499 w 9386044"/>
              <a:gd name="connsiteY2" fmla="*/ 316575 h 5152458"/>
              <a:gd name="connsiteX3" fmla="*/ 9385266 w 9386044"/>
              <a:gd name="connsiteY3" fmla="*/ 2604658 h 5152458"/>
              <a:gd name="connsiteX4" fmla="*/ 8997856 w 9386044"/>
              <a:gd name="connsiteY4" fmla="*/ 4861284 h 5152458"/>
              <a:gd name="connsiteX5" fmla="*/ 4273518 w 9386044"/>
              <a:gd name="connsiteY5" fmla="*/ 4922410 h 5152458"/>
              <a:gd name="connsiteX6" fmla="*/ 417045 w 9386044"/>
              <a:gd name="connsiteY6" fmla="*/ 5055065 h 5152458"/>
              <a:gd name="connsiteX7" fmla="*/ 18695 w 9386044"/>
              <a:gd name="connsiteY7" fmla="*/ 2574866 h 5152458"/>
              <a:gd name="connsiteX8" fmla="*/ 433222 w 9386044"/>
              <a:gd name="connsiteY8" fmla="*/ 100062 h 5152458"/>
              <a:gd name="connsiteX0" fmla="*/ 433222 w 9386044"/>
              <a:gd name="connsiteY0" fmla="*/ 100062 h 5215884"/>
              <a:gd name="connsiteX1" fmla="*/ 4707435 w 9386044"/>
              <a:gd name="connsiteY1" fmla="*/ 106994 h 5215884"/>
              <a:gd name="connsiteX2" fmla="*/ 8952499 w 9386044"/>
              <a:gd name="connsiteY2" fmla="*/ 316575 h 5215884"/>
              <a:gd name="connsiteX3" fmla="*/ 9385266 w 9386044"/>
              <a:gd name="connsiteY3" fmla="*/ 2604658 h 5215884"/>
              <a:gd name="connsiteX4" fmla="*/ 8997856 w 9386044"/>
              <a:gd name="connsiteY4" fmla="*/ 4861284 h 5215884"/>
              <a:gd name="connsiteX5" fmla="*/ 4315851 w 9386044"/>
              <a:gd name="connsiteY5" fmla="*/ 5155243 h 5215884"/>
              <a:gd name="connsiteX6" fmla="*/ 417045 w 9386044"/>
              <a:gd name="connsiteY6" fmla="*/ 5055065 h 5215884"/>
              <a:gd name="connsiteX7" fmla="*/ 18695 w 9386044"/>
              <a:gd name="connsiteY7" fmla="*/ 2574866 h 5215884"/>
              <a:gd name="connsiteX8" fmla="*/ 433222 w 9386044"/>
              <a:gd name="connsiteY8" fmla="*/ 100062 h 5215884"/>
              <a:gd name="connsiteX0" fmla="*/ 433222 w 9386044"/>
              <a:gd name="connsiteY0" fmla="*/ 100062 h 5215884"/>
              <a:gd name="connsiteX1" fmla="*/ 4707435 w 9386044"/>
              <a:gd name="connsiteY1" fmla="*/ 106994 h 5215884"/>
              <a:gd name="connsiteX2" fmla="*/ 8952499 w 9386044"/>
              <a:gd name="connsiteY2" fmla="*/ 316575 h 5215884"/>
              <a:gd name="connsiteX3" fmla="*/ 9385266 w 9386044"/>
              <a:gd name="connsiteY3" fmla="*/ 2604658 h 5215884"/>
              <a:gd name="connsiteX4" fmla="*/ 8955523 w 9386044"/>
              <a:gd name="connsiteY4" fmla="*/ 5072951 h 5215884"/>
              <a:gd name="connsiteX5" fmla="*/ 4315851 w 9386044"/>
              <a:gd name="connsiteY5" fmla="*/ 5155243 h 5215884"/>
              <a:gd name="connsiteX6" fmla="*/ 417045 w 9386044"/>
              <a:gd name="connsiteY6" fmla="*/ 5055065 h 5215884"/>
              <a:gd name="connsiteX7" fmla="*/ 18695 w 9386044"/>
              <a:gd name="connsiteY7" fmla="*/ 2574866 h 5215884"/>
              <a:gd name="connsiteX8" fmla="*/ 433222 w 9386044"/>
              <a:gd name="connsiteY8" fmla="*/ 100062 h 5215884"/>
              <a:gd name="connsiteX0" fmla="*/ 433222 w 9375547"/>
              <a:gd name="connsiteY0" fmla="*/ 100062 h 5215884"/>
              <a:gd name="connsiteX1" fmla="*/ 4707435 w 9375547"/>
              <a:gd name="connsiteY1" fmla="*/ 106994 h 5215884"/>
              <a:gd name="connsiteX2" fmla="*/ 8952499 w 9375547"/>
              <a:gd name="connsiteY2" fmla="*/ 316575 h 5215884"/>
              <a:gd name="connsiteX3" fmla="*/ 9374682 w 9375547"/>
              <a:gd name="connsiteY3" fmla="*/ 2752824 h 5215884"/>
              <a:gd name="connsiteX4" fmla="*/ 8955523 w 9375547"/>
              <a:gd name="connsiteY4" fmla="*/ 5072951 h 5215884"/>
              <a:gd name="connsiteX5" fmla="*/ 4315851 w 9375547"/>
              <a:gd name="connsiteY5" fmla="*/ 5155243 h 5215884"/>
              <a:gd name="connsiteX6" fmla="*/ 417045 w 9375547"/>
              <a:gd name="connsiteY6" fmla="*/ 5055065 h 5215884"/>
              <a:gd name="connsiteX7" fmla="*/ 18695 w 9375547"/>
              <a:gd name="connsiteY7" fmla="*/ 2574866 h 5215884"/>
              <a:gd name="connsiteX8" fmla="*/ 433222 w 9375547"/>
              <a:gd name="connsiteY8" fmla="*/ 100062 h 5215884"/>
              <a:gd name="connsiteX0" fmla="*/ 433222 w 9375547"/>
              <a:gd name="connsiteY0" fmla="*/ 100062 h 5215884"/>
              <a:gd name="connsiteX1" fmla="*/ 4707435 w 9375547"/>
              <a:gd name="connsiteY1" fmla="*/ 106994 h 5215884"/>
              <a:gd name="connsiteX2" fmla="*/ 8952499 w 9375547"/>
              <a:gd name="connsiteY2" fmla="*/ 316575 h 5215884"/>
              <a:gd name="connsiteX3" fmla="*/ 9374682 w 9375547"/>
              <a:gd name="connsiteY3" fmla="*/ 2752824 h 5215884"/>
              <a:gd name="connsiteX4" fmla="*/ 8955523 w 9375547"/>
              <a:gd name="connsiteY4" fmla="*/ 5072951 h 5215884"/>
              <a:gd name="connsiteX5" fmla="*/ 4315851 w 9375547"/>
              <a:gd name="connsiteY5" fmla="*/ 5155243 h 5215884"/>
              <a:gd name="connsiteX6" fmla="*/ 417045 w 9375547"/>
              <a:gd name="connsiteY6" fmla="*/ 5055065 h 5215884"/>
              <a:gd name="connsiteX7" fmla="*/ 18695 w 9375547"/>
              <a:gd name="connsiteY7" fmla="*/ 2574866 h 5215884"/>
              <a:gd name="connsiteX8" fmla="*/ 433222 w 9375547"/>
              <a:gd name="connsiteY8" fmla="*/ 100062 h 5215884"/>
              <a:gd name="connsiteX0" fmla="*/ 433222 w 9375547"/>
              <a:gd name="connsiteY0" fmla="*/ 100062 h 5215884"/>
              <a:gd name="connsiteX1" fmla="*/ 4707435 w 9375547"/>
              <a:gd name="connsiteY1" fmla="*/ 106994 h 5215884"/>
              <a:gd name="connsiteX2" fmla="*/ 8952499 w 9375547"/>
              <a:gd name="connsiteY2" fmla="*/ 316575 h 5215884"/>
              <a:gd name="connsiteX3" fmla="*/ 9374682 w 9375547"/>
              <a:gd name="connsiteY3" fmla="*/ 2752824 h 5215884"/>
              <a:gd name="connsiteX4" fmla="*/ 8955523 w 9375547"/>
              <a:gd name="connsiteY4" fmla="*/ 5072951 h 5215884"/>
              <a:gd name="connsiteX5" fmla="*/ 4315851 w 9375547"/>
              <a:gd name="connsiteY5" fmla="*/ 5155243 h 5215884"/>
              <a:gd name="connsiteX6" fmla="*/ 417045 w 9375547"/>
              <a:gd name="connsiteY6" fmla="*/ 5055065 h 5215884"/>
              <a:gd name="connsiteX7" fmla="*/ 18695 w 9375547"/>
              <a:gd name="connsiteY7" fmla="*/ 2574866 h 5215884"/>
              <a:gd name="connsiteX8" fmla="*/ 433222 w 9375547"/>
              <a:gd name="connsiteY8" fmla="*/ 100062 h 5215884"/>
              <a:gd name="connsiteX0" fmla="*/ 433222 w 9378046"/>
              <a:gd name="connsiteY0" fmla="*/ 100062 h 5215884"/>
              <a:gd name="connsiteX1" fmla="*/ 4707435 w 9378046"/>
              <a:gd name="connsiteY1" fmla="*/ 106994 h 5215884"/>
              <a:gd name="connsiteX2" fmla="*/ 9037165 w 9378046"/>
              <a:gd name="connsiteY2" fmla="*/ 348325 h 5215884"/>
              <a:gd name="connsiteX3" fmla="*/ 9374682 w 9378046"/>
              <a:gd name="connsiteY3" fmla="*/ 2752824 h 5215884"/>
              <a:gd name="connsiteX4" fmla="*/ 8955523 w 9378046"/>
              <a:gd name="connsiteY4" fmla="*/ 5072951 h 5215884"/>
              <a:gd name="connsiteX5" fmla="*/ 4315851 w 9378046"/>
              <a:gd name="connsiteY5" fmla="*/ 5155243 h 5215884"/>
              <a:gd name="connsiteX6" fmla="*/ 417045 w 9378046"/>
              <a:gd name="connsiteY6" fmla="*/ 5055065 h 5215884"/>
              <a:gd name="connsiteX7" fmla="*/ 18695 w 9378046"/>
              <a:gd name="connsiteY7" fmla="*/ 2574866 h 5215884"/>
              <a:gd name="connsiteX8" fmla="*/ 433222 w 9378046"/>
              <a:gd name="connsiteY8" fmla="*/ 100062 h 5215884"/>
              <a:gd name="connsiteX0" fmla="*/ 507306 w 9378046"/>
              <a:gd name="connsiteY0" fmla="*/ 102435 h 5207674"/>
              <a:gd name="connsiteX1" fmla="*/ 4707435 w 9378046"/>
              <a:gd name="connsiteY1" fmla="*/ 98784 h 5207674"/>
              <a:gd name="connsiteX2" fmla="*/ 9037165 w 9378046"/>
              <a:gd name="connsiteY2" fmla="*/ 340115 h 5207674"/>
              <a:gd name="connsiteX3" fmla="*/ 9374682 w 9378046"/>
              <a:gd name="connsiteY3" fmla="*/ 2744614 h 5207674"/>
              <a:gd name="connsiteX4" fmla="*/ 8955523 w 9378046"/>
              <a:gd name="connsiteY4" fmla="*/ 5064741 h 5207674"/>
              <a:gd name="connsiteX5" fmla="*/ 4315851 w 9378046"/>
              <a:gd name="connsiteY5" fmla="*/ 5147033 h 5207674"/>
              <a:gd name="connsiteX6" fmla="*/ 417045 w 9378046"/>
              <a:gd name="connsiteY6" fmla="*/ 5046855 h 5207674"/>
              <a:gd name="connsiteX7" fmla="*/ 18695 w 9378046"/>
              <a:gd name="connsiteY7" fmla="*/ 2566656 h 5207674"/>
              <a:gd name="connsiteX8" fmla="*/ 507306 w 9378046"/>
              <a:gd name="connsiteY8" fmla="*/ 102435 h 5207674"/>
              <a:gd name="connsiteX0" fmla="*/ 507306 w 9378046"/>
              <a:gd name="connsiteY0" fmla="*/ 110284 h 5183773"/>
              <a:gd name="connsiteX1" fmla="*/ 4707435 w 9378046"/>
              <a:gd name="connsiteY1" fmla="*/ 74883 h 5183773"/>
              <a:gd name="connsiteX2" fmla="*/ 9037165 w 9378046"/>
              <a:gd name="connsiteY2" fmla="*/ 316214 h 5183773"/>
              <a:gd name="connsiteX3" fmla="*/ 9374682 w 9378046"/>
              <a:gd name="connsiteY3" fmla="*/ 2720713 h 5183773"/>
              <a:gd name="connsiteX4" fmla="*/ 8955523 w 9378046"/>
              <a:gd name="connsiteY4" fmla="*/ 5040840 h 5183773"/>
              <a:gd name="connsiteX5" fmla="*/ 4315851 w 9378046"/>
              <a:gd name="connsiteY5" fmla="*/ 5123132 h 5183773"/>
              <a:gd name="connsiteX6" fmla="*/ 417045 w 9378046"/>
              <a:gd name="connsiteY6" fmla="*/ 5022954 h 5183773"/>
              <a:gd name="connsiteX7" fmla="*/ 18695 w 9378046"/>
              <a:gd name="connsiteY7" fmla="*/ 2542755 h 5183773"/>
              <a:gd name="connsiteX8" fmla="*/ 507306 w 9378046"/>
              <a:gd name="connsiteY8" fmla="*/ 110284 h 5183773"/>
              <a:gd name="connsiteX0" fmla="*/ 507306 w 9378046"/>
              <a:gd name="connsiteY0" fmla="*/ 119454 h 5161193"/>
              <a:gd name="connsiteX1" fmla="*/ 4707435 w 9378046"/>
              <a:gd name="connsiteY1" fmla="*/ 52303 h 5161193"/>
              <a:gd name="connsiteX2" fmla="*/ 9037165 w 9378046"/>
              <a:gd name="connsiteY2" fmla="*/ 293634 h 5161193"/>
              <a:gd name="connsiteX3" fmla="*/ 9374682 w 9378046"/>
              <a:gd name="connsiteY3" fmla="*/ 2698133 h 5161193"/>
              <a:gd name="connsiteX4" fmla="*/ 8955523 w 9378046"/>
              <a:gd name="connsiteY4" fmla="*/ 5018260 h 5161193"/>
              <a:gd name="connsiteX5" fmla="*/ 4315851 w 9378046"/>
              <a:gd name="connsiteY5" fmla="*/ 5100552 h 5161193"/>
              <a:gd name="connsiteX6" fmla="*/ 417045 w 9378046"/>
              <a:gd name="connsiteY6" fmla="*/ 5000374 h 5161193"/>
              <a:gd name="connsiteX7" fmla="*/ 18695 w 9378046"/>
              <a:gd name="connsiteY7" fmla="*/ 2520175 h 5161193"/>
              <a:gd name="connsiteX8" fmla="*/ 507306 w 9378046"/>
              <a:gd name="connsiteY8" fmla="*/ 119454 h 5161193"/>
              <a:gd name="connsiteX0" fmla="*/ 507306 w 9378046"/>
              <a:gd name="connsiteY0" fmla="*/ 152133 h 5193872"/>
              <a:gd name="connsiteX1" fmla="*/ 4707435 w 9378046"/>
              <a:gd name="connsiteY1" fmla="*/ 84982 h 5193872"/>
              <a:gd name="connsiteX2" fmla="*/ 9037165 w 9378046"/>
              <a:gd name="connsiteY2" fmla="*/ 326313 h 5193872"/>
              <a:gd name="connsiteX3" fmla="*/ 9374682 w 9378046"/>
              <a:gd name="connsiteY3" fmla="*/ 2730812 h 5193872"/>
              <a:gd name="connsiteX4" fmla="*/ 8955523 w 9378046"/>
              <a:gd name="connsiteY4" fmla="*/ 5050939 h 5193872"/>
              <a:gd name="connsiteX5" fmla="*/ 4315851 w 9378046"/>
              <a:gd name="connsiteY5" fmla="*/ 5133231 h 5193872"/>
              <a:gd name="connsiteX6" fmla="*/ 417045 w 9378046"/>
              <a:gd name="connsiteY6" fmla="*/ 5033053 h 5193872"/>
              <a:gd name="connsiteX7" fmla="*/ 18695 w 9378046"/>
              <a:gd name="connsiteY7" fmla="*/ 2552854 h 5193872"/>
              <a:gd name="connsiteX8" fmla="*/ 507306 w 9378046"/>
              <a:gd name="connsiteY8" fmla="*/ 152133 h 5193872"/>
              <a:gd name="connsiteX0" fmla="*/ 443806 w 9378046"/>
              <a:gd name="connsiteY0" fmla="*/ 152133 h 5193872"/>
              <a:gd name="connsiteX1" fmla="*/ 4707435 w 9378046"/>
              <a:gd name="connsiteY1" fmla="*/ 84982 h 5193872"/>
              <a:gd name="connsiteX2" fmla="*/ 9037165 w 9378046"/>
              <a:gd name="connsiteY2" fmla="*/ 326313 h 5193872"/>
              <a:gd name="connsiteX3" fmla="*/ 9374682 w 9378046"/>
              <a:gd name="connsiteY3" fmla="*/ 2730812 h 5193872"/>
              <a:gd name="connsiteX4" fmla="*/ 8955523 w 9378046"/>
              <a:gd name="connsiteY4" fmla="*/ 5050939 h 5193872"/>
              <a:gd name="connsiteX5" fmla="*/ 4315851 w 9378046"/>
              <a:gd name="connsiteY5" fmla="*/ 5133231 h 5193872"/>
              <a:gd name="connsiteX6" fmla="*/ 417045 w 9378046"/>
              <a:gd name="connsiteY6" fmla="*/ 5033053 h 5193872"/>
              <a:gd name="connsiteX7" fmla="*/ 18695 w 9378046"/>
              <a:gd name="connsiteY7" fmla="*/ 2552854 h 5193872"/>
              <a:gd name="connsiteX8" fmla="*/ 443806 w 9378046"/>
              <a:gd name="connsiteY8" fmla="*/ 152133 h 5193872"/>
              <a:gd name="connsiteX0" fmla="*/ 432834 w 9367074"/>
              <a:gd name="connsiteY0" fmla="*/ 152133 h 5182478"/>
              <a:gd name="connsiteX1" fmla="*/ 4696463 w 9367074"/>
              <a:gd name="connsiteY1" fmla="*/ 84982 h 5182478"/>
              <a:gd name="connsiteX2" fmla="*/ 9026193 w 9367074"/>
              <a:gd name="connsiteY2" fmla="*/ 326313 h 5182478"/>
              <a:gd name="connsiteX3" fmla="*/ 9363710 w 9367074"/>
              <a:gd name="connsiteY3" fmla="*/ 2730812 h 5182478"/>
              <a:gd name="connsiteX4" fmla="*/ 8944551 w 9367074"/>
              <a:gd name="connsiteY4" fmla="*/ 5050939 h 5182478"/>
              <a:gd name="connsiteX5" fmla="*/ 4304879 w 9367074"/>
              <a:gd name="connsiteY5" fmla="*/ 5133231 h 5182478"/>
              <a:gd name="connsiteX6" fmla="*/ 490739 w 9367074"/>
              <a:gd name="connsiteY6" fmla="*/ 5011886 h 5182478"/>
              <a:gd name="connsiteX7" fmla="*/ 7723 w 9367074"/>
              <a:gd name="connsiteY7" fmla="*/ 2552854 h 5182478"/>
              <a:gd name="connsiteX8" fmla="*/ 432834 w 9367074"/>
              <a:gd name="connsiteY8" fmla="*/ 152133 h 5182478"/>
              <a:gd name="connsiteX0" fmla="*/ 432834 w 9367074"/>
              <a:gd name="connsiteY0" fmla="*/ 152133 h 5163910"/>
              <a:gd name="connsiteX1" fmla="*/ 4696463 w 9367074"/>
              <a:gd name="connsiteY1" fmla="*/ 84982 h 5163910"/>
              <a:gd name="connsiteX2" fmla="*/ 9026193 w 9367074"/>
              <a:gd name="connsiteY2" fmla="*/ 326313 h 5163910"/>
              <a:gd name="connsiteX3" fmla="*/ 9363710 w 9367074"/>
              <a:gd name="connsiteY3" fmla="*/ 2730812 h 5163910"/>
              <a:gd name="connsiteX4" fmla="*/ 8944551 w 9367074"/>
              <a:gd name="connsiteY4" fmla="*/ 5050939 h 5163910"/>
              <a:gd name="connsiteX5" fmla="*/ 4304879 w 9367074"/>
              <a:gd name="connsiteY5" fmla="*/ 5090897 h 5163910"/>
              <a:gd name="connsiteX6" fmla="*/ 490739 w 9367074"/>
              <a:gd name="connsiteY6" fmla="*/ 5011886 h 5163910"/>
              <a:gd name="connsiteX7" fmla="*/ 7723 w 9367074"/>
              <a:gd name="connsiteY7" fmla="*/ 2552854 h 5163910"/>
              <a:gd name="connsiteX8" fmla="*/ 432834 w 9367074"/>
              <a:gd name="connsiteY8" fmla="*/ 152133 h 5163910"/>
              <a:gd name="connsiteX0" fmla="*/ 432834 w 9367908"/>
              <a:gd name="connsiteY0" fmla="*/ 152133 h 5163910"/>
              <a:gd name="connsiteX1" fmla="*/ 4696463 w 9367908"/>
              <a:gd name="connsiteY1" fmla="*/ 84982 h 5163910"/>
              <a:gd name="connsiteX2" fmla="*/ 9026193 w 9367908"/>
              <a:gd name="connsiteY2" fmla="*/ 326313 h 5163910"/>
              <a:gd name="connsiteX3" fmla="*/ 9363710 w 9367908"/>
              <a:gd name="connsiteY3" fmla="*/ 2730812 h 5163910"/>
              <a:gd name="connsiteX4" fmla="*/ 8986884 w 9367908"/>
              <a:gd name="connsiteY4" fmla="*/ 5050939 h 5163910"/>
              <a:gd name="connsiteX5" fmla="*/ 4304879 w 9367908"/>
              <a:gd name="connsiteY5" fmla="*/ 5090897 h 5163910"/>
              <a:gd name="connsiteX6" fmla="*/ 490739 w 9367908"/>
              <a:gd name="connsiteY6" fmla="*/ 5011886 h 5163910"/>
              <a:gd name="connsiteX7" fmla="*/ 7723 w 9367908"/>
              <a:gd name="connsiteY7" fmla="*/ 2552854 h 5163910"/>
              <a:gd name="connsiteX8" fmla="*/ 432834 w 9367908"/>
              <a:gd name="connsiteY8" fmla="*/ 152133 h 5163910"/>
              <a:gd name="connsiteX0" fmla="*/ 432834 w 9367074"/>
              <a:gd name="connsiteY0" fmla="*/ 152133 h 5163910"/>
              <a:gd name="connsiteX1" fmla="*/ 4696463 w 9367074"/>
              <a:gd name="connsiteY1" fmla="*/ 84982 h 5163910"/>
              <a:gd name="connsiteX2" fmla="*/ 9026193 w 9367074"/>
              <a:gd name="connsiteY2" fmla="*/ 326313 h 5163910"/>
              <a:gd name="connsiteX3" fmla="*/ 9363710 w 9367074"/>
              <a:gd name="connsiteY3" fmla="*/ 2730812 h 5163910"/>
              <a:gd name="connsiteX4" fmla="*/ 8933968 w 9367074"/>
              <a:gd name="connsiteY4" fmla="*/ 5050939 h 5163910"/>
              <a:gd name="connsiteX5" fmla="*/ 4304879 w 9367074"/>
              <a:gd name="connsiteY5" fmla="*/ 5090897 h 5163910"/>
              <a:gd name="connsiteX6" fmla="*/ 490739 w 9367074"/>
              <a:gd name="connsiteY6" fmla="*/ 5011886 h 5163910"/>
              <a:gd name="connsiteX7" fmla="*/ 7723 w 9367074"/>
              <a:gd name="connsiteY7" fmla="*/ 2552854 h 5163910"/>
              <a:gd name="connsiteX8" fmla="*/ 432834 w 9367074"/>
              <a:gd name="connsiteY8" fmla="*/ 152133 h 5163910"/>
              <a:gd name="connsiteX0" fmla="*/ 432834 w 9364816"/>
              <a:gd name="connsiteY0" fmla="*/ 152133 h 5163910"/>
              <a:gd name="connsiteX1" fmla="*/ 4696463 w 9364816"/>
              <a:gd name="connsiteY1" fmla="*/ 84982 h 5163910"/>
              <a:gd name="connsiteX2" fmla="*/ 8962693 w 9364816"/>
              <a:gd name="connsiteY2" fmla="*/ 347479 h 5163910"/>
              <a:gd name="connsiteX3" fmla="*/ 9363710 w 9364816"/>
              <a:gd name="connsiteY3" fmla="*/ 2730812 h 5163910"/>
              <a:gd name="connsiteX4" fmla="*/ 8933968 w 9364816"/>
              <a:gd name="connsiteY4" fmla="*/ 5050939 h 5163910"/>
              <a:gd name="connsiteX5" fmla="*/ 4304879 w 9364816"/>
              <a:gd name="connsiteY5" fmla="*/ 5090897 h 5163910"/>
              <a:gd name="connsiteX6" fmla="*/ 490739 w 9364816"/>
              <a:gd name="connsiteY6" fmla="*/ 5011886 h 5163910"/>
              <a:gd name="connsiteX7" fmla="*/ 7723 w 9364816"/>
              <a:gd name="connsiteY7" fmla="*/ 2552854 h 5163910"/>
              <a:gd name="connsiteX8" fmla="*/ 432834 w 9364816"/>
              <a:gd name="connsiteY8" fmla="*/ 152133 h 5163910"/>
              <a:gd name="connsiteX0" fmla="*/ 492759 w 9361241"/>
              <a:gd name="connsiteY0" fmla="*/ 155364 h 5156558"/>
              <a:gd name="connsiteX1" fmla="*/ 4692888 w 9361241"/>
              <a:gd name="connsiteY1" fmla="*/ 77630 h 5156558"/>
              <a:gd name="connsiteX2" fmla="*/ 8959118 w 9361241"/>
              <a:gd name="connsiteY2" fmla="*/ 340127 h 5156558"/>
              <a:gd name="connsiteX3" fmla="*/ 9360135 w 9361241"/>
              <a:gd name="connsiteY3" fmla="*/ 2723460 h 5156558"/>
              <a:gd name="connsiteX4" fmla="*/ 8930393 w 9361241"/>
              <a:gd name="connsiteY4" fmla="*/ 5043587 h 5156558"/>
              <a:gd name="connsiteX5" fmla="*/ 4301304 w 9361241"/>
              <a:gd name="connsiteY5" fmla="*/ 5083545 h 5156558"/>
              <a:gd name="connsiteX6" fmla="*/ 487164 w 9361241"/>
              <a:gd name="connsiteY6" fmla="*/ 5004534 h 5156558"/>
              <a:gd name="connsiteX7" fmla="*/ 4148 w 9361241"/>
              <a:gd name="connsiteY7" fmla="*/ 2545502 h 5156558"/>
              <a:gd name="connsiteX8" fmla="*/ 492759 w 9361241"/>
              <a:gd name="connsiteY8" fmla="*/ 155364 h 5156558"/>
              <a:gd name="connsiteX0" fmla="*/ 538454 w 9406936"/>
              <a:gd name="connsiteY0" fmla="*/ 195032 h 5196226"/>
              <a:gd name="connsiteX1" fmla="*/ 4738583 w 9406936"/>
              <a:gd name="connsiteY1" fmla="*/ 117298 h 5196226"/>
              <a:gd name="connsiteX2" fmla="*/ 9004813 w 9406936"/>
              <a:gd name="connsiteY2" fmla="*/ 379795 h 5196226"/>
              <a:gd name="connsiteX3" fmla="*/ 9405830 w 9406936"/>
              <a:gd name="connsiteY3" fmla="*/ 2763128 h 5196226"/>
              <a:gd name="connsiteX4" fmla="*/ 8976088 w 9406936"/>
              <a:gd name="connsiteY4" fmla="*/ 5083255 h 5196226"/>
              <a:gd name="connsiteX5" fmla="*/ 4346999 w 9406936"/>
              <a:gd name="connsiteY5" fmla="*/ 5123213 h 5196226"/>
              <a:gd name="connsiteX6" fmla="*/ 532859 w 9406936"/>
              <a:gd name="connsiteY6" fmla="*/ 5044202 h 5196226"/>
              <a:gd name="connsiteX7" fmla="*/ 71009 w 9406936"/>
              <a:gd name="connsiteY7" fmla="*/ 2585170 h 5196226"/>
              <a:gd name="connsiteX8" fmla="*/ 538454 w 9406936"/>
              <a:gd name="connsiteY8" fmla="*/ 195032 h 5196226"/>
              <a:gd name="connsiteX0" fmla="*/ 475319 w 9343801"/>
              <a:gd name="connsiteY0" fmla="*/ 250834 h 5252028"/>
              <a:gd name="connsiteX1" fmla="*/ 4675448 w 9343801"/>
              <a:gd name="connsiteY1" fmla="*/ 173100 h 5252028"/>
              <a:gd name="connsiteX2" fmla="*/ 8941678 w 9343801"/>
              <a:gd name="connsiteY2" fmla="*/ 435597 h 5252028"/>
              <a:gd name="connsiteX3" fmla="*/ 9342695 w 9343801"/>
              <a:gd name="connsiteY3" fmla="*/ 2818930 h 5252028"/>
              <a:gd name="connsiteX4" fmla="*/ 8912953 w 9343801"/>
              <a:gd name="connsiteY4" fmla="*/ 5139057 h 5252028"/>
              <a:gd name="connsiteX5" fmla="*/ 4283864 w 9343801"/>
              <a:gd name="connsiteY5" fmla="*/ 5179015 h 5252028"/>
              <a:gd name="connsiteX6" fmla="*/ 469724 w 9343801"/>
              <a:gd name="connsiteY6" fmla="*/ 5100004 h 5252028"/>
              <a:gd name="connsiteX7" fmla="*/ 7874 w 9343801"/>
              <a:gd name="connsiteY7" fmla="*/ 2640972 h 5252028"/>
              <a:gd name="connsiteX8" fmla="*/ 475319 w 9343801"/>
              <a:gd name="connsiteY8" fmla="*/ 250834 h 5252028"/>
              <a:gd name="connsiteX0" fmla="*/ 476561 w 9345043"/>
              <a:gd name="connsiteY0" fmla="*/ 175925 h 5177119"/>
              <a:gd name="connsiteX1" fmla="*/ 4676690 w 9345043"/>
              <a:gd name="connsiteY1" fmla="*/ 98191 h 5177119"/>
              <a:gd name="connsiteX2" fmla="*/ 8942920 w 9345043"/>
              <a:gd name="connsiteY2" fmla="*/ 360688 h 5177119"/>
              <a:gd name="connsiteX3" fmla="*/ 9343937 w 9345043"/>
              <a:gd name="connsiteY3" fmla="*/ 2744021 h 5177119"/>
              <a:gd name="connsiteX4" fmla="*/ 8914195 w 9345043"/>
              <a:gd name="connsiteY4" fmla="*/ 5064148 h 5177119"/>
              <a:gd name="connsiteX5" fmla="*/ 4285106 w 9345043"/>
              <a:gd name="connsiteY5" fmla="*/ 5104106 h 5177119"/>
              <a:gd name="connsiteX6" fmla="*/ 470966 w 9345043"/>
              <a:gd name="connsiteY6" fmla="*/ 5025095 h 5177119"/>
              <a:gd name="connsiteX7" fmla="*/ 9116 w 9345043"/>
              <a:gd name="connsiteY7" fmla="*/ 2566063 h 5177119"/>
              <a:gd name="connsiteX8" fmla="*/ 476561 w 9345043"/>
              <a:gd name="connsiteY8" fmla="*/ 175925 h 5177119"/>
              <a:gd name="connsiteX0" fmla="*/ 422868 w 9354850"/>
              <a:gd name="connsiteY0" fmla="*/ 172764 h 5184541"/>
              <a:gd name="connsiteX1" fmla="*/ 4686497 w 9354850"/>
              <a:gd name="connsiteY1" fmla="*/ 105613 h 5184541"/>
              <a:gd name="connsiteX2" fmla="*/ 8952727 w 9354850"/>
              <a:gd name="connsiteY2" fmla="*/ 368110 h 5184541"/>
              <a:gd name="connsiteX3" fmla="*/ 9353744 w 9354850"/>
              <a:gd name="connsiteY3" fmla="*/ 2751443 h 5184541"/>
              <a:gd name="connsiteX4" fmla="*/ 8924002 w 9354850"/>
              <a:gd name="connsiteY4" fmla="*/ 5071570 h 5184541"/>
              <a:gd name="connsiteX5" fmla="*/ 4294913 w 9354850"/>
              <a:gd name="connsiteY5" fmla="*/ 5111528 h 5184541"/>
              <a:gd name="connsiteX6" fmla="*/ 480773 w 9354850"/>
              <a:gd name="connsiteY6" fmla="*/ 5032517 h 5184541"/>
              <a:gd name="connsiteX7" fmla="*/ 18923 w 9354850"/>
              <a:gd name="connsiteY7" fmla="*/ 2573485 h 5184541"/>
              <a:gd name="connsiteX8" fmla="*/ 422868 w 9354850"/>
              <a:gd name="connsiteY8" fmla="*/ 172764 h 5184541"/>
              <a:gd name="connsiteX0" fmla="*/ 429393 w 9361375"/>
              <a:gd name="connsiteY0" fmla="*/ 144686 h 5156463"/>
              <a:gd name="connsiteX1" fmla="*/ 4693022 w 9361375"/>
              <a:gd name="connsiteY1" fmla="*/ 77535 h 5156463"/>
              <a:gd name="connsiteX2" fmla="*/ 8959252 w 9361375"/>
              <a:gd name="connsiteY2" fmla="*/ 340032 h 5156463"/>
              <a:gd name="connsiteX3" fmla="*/ 9360269 w 9361375"/>
              <a:gd name="connsiteY3" fmla="*/ 2723365 h 5156463"/>
              <a:gd name="connsiteX4" fmla="*/ 8930527 w 9361375"/>
              <a:gd name="connsiteY4" fmla="*/ 5043492 h 5156463"/>
              <a:gd name="connsiteX5" fmla="*/ 4301438 w 9361375"/>
              <a:gd name="connsiteY5" fmla="*/ 5083450 h 5156463"/>
              <a:gd name="connsiteX6" fmla="*/ 487298 w 9361375"/>
              <a:gd name="connsiteY6" fmla="*/ 5004439 h 5156463"/>
              <a:gd name="connsiteX7" fmla="*/ 25448 w 9361375"/>
              <a:gd name="connsiteY7" fmla="*/ 2545407 h 5156463"/>
              <a:gd name="connsiteX8" fmla="*/ 429393 w 9361375"/>
              <a:gd name="connsiteY8" fmla="*/ 144686 h 5156463"/>
              <a:gd name="connsiteX0" fmla="*/ 410133 w 9342115"/>
              <a:gd name="connsiteY0" fmla="*/ 132686 h 5144463"/>
              <a:gd name="connsiteX1" fmla="*/ 4673762 w 9342115"/>
              <a:gd name="connsiteY1" fmla="*/ 65535 h 5144463"/>
              <a:gd name="connsiteX2" fmla="*/ 8939992 w 9342115"/>
              <a:gd name="connsiteY2" fmla="*/ 328032 h 5144463"/>
              <a:gd name="connsiteX3" fmla="*/ 9341009 w 9342115"/>
              <a:gd name="connsiteY3" fmla="*/ 2711365 h 5144463"/>
              <a:gd name="connsiteX4" fmla="*/ 8911267 w 9342115"/>
              <a:gd name="connsiteY4" fmla="*/ 5031492 h 5144463"/>
              <a:gd name="connsiteX5" fmla="*/ 4282178 w 9342115"/>
              <a:gd name="connsiteY5" fmla="*/ 5071450 h 5144463"/>
              <a:gd name="connsiteX6" fmla="*/ 468038 w 9342115"/>
              <a:gd name="connsiteY6" fmla="*/ 4992439 h 5144463"/>
              <a:gd name="connsiteX7" fmla="*/ 6188 w 9342115"/>
              <a:gd name="connsiteY7" fmla="*/ 2533407 h 5144463"/>
              <a:gd name="connsiteX8" fmla="*/ 410133 w 9342115"/>
              <a:gd name="connsiteY8" fmla="*/ 132686 h 5144463"/>
              <a:gd name="connsiteX0" fmla="*/ 409230 w 9341212"/>
              <a:gd name="connsiteY0" fmla="*/ 156054 h 5167831"/>
              <a:gd name="connsiteX1" fmla="*/ 4672859 w 9341212"/>
              <a:gd name="connsiteY1" fmla="*/ 88903 h 5167831"/>
              <a:gd name="connsiteX2" fmla="*/ 8939089 w 9341212"/>
              <a:gd name="connsiteY2" fmla="*/ 351400 h 5167831"/>
              <a:gd name="connsiteX3" fmla="*/ 9340106 w 9341212"/>
              <a:gd name="connsiteY3" fmla="*/ 2734733 h 5167831"/>
              <a:gd name="connsiteX4" fmla="*/ 8910364 w 9341212"/>
              <a:gd name="connsiteY4" fmla="*/ 5054860 h 5167831"/>
              <a:gd name="connsiteX5" fmla="*/ 4281275 w 9341212"/>
              <a:gd name="connsiteY5" fmla="*/ 5094818 h 5167831"/>
              <a:gd name="connsiteX6" fmla="*/ 467135 w 9341212"/>
              <a:gd name="connsiteY6" fmla="*/ 5015807 h 5167831"/>
              <a:gd name="connsiteX7" fmla="*/ 5285 w 9341212"/>
              <a:gd name="connsiteY7" fmla="*/ 2556775 h 5167831"/>
              <a:gd name="connsiteX8" fmla="*/ 409230 w 9341212"/>
              <a:gd name="connsiteY8" fmla="*/ 156054 h 5167831"/>
              <a:gd name="connsiteX0" fmla="*/ 409230 w 9342788"/>
              <a:gd name="connsiteY0" fmla="*/ 156054 h 5167831"/>
              <a:gd name="connsiteX1" fmla="*/ 4672859 w 9342788"/>
              <a:gd name="connsiteY1" fmla="*/ 88903 h 5167831"/>
              <a:gd name="connsiteX2" fmla="*/ 8992005 w 9342788"/>
              <a:gd name="connsiteY2" fmla="*/ 340817 h 5167831"/>
              <a:gd name="connsiteX3" fmla="*/ 9340106 w 9342788"/>
              <a:gd name="connsiteY3" fmla="*/ 2734733 h 5167831"/>
              <a:gd name="connsiteX4" fmla="*/ 8910364 w 9342788"/>
              <a:gd name="connsiteY4" fmla="*/ 5054860 h 5167831"/>
              <a:gd name="connsiteX5" fmla="*/ 4281275 w 9342788"/>
              <a:gd name="connsiteY5" fmla="*/ 5094818 h 5167831"/>
              <a:gd name="connsiteX6" fmla="*/ 467135 w 9342788"/>
              <a:gd name="connsiteY6" fmla="*/ 5015807 h 5167831"/>
              <a:gd name="connsiteX7" fmla="*/ 5285 w 9342788"/>
              <a:gd name="connsiteY7" fmla="*/ 2556775 h 5167831"/>
              <a:gd name="connsiteX8" fmla="*/ 409230 w 9342788"/>
              <a:gd name="connsiteY8" fmla="*/ 156054 h 5167831"/>
              <a:gd name="connsiteX0" fmla="*/ 409230 w 9342788"/>
              <a:gd name="connsiteY0" fmla="*/ 156054 h 5167831"/>
              <a:gd name="connsiteX1" fmla="*/ 4672859 w 9342788"/>
              <a:gd name="connsiteY1" fmla="*/ 88903 h 5167831"/>
              <a:gd name="connsiteX2" fmla="*/ 8992005 w 9342788"/>
              <a:gd name="connsiteY2" fmla="*/ 340817 h 5167831"/>
              <a:gd name="connsiteX3" fmla="*/ 9340106 w 9342788"/>
              <a:gd name="connsiteY3" fmla="*/ 2734733 h 5167831"/>
              <a:gd name="connsiteX4" fmla="*/ 8857447 w 9342788"/>
              <a:gd name="connsiteY4" fmla="*/ 5054860 h 5167831"/>
              <a:gd name="connsiteX5" fmla="*/ 4281275 w 9342788"/>
              <a:gd name="connsiteY5" fmla="*/ 5094818 h 5167831"/>
              <a:gd name="connsiteX6" fmla="*/ 467135 w 9342788"/>
              <a:gd name="connsiteY6" fmla="*/ 5015807 h 5167831"/>
              <a:gd name="connsiteX7" fmla="*/ 5285 w 9342788"/>
              <a:gd name="connsiteY7" fmla="*/ 2556775 h 5167831"/>
              <a:gd name="connsiteX8" fmla="*/ 409230 w 9342788"/>
              <a:gd name="connsiteY8" fmla="*/ 156054 h 5167831"/>
              <a:gd name="connsiteX0" fmla="*/ 409230 w 9342788"/>
              <a:gd name="connsiteY0" fmla="*/ 156054 h 5177759"/>
              <a:gd name="connsiteX1" fmla="*/ 4672859 w 9342788"/>
              <a:gd name="connsiteY1" fmla="*/ 88903 h 5177759"/>
              <a:gd name="connsiteX2" fmla="*/ 8992005 w 9342788"/>
              <a:gd name="connsiteY2" fmla="*/ 340817 h 5177759"/>
              <a:gd name="connsiteX3" fmla="*/ 9340106 w 9342788"/>
              <a:gd name="connsiteY3" fmla="*/ 2734733 h 5177759"/>
              <a:gd name="connsiteX4" fmla="*/ 8868031 w 9342788"/>
              <a:gd name="connsiteY4" fmla="*/ 5076027 h 5177759"/>
              <a:gd name="connsiteX5" fmla="*/ 4281275 w 9342788"/>
              <a:gd name="connsiteY5" fmla="*/ 5094818 h 5177759"/>
              <a:gd name="connsiteX6" fmla="*/ 467135 w 9342788"/>
              <a:gd name="connsiteY6" fmla="*/ 5015807 h 5177759"/>
              <a:gd name="connsiteX7" fmla="*/ 5285 w 9342788"/>
              <a:gd name="connsiteY7" fmla="*/ 2556775 h 5177759"/>
              <a:gd name="connsiteX8" fmla="*/ 409230 w 9342788"/>
              <a:gd name="connsiteY8" fmla="*/ 156054 h 5177759"/>
              <a:gd name="connsiteX0" fmla="*/ 409230 w 9342788"/>
              <a:gd name="connsiteY0" fmla="*/ 156054 h 5190330"/>
              <a:gd name="connsiteX1" fmla="*/ 4672859 w 9342788"/>
              <a:gd name="connsiteY1" fmla="*/ 88903 h 5190330"/>
              <a:gd name="connsiteX2" fmla="*/ 8992005 w 9342788"/>
              <a:gd name="connsiteY2" fmla="*/ 340817 h 5190330"/>
              <a:gd name="connsiteX3" fmla="*/ 9340106 w 9342788"/>
              <a:gd name="connsiteY3" fmla="*/ 2734733 h 5190330"/>
              <a:gd name="connsiteX4" fmla="*/ 8868031 w 9342788"/>
              <a:gd name="connsiteY4" fmla="*/ 5076027 h 5190330"/>
              <a:gd name="connsiteX5" fmla="*/ 4397692 w 9342788"/>
              <a:gd name="connsiteY5" fmla="*/ 5137151 h 5190330"/>
              <a:gd name="connsiteX6" fmla="*/ 467135 w 9342788"/>
              <a:gd name="connsiteY6" fmla="*/ 5015807 h 5190330"/>
              <a:gd name="connsiteX7" fmla="*/ 5285 w 9342788"/>
              <a:gd name="connsiteY7" fmla="*/ 2556775 h 5190330"/>
              <a:gd name="connsiteX8" fmla="*/ 409230 w 9342788"/>
              <a:gd name="connsiteY8" fmla="*/ 156054 h 5190330"/>
              <a:gd name="connsiteX0" fmla="*/ 409230 w 9342788"/>
              <a:gd name="connsiteY0" fmla="*/ 156054 h 5211528"/>
              <a:gd name="connsiteX1" fmla="*/ 4672859 w 9342788"/>
              <a:gd name="connsiteY1" fmla="*/ 88903 h 5211528"/>
              <a:gd name="connsiteX2" fmla="*/ 8992005 w 9342788"/>
              <a:gd name="connsiteY2" fmla="*/ 340817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340817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340817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287900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287900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287900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502951 w 9436509"/>
              <a:gd name="connsiteY0" fmla="*/ 199799 h 5255273"/>
              <a:gd name="connsiteX1" fmla="*/ 4766580 w 9436509"/>
              <a:gd name="connsiteY1" fmla="*/ 111481 h 5255273"/>
              <a:gd name="connsiteX2" fmla="*/ 9085726 w 9436509"/>
              <a:gd name="connsiteY2" fmla="*/ 331645 h 5255273"/>
              <a:gd name="connsiteX3" fmla="*/ 9433827 w 9436509"/>
              <a:gd name="connsiteY3" fmla="*/ 2778478 h 5255273"/>
              <a:gd name="connsiteX4" fmla="*/ 8961752 w 9436509"/>
              <a:gd name="connsiteY4" fmla="*/ 5119772 h 5255273"/>
              <a:gd name="connsiteX5" fmla="*/ 4491413 w 9436509"/>
              <a:gd name="connsiteY5" fmla="*/ 5180896 h 5255273"/>
              <a:gd name="connsiteX6" fmla="*/ 560856 w 9436509"/>
              <a:gd name="connsiteY6" fmla="*/ 5059552 h 5255273"/>
              <a:gd name="connsiteX7" fmla="*/ 99006 w 9436509"/>
              <a:gd name="connsiteY7" fmla="*/ 2600520 h 5255273"/>
              <a:gd name="connsiteX8" fmla="*/ 502951 w 9436509"/>
              <a:gd name="connsiteY8" fmla="*/ 199799 h 5255273"/>
              <a:gd name="connsiteX0" fmla="*/ 502951 w 9436509"/>
              <a:gd name="connsiteY0" fmla="*/ 199799 h 5255273"/>
              <a:gd name="connsiteX1" fmla="*/ 4766580 w 9436509"/>
              <a:gd name="connsiteY1" fmla="*/ 111481 h 5255273"/>
              <a:gd name="connsiteX2" fmla="*/ 9085726 w 9436509"/>
              <a:gd name="connsiteY2" fmla="*/ 331645 h 5255273"/>
              <a:gd name="connsiteX3" fmla="*/ 9433827 w 9436509"/>
              <a:gd name="connsiteY3" fmla="*/ 2778478 h 5255273"/>
              <a:gd name="connsiteX4" fmla="*/ 8961752 w 9436509"/>
              <a:gd name="connsiteY4" fmla="*/ 5119772 h 5255273"/>
              <a:gd name="connsiteX5" fmla="*/ 4491413 w 9436509"/>
              <a:gd name="connsiteY5" fmla="*/ 5180896 h 5255273"/>
              <a:gd name="connsiteX6" fmla="*/ 560856 w 9436509"/>
              <a:gd name="connsiteY6" fmla="*/ 5059552 h 5255273"/>
              <a:gd name="connsiteX7" fmla="*/ 99006 w 9436509"/>
              <a:gd name="connsiteY7" fmla="*/ 2600520 h 5255273"/>
              <a:gd name="connsiteX8" fmla="*/ 502951 w 9436509"/>
              <a:gd name="connsiteY8" fmla="*/ 199799 h 5255273"/>
              <a:gd name="connsiteX0" fmla="*/ 438689 w 9372247"/>
              <a:gd name="connsiteY0" fmla="*/ 199799 h 5255273"/>
              <a:gd name="connsiteX1" fmla="*/ 4702318 w 9372247"/>
              <a:gd name="connsiteY1" fmla="*/ 111481 h 5255273"/>
              <a:gd name="connsiteX2" fmla="*/ 9021464 w 9372247"/>
              <a:gd name="connsiteY2" fmla="*/ 331645 h 5255273"/>
              <a:gd name="connsiteX3" fmla="*/ 9369565 w 9372247"/>
              <a:gd name="connsiteY3" fmla="*/ 2778478 h 5255273"/>
              <a:gd name="connsiteX4" fmla="*/ 8897490 w 9372247"/>
              <a:gd name="connsiteY4" fmla="*/ 5119772 h 5255273"/>
              <a:gd name="connsiteX5" fmla="*/ 4427151 w 9372247"/>
              <a:gd name="connsiteY5" fmla="*/ 5180896 h 5255273"/>
              <a:gd name="connsiteX6" fmla="*/ 496594 w 9372247"/>
              <a:gd name="connsiteY6" fmla="*/ 5059552 h 5255273"/>
              <a:gd name="connsiteX7" fmla="*/ 34744 w 9372247"/>
              <a:gd name="connsiteY7" fmla="*/ 2600520 h 5255273"/>
              <a:gd name="connsiteX8" fmla="*/ 438689 w 9372247"/>
              <a:gd name="connsiteY8" fmla="*/ 199799 h 5255273"/>
              <a:gd name="connsiteX0" fmla="*/ 438689 w 9372247"/>
              <a:gd name="connsiteY0" fmla="*/ 162575 h 5218049"/>
              <a:gd name="connsiteX1" fmla="*/ 4702318 w 9372247"/>
              <a:gd name="connsiteY1" fmla="*/ 74257 h 5218049"/>
              <a:gd name="connsiteX2" fmla="*/ 9021464 w 9372247"/>
              <a:gd name="connsiteY2" fmla="*/ 294421 h 5218049"/>
              <a:gd name="connsiteX3" fmla="*/ 9369565 w 9372247"/>
              <a:gd name="connsiteY3" fmla="*/ 2741254 h 5218049"/>
              <a:gd name="connsiteX4" fmla="*/ 8897490 w 9372247"/>
              <a:gd name="connsiteY4" fmla="*/ 5082548 h 5218049"/>
              <a:gd name="connsiteX5" fmla="*/ 4427151 w 9372247"/>
              <a:gd name="connsiteY5" fmla="*/ 5143672 h 5218049"/>
              <a:gd name="connsiteX6" fmla="*/ 496594 w 9372247"/>
              <a:gd name="connsiteY6" fmla="*/ 5022328 h 5218049"/>
              <a:gd name="connsiteX7" fmla="*/ 34744 w 9372247"/>
              <a:gd name="connsiteY7" fmla="*/ 2563296 h 5218049"/>
              <a:gd name="connsiteX8" fmla="*/ 438689 w 9372247"/>
              <a:gd name="connsiteY8" fmla="*/ 162575 h 5218049"/>
              <a:gd name="connsiteX0" fmla="*/ 446319 w 9368978"/>
              <a:gd name="connsiteY0" fmla="*/ 225450 h 5202709"/>
              <a:gd name="connsiteX1" fmla="*/ 4699049 w 9368978"/>
              <a:gd name="connsiteY1" fmla="*/ 58917 h 5202709"/>
              <a:gd name="connsiteX2" fmla="*/ 9018195 w 9368978"/>
              <a:gd name="connsiteY2" fmla="*/ 279081 h 5202709"/>
              <a:gd name="connsiteX3" fmla="*/ 9366296 w 9368978"/>
              <a:gd name="connsiteY3" fmla="*/ 2725914 h 5202709"/>
              <a:gd name="connsiteX4" fmla="*/ 8894221 w 9368978"/>
              <a:gd name="connsiteY4" fmla="*/ 5067208 h 5202709"/>
              <a:gd name="connsiteX5" fmla="*/ 4423882 w 9368978"/>
              <a:gd name="connsiteY5" fmla="*/ 5128332 h 5202709"/>
              <a:gd name="connsiteX6" fmla="*/ 493325 w 9368978"/>
              <a:gd name="connsiteY6" fmla="*/ 5006988 h 5202709"/>
              <a:gd name="connsiteX7" fmla="*/ 31475 w 9368978"/>
              <a:gd name="connsiteY7" fmla="*/ 2547956 h 5202709"/>
              <a:gd name="connsiteX8" fmla="*/ 446319 w 9368978"/>
              <a:gd name="connsiteY8" fmla="*/ 225450 h 5202709"/>
              <a:gd name="connsiteX0" fmla="*/ 446319 w 9368978"/>
              <a:gd name="connsiteY0" fmla="*/ 229170 h 5206429"/>
              <a:gd name="connsiteX1" fmla="*/ 4699049 w 9368978"/>
              <a:gd name="connsiteY1" fmla="*/ 62637 h 5206429"/>
              <a:gd name="connsiteX2" fmla="*/ 9018195 w 9368978"/>
              <a:gd name="connsiteY2" fmla="*/ 282801 h 5206429"/>
              <a:gd name="connsiteX3" fmla="*/ 9366296 w 9368978"/>
              <a:gd name="connsiteY3" fmla="*/ 2729634 h 5206429"/>
              <a:gd name="connsiteX4" fmla="*/ 8894221 w 9368978"/>
              <a:gd name="connsiteY4" fmla="*/ 5070928 h 5206429"/>
              <a:gd name="connsiteX5" fmla="*/ 4423882 w 9368978"/>
              <a:gd name="connsiteY5" fmla="*/ 5132052 h 5206429"/>
              <a:gd name="connsiteX6" fmla="*/ 493325 w 9368978"/>
              <a:gd name="connsiteY6" fmla="*/ 5010708 h 5206429"/>
              <a:gd name="connsiteX7" fmla="*/ 31475 w 9368978"/>
              <a:gd name="connsiteY7" fmla="*/ 2551676 h 5206429"/>
              <a:gd name="connsiteX8" fmla="*/ 446319 w 9368978"/>
              <a:gd name="connsiteY8" fmla="*/ 229170 h 5206429"/>
              <a:gd name="connsiteX0" fmla="*/ 429774 w 9352433"/>
              <a:gd name="connsiteY0" fmla="*/ 229170 h 5206429"/>
              <a:gd name="connsiteX1" fmla="*/ 4682504 w 9352433"/>
              <a:gd name="connsiteY1" fmla="*/ 62637 h 5206429"/>
              <a:gd name="connsiteX2" fmla="*/ 9001650 w 9352433"/>
              <a:gd name="connsiteY2" fmla="*/ 282801 h 5206429"/>
              <a:gd name="connsiteX3" fmla="*/ 9349751 w 9352433"/>
              <a:gd name="connsiteY3" fmla="*/ 2729634 h 5206429"/>
              <a:gd name="connsiteX4" fmla="*/ 8877676 w 9352433"/>
              <a:gd name="connsiteY4" fmla="*/ 5070928 h 5206429"/>
              <a:gd name="connsiteX5" fmla="*/ 4407337 w 9352433"/>
              <a:gd name="connsiteY5" fmla="*/ 5132052 h 5206429"/>
              <a:gd name="connsiteX6" fmla="*/ 476780 w 9352433"/>
              <a:gd name="connsiteY6" fmla="*/ 5010708 h 5206429"/>
              <a:gd name="connsiteX7" fmla="*/ 14930 w 9352433"/>
              <a:gd name="connsiteY7" fmla="*/ 2551676 h 5206429"/>
              <a:gd name="connsiteX8" fmla="*/ 429774 w 9352433"/>
              <a:gd name="connsiteY8" fmla="*/ 229170 h 5206429"/>
              <a:gd name="connsiteX0" fmla="*/ 387653 w 9364810"/>
              <a:gd name="connsiteY0" fmla="*/ 229170 h 5206429"/>
              <a:gd name="connsiteX1" fmla="*/ 4694881 w 9364810"/>
              <a:gd name="connsiteY1" fmla="*/ 62637 h 5206429"/>
              <a:gd name="connsiteX2" fmla="*/ 9014027 w 9364810"/>
              <a:gd name="connsiteY2" fmla="*/ 282801 h 5206429"/>
              <a:gd name="connsiteX3" fmla="*/ 9362128 w 9364810"/>
              <a:gd name="connsiteY3" fmla="*/ 2729634 h 5206429"/>
              <a:gd name="connsiteX4" fmla="*/ 8890053 w 9364810"/>
              <a:gd name="connsiteY4" fmla="*/ 5070928 h 5206429"/>
              <a:gd name="connsiteX5" fmla="*/ 4419714 w 9364810"/>
              <a:gd name="connsiteY5" fmla="*/ 5132052 h 5206429"/>
              <a:gd name="connsiteX6" fmla="*/ 489157 w 9364810"/>
              <a:gd name="connsiteY6" fmla="*/ 5010708 h 5206429"/>
              <a:gd name="connsiteX7" fmla="*/ 27307 w 9364810"/>
              <a:gd name="connsiteY7" fmla="*/ 2551676 h 5206429"/>
              <a:gd name="connsiteX8" fmla="*/ 387653 w 9364810"/>
              <a:gd name="connsiteY8" fmla="*/ 229170 h 5206429"/>
              <a:gd name="connsiteX0" fmla="*/ 505585 w 9482742"/>
              <a:gd name="connsiteY0" fmla="*/ 227194 h 5204453"/>
              <a:gd name="connsiteX1" fmla="*/ 4812813 w 9482742"/>
              <a:gd name="connsiteY1" fmla="*/ 60661 h 5204453"/>
              <a:gd name="connsiteX2" fmla="*/ 9131959 w 9482742"/>
              <a:gd name="connsiteY2" fmla="*/ 280825 h 5204453"/>
              <a:gd name="connsiteX3" fmla="*/ 9480060 w 9482742"/>
              <a:gd name="connsiteY3" fmla="*/ 2727658 h 5204453"/>
              <a:gd name="connsiteX4" fmla="*/ 9007985 w 9482742"/>
              <a:gd name="connsiteY4" fmla="*/ 5068952 h 5204453"/>
              <a:gd name="connsiteX5" fmla="*/ 4537646 w 9482742"/>
              <a:gd name="connsiteY5" fmla="*/ 5130076 h 5204453"/>
              <a:gd name="connsiteX6" fmla="*/ 607089 w 9482742"/>
              <a:gd name="connsiteY6" fmla="*/ 5008732 h 5204453"/>
              <a:gd name="connsiteX7" fmla="*/ 101641 w 9482742"/>
              <a:gd name="connsiteY7" fmla="*/ 2549700 h 5204453"/>
              <a:gd name="connsiteX8" fmla="*/ 505585 w 9482742"/>
              <a:gd name="connsiteY8" fmla="*/ 227194 h 5204453"/>
              <a:gd name="connsiteX0" fmla="*/ 493093 w 9470250"/>
              <a:gd name="connsiteY0" fmla="*/ 227194 h 5204453"/>
              <a:gd name="connsiteX1" fmla="*/ 4800321 w 9470250"/>
              <a:gd name="connsiteY1" fmla="*/ 60661 h 5204453"/>
              <a:gd name="connsiteX2" fmla="*/ 9119467 w 9470250"/>
              <a:gd name="connsiteY2" fmla="*/ 280825 h 5204453"/>
              <a:gd name="connsiteX3" fmla="*/ 9467568 w 9470250"/>
              <a:gd name="connsiteY3" fmla="*/ 2727658 h 5204453"/>
              <a:gd name="connsiteX4" fmla="*/ 8995493 w 9470250"/>
              <a:gd name="connsiteY4" fmla="*/ 5068952 h 5204453"/>
              <a:gd name="connsiteX5" fmla="*/ 4525154 w 9470250"/>
              <a:gd name="connsiteY5" fmla="*/ 5130076 h 5204453"/>
              <a:gd name="connsiteX6" fmla="*/ 594597 w 9470250"/>
              <a:gd name="connsiteY6" fmla="*/ 5008732 h 5204453"/>
              <a:gd name="connsiteX7" fmla="*/ 89149 w 9470250"/>
              <a:gd name="connsiteY7" fmla="*/ 2549700 h 5204453"/>
              <a:gd name="connsiteX8" fmla="*/ 493093 w 9470250"/>
              <a:gd name="connsiteY8" fmla="*/ 227194 h 5204453"/>
              <a:gd name="connsiteX0" fmla="*/ 493093 w 9470250"/>
              <a:gd name="connsiteY0" fmla="*/ 227194 h 5204453"/>
              <a:gd name="connsiteX1" fmla="*/ 4800321 w 9470250"/>
              <a:gd name="connsiteY1" fmla="*/ 60661 h 5204453"/>
              <a:gd name="connsiteX2" fmla="*/ 9119467 w 9470250"/>
              <a:gd name="connsiteY2" fmla="*/ 280825 h 5204453"/>
              <a:gd name="connsiteX3" fmla="*/ 9467568 w 9470250"/>
              <a:gd name="connsiteY3" fmla="*/ 2727658 h 5204453"/>
              <a:gd name="connsiteX4" fmla="*/ 8995493 w 9470250"/>
              <a:gd name="connsiteY4" fmla="*/ 5068952 h 5204453"/>
              <a:gd name="connsiteX5" fmla="*/ 4525154 w 9470250"/>
              <a:gd name="connsiteY5" fmla="*/ 5130076 h 5204453"/>
              <a:gd name="connsiteX6" fmla="*/ 594597 w 9470250"/>
              <a:gd name="connsiteY6" fmla="*/ 5008732 h 5204453"/>
              <a:gd name="connsiteX7" fmla="*/ 89149 w 9470250"/>
              <a:gd name="connsiteY7" fmla="*/ 2549700 h 5204453"/>
              <a:gd name="connsiteX8" fmla="*/ 493093 w 9470250"/>
              <a:gd name="connsiteY8" fmla="*/ 227194 h 5204453"/>
              <a:gd name="connsiteX0" fmla="*/ 523611 w 9457169"/>
              <a:gd name="connsiteY0" fmla="*/ 222828 h 5211261"/>
              <a:gd name="connsiteX1" fmla="*/ 4787240 w 9457169"/>
              <a:gd name="connsiteY1" fmla="*/ 67469 h 5211261"/>
              <a:gd name="connsiteX2" fmla="*/ 9106386 w 9457169"/>
              <a:gd name="connsiteY2" fmla="*/ 287633 h 5211261"/>
              <a:gd name="connsiteX3" fmla="*/ 9454487 w 9457169"/>
              <a:gd name="connsiteY3" fmla="*/ 2734466 h 5211261"/>
              <a:gd name="connsiteX4" fmla="*/ 8982412 w 9457169"/>
              <a:gd name="connsiteY4" fmla="*/ 5075760 h 5211261"/>
              <a:gd name="connsiteX5" fmla="*/ 4512073 w 9457169"/>
              <a:gd name="connsiteY5" fmla="*/ 5136884 h 5211261"/>
              <a:gd name="connsiteX6" fmla="*/ 581516 w 9457169"/>
              <a:gd name="connsiteY6" fmla="*/ 5015540 h 5211261"/>
              <a:gd name="connsiteX7" fmla="*/ 76068 w 9457169"/>
              <a:gd name="connsiteY7" fmla="*/ 2556508 h 5211261"/>
              <a:gd name="connsiteX8" fmla="*/ 523611 w 9457169"/>
              <a:gd name="connsiteY8" fmla="*/ 222828 h 5211261"/>
              <a:gd name="connsiteX0" fmla="*/ 452880 w 9386438"/>
              <a:gd name="connsiteY0" fmla="*/ 252018 h 5240451"/>
              <a:gd name="connsiteX1" fmla="*/ 4716509 w 9386438"/>
              <a:gd name="connsiteY1" fmla="*/ 96659 h 5240451"/>
              <a:gd name="connsiteX2" fmla="*/ 9035655 w 9386438"/>
              <a:gd name="connsiteY2" fmla="*/ 316823 h 5240451"/>
              <a:gd name="connsiteX3" fmla="*/ 9383756 w 9386438"/>
              <a:gd name="connsiteY3" fmla="*/ 2763656 h 5240451"/>
              <a:gd name="connsiteX4" fmla="*/ 8911681 w 9386438"/>
              <a:gd name="connsiteY4" fmla="*/ 5104950 h 5240451"/>
              <a:gd name="connsiteX5" fmla="*/ 4441342 w 9386438"/>
              <a:gd name="connsiteY5" fmla="*/ 5166074 h 5240451"/>
              <a:gd name="connsiteX6" fmla="*/ 510785 w 9386438"/>
              <a:gd name="connsiteY6" fmla="*/ 5044730 h 5240451"/>
              <a:gd name="connsiteX7" fmla="*/ 5337 w 9386438"/>
              <a:gd name="connsiteY7" fmla="*/ 2585698 h 5240451"/>
              <a:gd name="connsiteX8" fmla="*/ 452880 w 9386438"/>
              <a:gd name="connsiteY8" fmla="*/ 252018 h 5240451"/>
              <a:gd name="connsiteX0" fmla="*/ 454293 w 9387851"/>
              <a:gd name="connsiteY0" fmla="*/ 252018 h 5305290"/>
              <a:gd name="connsiteX1" fmla="*/ 4717922 w 9387851"/>
              <a:gd name="connsiteY1" fmla="*/ 96659 h 5305290"/>
              <a:gd name="connsiteX2" fmla="*/ 9037068 w 9387851"/>
              <a:gd name="connsiteY2" fmla="*/ 316823 h 5305290"/>
              <a:gd name="connsiteX3" fmla="*/ 9385169 w 9387851"/>
              <a:gd name="connsiteY3" fmla="*/ 2763656 h 5305290"/>
              <a:gd name="connsiteX4" fmla="*/ 8913094 w 9387851"/>
              <a:gd name="connsiteY4" fmla="*/ 5104950 h 5305290"/>
              <a:gd name="connsiteX5" fmla="*/ 4442755 w 9387851"/>
              <a:gd name="connsiteY5" fmla="*/ 5166074 h 5305290"/>
              <a:gd name="connsiteX6" fmla="*/ 533997 w 9387851"/>
              <a:gd name="connsiteY6" fmla="*/ 5145292 h 5305290"/>
              <a:gd name="connsiteX7" fmla="*/ 6750 w 9387851"/>
              <a:gd name="connsiteY7" fmla="*/ 2585698 h 5305290"/>
              <a:gd name="connsiteX8" fmla="*/ 454293 w 9387851"/>
              <a:gd name="connsiteY8" fmla="*/ 252018 h 5305290"/>
              <a:gd name="connsiteX0" fmla="*/ 454293 w 9387851"/>
              <a:gd name="connsiteY0" fmla="*/ 252018 h 5305290"/>
              <a:gd name="connsiteX1" fmla="*/ 4717922 w 9387851"/>
              <a:gd name="connsiteY1" fmla="*/ 96659 h 5305290"/>
              <a:gd name="connsiteX2" fmla="*/ 9037068 w 9387851"/>
              <a:gd name="connsiteY2" fmla="*/ 316823 h 5305290"/>
              <a:gd name="connsiteX3" fmla="*/ 9385169 w 9387851"/>
              <a:gd name="connsiteY3" fmla="*/ 2763656 h 5305290"/>
              <a:gd name="connsiteX4" fmla="*/ 8913094 w 9387851"/>
              <a:gd name="connsiteY4" fmla="*/ 5104950 h 5305290"/>
              <a:gd name="connsiteX5" fmla="*/ 4442755 w 9387851"/>
              <a:gd name="connsiteY5" fmla="*/ 5166074 h 5305290"/>
              <a:gd name="connsiteX6" fmla="*/ 533997 w 9387851"/>
              <a:gd name="connsiteY6" fmla="*/ 5145292 h 5305290"/>
              <a:gd name="connsiteX7" fmla="*/ 6750 w 9387851"/>
              <a:gd name="connsiteY7" fmla="*/ 2585698 h 5305290"/>
              <a:gd name="connsiteX8" fmla="*/ 454293 w 9387851"/>
              <a:gd name="connsiteY8" fmla="*/ 252018 h 5305290"/>
              <a:gd name="connsiteX0" fmla="*/ 454293 w 9387851"/>
              <a:gd name="connsiteY0" fmla="*/ 252018 h 5323442"/>
              <a:gd name="connsiteX1" fmla="*/ 4717922 w 9387851"/>
              <a:gd name="connsiteY1" fmla="*/ 96659 h 5323442"/>
              <a:gd name="connsiteX2" fmla="*/ 9037068 w 9387851"/>
              <a:gd name="connsiteY2" fmla="*/ 316823 h 5323442"/>
              <a:gd name="connsiteX3" fmla="*/ 9385169 w 9387851"/>
              <a:gd name="connsiteY3" fmla="*/ 2763656 h 5323442"/>
              <a:gd name="connsiteX4" fmla="*/ 8913094 w 9387851"/>
              <a:gd name="connsiteY4" fmla="*/ 5104950 h 5323442"/>
              <a:gd name="connsiteX5" fmla="*/ 4584450 w 9387851"/>
              <a:gd name="connsiteY5" fmla="*/ 5221942 h 5323442"/>
              <a:gd name="connsiteX6" fmla="*/ 533997 w 9387851"/>
              <a:gd name="connsiteY6" fmla="*/ 5145292 h 5323442"/>
              <a:gd name="connsiteX7" fmla="*/ 6750 w 9387851"/>
              <a:gd name="connsiteY7" fmla="*/ 2585698 h 5323442"/>
              <a:gd name="connsiteX8" fmla="*/ 454293 w 9387851"/>
              <a:gd name="connsiteY8" fmla="*/ 252018 h 5323442"/>
              <a:gd name="connsiteX0" fmla="*/ 464551 w 9398109"/>
              <a:gd name="connsiteY0" fmla="*/ 252018 h 5319616"/>
              <a:gd name="connsiteX1" fmla="*/ 4728180 w 9398109"/>
              <a:gd name="connsiteY1" fmla="*/ 96659 h 5319616"/>
              <a:gd name="connsiteX2" fmla="*/ 9047326 w 9398109"/>
              <a:gd name="connsiteY2" fmla="*/ 316823 h 5319616"/>
              <a:gd name="connsiteX3" fmla="*/ 9395427 w 9398109"/>
              <a:gd name="connsiteY3" fmla="*/ 2763656 h 5319616"/>
              <a:gd name="connsiteX4" fmla="*/ 8923352 w 9398109"/>
              <a:gd name="connsiteY4" fmla="*/ 5104950 h 5319616"/>
              <a:gd name="connsiteX5" fmla="*/ 4594708 w 9398109"/>
              <a:gd name="connsiteY5" fmla="*/ 5221942 h 5319616"/>
              <a:gd name="connsiteX6" fmla="*/ 457058 w 9398109"/>
              <a:gd name="connsiteY6" fmla="*/ 5145292 h 5319616"/>
              <a:gd name="connsiteX7" fmla="*/ 17008 w 9398109"/>
              <a:gd name="connsiteY7" fmla="*/ 2585698 h 5319616"/>
              <a:gd name="connsiteX8" fmla="*/ 464551 w 9398109"/>
              <a:gd name="connsiteY8" fmla="*/ 252018 h 5319616"/>
              <a:gd name="connsiteX0" fmla="*/ 398910 w 9397865"/>
              <a:gd name="connsiteY0" fmla="*/ 256107 h 5312532"/>
              <a:gd name="connsiteX1" fmla="*/ 4727936 w 9397865"/>
              <a:gd name="connsiteY1" fmla="*/ 89575 h 5312532"/>
              <a:gd name="connsiteX2" fmla="*/ 9047082 w 9397865"/>
              <a:gd name="connsiteY2" fmla="*/ 309739 h 5312532"/>
              <a:gd name="connsiteX3" fmla="*/ 9395183 w 9397865"/>
              <a:gd name="connsiteY3" fmla="*/ 2756572 h 5312532"/>
              <a:gd name="connsiteX4" fmla="*/ 8923108 w 9397865"/>
              <a:gd name="connsiteY4" fmla="*/ 5097866 h 5312532"/>
              <a:gd name="connsiteX5" fmla="*/ 4594464 w 9397865"/>
              <a:gd name="connsiteY5" fmla="*/ 5214858 h 5312532"/>
              <a:gd name="connsiteX6" fmla="*/ 456814 w 9397865"/>
              <a:gd name="connsiteY6" fmla="*/ 5138208 h 5312532"/>
              <a:gd name="connsiteX7" fmla="*/ 16764 w 9397865"/>
              <a:gd name="connsiteY7" fmla="*/ 2578614 h 5312532"/>
              <a:gd name="connsiteX8" fmla="*/ 398910 w 9397865"/>
              <a:gd name="connsiteY8" fmla="*/ 256107 h 5312532"/>
              <a:gd name="connsiteX0" fmla="*/ 398910 w 9397865"/>
              <a:gd name="connsiteY0" fmla="*/ 278794 h 5335219"/>
              <a:gd name="connsiteX1" fmla="*/ 4727936 w 9397865"/>
              <a:gd name="connsiteY1" fmla="*/ 112262 h 5335219"/>
              <a:gd name="connsiteX2" fmla="*/ 9047082 w 9397865"/>
              <a:gd name="connsiteY2" fmla="*/ 332426 h 5335219"/>
              <a:gd name="connsiteX3" fmla="*/ 9395183 w 9397865"/>
              <a:gd name="connsiteY3" fmla="*/ 2779259 h 5335219"/>
              <a:gd name="connsiteX4" fmla="*/ 8923108 w 9397865"/>
              <a:gd name="connsiteY4" fmla="*/ 5120553 h 5335219"/>
              <a:gd name="connsiteX5" fmla="*/ 4594464 w 9397865"/>
              <a:gd name="connsiteY5" fmla="*/ 5237545 h 5335219"/>
              <a:gd name="connsiteX6" fmla="*/ 456814 w 9397865"/>
              <a:gd name="connsiteY6" fmla="*/ 5160895 h 5335219"/>
              <a:gd name="connsiteX7" fmla="*/ 16764 w 9397865"/>
              <a:gd name="connsiteY7" fmla="*/ 2601301 h 5335219"/>
              <a:gd name="connsiteX8" fmla="*/ 398910 w 9397865"/>
              <a:gd name="connsiteY8" fmla="*/ 278794 h 5335219"/>
              <a:gd name="connsiteX0" fmla="*/ 480979 w 9479934"/>
              <a:gd name="connsiteY0" fmla="*/ 282781 h 5339206"/>
              <a:gd name="connsiteX1" fmla="*/ 4679210 w 9479934"/>
              <a:gd name="connsiteY1" fmla="*/ 60380 h 5339206"/>
              <a:gd name="connsiteX2" fmla="*/ 9129151 w 9479934"/>
              <a:gd name="connsiteY2" fmla="*/ 336413 h 5339206"/>
              <a:gd name="connsiteX3" fmla="*/ 9477252 w 9479934"/>
              <a:gd name="connsiteY3" fmla="*/ 2783246 h 5339206"/>
              <a:gd name="connsiteX4" fmla="*/ 9005177 w 9479934"/>
              <a:gd name="connsiteY4" fmla="*/ 5124540 h 5339206"/>
              <a:gd name="connsiteX5" fmla="*/ 4676533 w 9479934"/>
              <a:gd name="connsiteY5" fmla="*/ 5241532 h 5339206"/>
              <a:gd name="connsiteX6" fmla="*/ 538883 w 9479934"/>
              <a:gd name="connsiteY6" fmla="*/ 5164882 h 5339206"/>
              <a:gd name="connsiteX7" fmla="*/ 98833 w 9479934"/>
              <a:gd name="connsiteY7" fmla="*/ 2605288 h 5339206"/>
              <a:gd name="connsiteX8" fmla="*/ 480979 w 9479934"/>
              <a:gd name="connsiteY8" fmla="*/ 282781 h 5339206"/>
              <a:gd name="connsiteX0" fmla="*/ 480979 w 9479934"/>
              <a:gd name="connsiteY0" fmla="*/ 282781 h 5339206"/>
              <a:gd name="connsiteX1" fmla="*/ 4679210 w 9479934"/>
              <a:gd name="connsiteY1" fmla="*/ 60380 h 5339206"/>
              <a:gd name="connsiteX2" fmla="*/ 9129151 w 9479934"/>
              <a:gd name="connsiteY2" fmla="*/ 336413 h 5339206"/>
              <a:gd name="connsiteX3" fmla="*/ 9477252 w 9479934"/>
              <a:gd name="connsiteY3" fmla="*/ 2783246 h 5339206"/>
              <a:gd name="connsiteX4" fmla="*/ 9005177 w 9479934"/>
              <a:gd name="connsiteY4" fmla="*/ 5124540 h 5339206"/>
              <a:gd name="connsiteX5" fmla="*/ 4676533 w 9479934"/>
              <a:gd name="connsiteY5" fmla="*/ 5241532 h 5339206"/>
              <a:gd name="connsiteX6" fmla="*/ 538883 w 9479934"/>
              <a:gd name="connsiteY6" fmla="*/ 5164882 h 5339206"/>
              <a:gd name="connsiteX7" fmla="*/ 98833 w 9479934"/>
              <a:gd name="connsiteY7" fmla="*/ 2605288 h 5339206"/>
              <a:gd name="connsiteX8" fmla="*/ 480979 w 9479934"/>
              <a:gd name="connsiteY8" fmla="*/ 282781 h 5339206"/>
              <a:gd name="connsiteX0" fmla="*/ 480979 w 9478725"/>
              <a:gd name="connsiteY0" fmla="*/ 296339 h 5352764"/>
              <a:gd name="connsiteX1" fmla="*/ 4679210 w 9478725"/>
              <a:gd name="connsiteY1" fmla="*/ 73938 h 5352764"/>
              <a:gd name="connsiteX2" fmla="*/ 9096452 w 9478725"/>
              <a:gd name="connsiteY2" fmla="*/ 294102 h 5352764"/>
              <a:gd name="connsiteX3" fmla="*/ 9477252 w 9478725"/>
              <a:gd name="connsiteY3" fmla="*/ 2796804 h 5352764"/>
              <a:gd name="connsiteX4" fmla="*/ 9005177 w 9478725"/>
              <a:gd name="connsiteY4" fmla="*/ 5138098 h 5352764"/>
              <a:gd name="connsiteX5" fmla="*/ 4676533 w 9478725"/>
              <a:gd name="connsiteY5" fmla="*/ 5255090 h 5352764"/>
              <a:gd name="connsiteX6" fmla="*/ 538883 w 9478725"/>
              <a:gd name="connsiteY6" fmla="*/ 5178440 h 5352764"/>
              <a:gd name="connsiteX7" fmla="*/ 98833 w 9478725"/>
              <a:gd name="connsiteY7" fmla="*/ 2618846 h 5352764"/>
              <a:gd name="connsiteX8" fmla="*/ 480979 w 9478725"/>
              <a:gd name="connsiteY8" fmla="*/ 296339 h 5352764"/>
              <a:gd name="connsiteX0" fmla="*/ 480979 w 9478725"/>
              <a:gd name="connsiteY0" fmla="*/ 296339 h 5352764"/>
              <a:gd name="connsiteX1" fmla="*/ 4679210 w 9478725"/>
              <a:gd name="connsiteY1" fmla="*/ 73938 h 5352764"/>
              <a:gd name="connsiteX2" fmla="*/ 9096452 w 9478725"/>
              <a:gd name="connsiteY2" fmla="*/ 294102 h 5352764"/>
              <a:gd name="connsiteX3" fmla="*/ 9477252 w 9478725"/>
              <a:gd name="connsiteY3" fmla="*/ 2796804 h 5352764"/>
              <a:gd name="connsiteX4" fmla="*/ 9005177 w 9478725"/>
              <a:gd name="connsiteY4" fmla="*/ 5138098 h 5352764"/>
              <a:gd name="connsiteX5" fmla="*/ 4676533 w 9478725"/>
              <a:gd name="connsiteY5" fmla="*/ 5255090 h 5352764"/>
              <a:gd name="connsiteX6" fmla="*/ 538883 w 9478725"/>
              <a:gd name="connsiteY6" fmla="*/ 5178440 h 5352764"/>
              <a:gd name="connsiteX7" fmla="*/ 98833 w 9478725"/>
              <a:gd name="connsiteY7" fmla="*/ 2618846 h 5352764"/>
              <a:gd name="connsiteX8" fmla="*/ 480979 w 9478725"/>
              <a:gd name="connsiteY8" fmla="*/ 296339 h 5352764"/>
              <a:gd name="connsiteX0" fmla="*/ 480979 w 9602788"/>
              <a:gd name="connsiteY0" fmla="*/ 281260 h 5337685"/>
              <a:gd name="connsiteX1" fmla="*/ 4679210 w 9602788"/>
              <a:gd name="connsiteY1" fmla="*/ 58859 h 5337685"/>
              <a:gd name="connsiteX2" fmla="*/ 9096452 w 9602788"/>
              <a:gd name="connsiteY2" fmla="*/ 279023 h 5337685"/>
              <a:gd name="connsiteX3" fmla="*/ 9499051 w 9602788"/>
              <a:gd name="connsiteY3" fmla="*/ 2759378 h 5337685"/>
              <a:gd name="connsiteX4" fmla="*/ 9005177 w 9602788"/>
              <a:gd name="connsiteY4" fmla="*/ 5123019 h 5337685"/>
              <a:gd name="connsiteX5" fmla="*/ 4676533 w 9602788"/>
              <a:gd name="connsiteY5" fmla="*/ 5240011 h 5337685"/>
              <a:gd name="connsiteX6" fmla="*/ 538883 w 9602788"/>
              <a:gd name="connsiteY6" fmla="*/ 5163361 h 5337685"/>
              <a:gd name="connsiteX7" fmla="*/ 98833 w 9602788"/>
              <a:gd name="connsiteY7" fmla="*/ 2603767 h 5337685"/>
              <a:gd name="connsiteX8" fmla="*/ 480979 w 9602788"/>
              <a:gd name="connsiteY8" fmla="*/ 281260 h 5337685"/>
              <a:gd name="connsiteX0" fmla="*/ 480979 w 9500271"/>
              <a:gd name="connsiteY0" fmla="*/ 270210 h 5326635"/>
              <a:gd name="connsiteX1" fmla="*/ 4679210 w 9500271"/>
              <a:gd name="connsiteY1" fmla="*/ 47809 h 5326635"/>
              <a:gd name="connsiteX2" fmla="*/ 9096452 w 9500271"/>
              <a:gd name="connsiteY2" fmla="*/ 267973 h 5326635"/>
              <a:gd name="connsiteX3" fmla="*/ 9499051 w 9500271"/>
              <a:gd name="connsiteY3" fmla="*/ 2748328 h 5326635"/>
              <a:gd name="connsiteX4" fmla="*/ 9005177 w 9500271"/>
              <a:gd name="connsiteY4" fmla="*/ 5111969 h 5326635"/>
              <a:gd name="connsiteX5" fmla="*/ 4676533 w 9500271"/>
              <a:gd name="connsiteY5" fmla="*/ 5228961 h 5326635"/>
              <a:gd name="connsiteX6" fmla="*/ 538883 w 9500271"/>
              <a:gd name="connsiteY6" fmla="*/ 5152311 h 5326635"/>
              <a:gd name="connsiteX7" fmla="*/ 98833 w 9500271"/>
              <a:gd name="connsiteY7" fmla="*/ 2592717 h 5326635"/>
              <a:gd name="connsiteX8" fmla="*/ 480979 w 9500271"/>
              <a:gd name="connsiteY8" fmla="*/ 270210 h 5326635"/>
              <a:gd name="connsiteX0" fmla="*/ 480979 w 9500153"/>
              <a:gd name="connsiteY0" fmla="*/ 286772 h 5343197"/>
              <a:gd name="connsiteX1" fmla="*/ 4679210 w 9500153"/>
              <a:gd name="connsiteY1" fmla="*/ 64371 h 5343197"/>
              <a:gd name="connsiteX2" fmla="*/ 9096452 w 9500153"/>
              <a:gd name="connsiteY2" fmla="*/ 284535 h 5343197"/>
              <a:gd name="connsiteX3" fmla="*/ 9499051 w 9500153"/>
              <a:gd name="connsiteY3" fmla="*/ 2764890 h 5343197"/>
              <a:gd name="connsiteX4" fmla="*/ 9005177 w 9500153"/>
              <a:gd name="connsiteY4" fmla="*/ 5128531 h 5343197"/>
              <a:gd name="connsiteX5" fmla="*/ 4676533 w 9500153"/>
              <a:gd name="connsiteY5" fmla="*/ 5245523 h 5343197"/>
              <a:gd name="connsiteX6" fmla="*/ 538883 w 9500153"/>
              <a:gd name="connsiteY6" fmla="*/ 5168873 h 5343197"/>
              <a:gd name="connsiteX7" fmla="*/ 98833 w 9500153"/>
              <a:gd name="connsiteY7" fmla="*/ 2609279 h 5343197"/>
              <a:gd name="connsiteX8" fmla="*/ 480979 w 9500153"/>
              <a:gd name="connsiteY8" fmla="*/ 286772 h 5343197"/>
              <a:gd name="connsiteX0" fmla="*/ 480979 w 9500610"/>
              <a:gd name="connsiteY0" fmla="*/ 306881 h 5363306"/>
              <a:gd name="connsiteX1" fmla="*/ 4679210 w 9500610"/>
              <a:gd name="connsiteY1" fmla="*/ 84480 h 5363306"/>
              <a:gd name="connsiteX2" fmla="*/ 9085552 w 9500610"/>
              <a:gd name="connsiteY2" fmla="*/ 271124 h 5363306"/>
              <a:gd name="connsiteX3" fmla="*/ 9499051 w 9500610"/>
              <a:gd name="connsiteY3" fmla="*/ 2784999 h 5363306"/>
              <a:gd name="connsiteX4" fmla="*/ 9005177 w 9500610"/>
              <a:gd name="connsiteY4" fmla="*/ 5148640 h 5363306"/>
              <a:gd name="connsiteX5" fmla="*/ 4676533 w 9500610"/>
              <a:gd name="connsiteY5" fmla="*/ 5265632 h 5363306"/>
              <a:gd name="connsiteX6" fmla="*/ 538883 w 9500610"/>
              <a:gd name="connsiteY6" fmla="*/ 5188982 h 5363306"/>
              <a:gd name="connsiteX7" fmla="*/ 98833 w 9500610"/>
              <a:gd name="connsiteY7" fmla="*/ 2629388 h 5363306"/>
              <a:gd name="connsiteX8" fmla="*/ 480979 w 9500610"/>
              <a:gd name="connsiteY8" fmla="*/ 306881 h 5363306"/>
              <a:gd name="connsiteX0" fmla="*/ 480979 w 9500610"/>
              <a:gd name="connsiteY0" fmla="*/ 306881 h 5363306"/>
              <a:gd name="connsiteX1" fmla="*/ 4679210 w 9500610"/>
              <a:gd name="connsiteY1" fmla="*/ 84480 h 5363306"/>
              <a:gd name="connsiteX2" fmla="*/ 9085552 w 9500610"/>
              <a:gd name="connsiteY2" fmla="*/ 271124 h 5363306"/>
              <a:gd name="connsiteX3" fmla="*/ 9499051 w 9500610"/>
              <a:gd name="connsiteY3" fmla="*/ 2784999 h 5363306"/>
              <a:gd name="connsiteX4" fmla="*/ 9005177 w 9500610"/>
              <a:gd name="connsiteY4" fmla="*/ 5148640 h 5363306"/>
              <a:gd name="connsiteX5" fmla="*/ 4676533 w 9500610"/>
              <a:gd name="connsiteY5" fmla="*/ 5265632 h 5363306"/>
              <a:gd name="connsiteX6" fmla="*/ 538883 w 9500610"/>
              <a:gd name="connsiteY6" fmla="*/ 5188982 h 5363306"/>
              <a:gd name="connsiteX7" fmla="*/ 98833 w 9500610"/>
              <a:gd name="connsiteY7" fmla="*/ 2629388 h 5363306"/>
              <a:gd name="connsiteX8" fmla="*/ 480979 w 9500610"/>
              <a:gd name="connsiteY8" fmla="*/ 306881 h 5363306"/>
              <a:gd name="connsiteX0" fmla="*/ 480979 w 9516516"/>
              <a:gd name="connsiteY0" fmla="*/ 306881 h 5363306"/>
              <a:gd name="connsiteX1" fmla="*/ 4679210 w 9516516"/>
              <a:gd name="connsiteY1" fmla="*/ 84480 h 5363306"/>
              <a:gd name="connsiteX2" fmla="*/ 9085552 w 9516516"/>
              <a:gd name="connsiteY2" fmla="*/ 271124 h 5363306"/>
              <a:gd name="connsiteX3" fmla="*/ 9499051 w 9516516"/>
              <a:gd name="connsiteY3" fmla="*/ 2784999 h 5363306"/>
              <a:gd name="connsiteX4" fmla="*/ 9125074 w 9516516"/>
              <a:gd name="connsiteY4" fmla="*/ 5148641 h 5363306"/>
              <a:gd name="connsiteX5" fmla="*/ 4676533 w 9516516"/>
              <a:gd name="connsiteY5" fmla="*/ 5265632 h 5363306"/>
              <a:gd name="connsiteX6" fmla="*/ 538883 w 9516516"/>
              <a:gd name="connsiteY6" fmla="*/ 5188982 h 5363306"/>
              <a:gd name="connsiteX7" fmla="*/ 98833 w 9516516"/>
              <a:gd name="connsiteY7" fmla="*/ 2629388 h 5363306"/>
              <a:gd name="connsiteX8" fmla="*/ 480979 w 9516516"/>
              <a:gd name="connsiteY8" fmla="*/ 306881 h 5363306"/>
              <a:gd name="connsiteX0" fmla="*/ 480979 w 9500194"/>
              <a:gd name="connsiteY0" fmla="*/ 306881 h 5363306"/>
              <a:gd name="connsiteX1" fmla="*/ 4679210 w 9500194"/>
              <a:gd name="connsiteY1" fmla="*/ 84480 h 5363306"/>
              <a:gd name="connsiteX2" fmla="*/ 9085552 w 9500194"/>
              <a:gd name="connsiteY2" fmla="*/ 271124 h 5363306"/>
              <a:gd name="connsiteX3" fmla="*/ 9499051 w 9500194"/>
              <a:gd name="connsiteY3" fmla="*/ 2784999 h 5363306"/>
              <a:gd name="connsiteX4" fmla="*/ 9125074 w 9500194"/>
              <a:gd name="connsiteY4" fmla="*/ 5148641 h 5363306"/>
              <a:gd name="connsiteX5" fmla="*/ 4676533 w 9500194"/>
              <a:gd name="connsiteY5" fmla="*/ 5265632 h 5363306"/>
              <a:gd name="connsiteX6" fmla="*/ 538883 w 9500194"/>
              <a:gd name="connsiteY6" fmla="*/ 5188982 h 5363306"/>
              <a:gd name="connsiteX7" fmla="*/ 98833 w 9500194"/>
              <a:gd name="connsiteY7" fmla="*/ 2629388 h 5363306"/>
              <a:gd name="connsiteX8" fmla="*/ 480979 w 9500194"/>
              <a:gd name="connsiteY8" fmla="*/ 306881 h 5363306"/>
              <a:gd name="connsiteX0" fmla="*/ 480979 w 9505686"/>
              <a:gd name="connsiteY0" fmla="*/ 306881 h 5364909"/>
              <a:gd name="connsiteX1" fmla="*/ 4679210 w 9505686"/>
              <a:gd name="connsiteY1" fmla="*/ 84480 h 5364909"/>
              <a:gd name="connsiteX2" fmla="*/ 9085552 w 9505686"/>
              <a:gd name="connsiteY2" fmla="*/ 271124 h 5364909"/>
              <a:gd name="connsiteX3" fmla="*/ 9499051 w 9505686"/>
              <a:gd name="connsiteY3" fmla="*/ 2784999 h 5364909"/>
              <a:gd name="connsiteX4" fmla="*/ 9168672 w 9505686"/>
              <a:gd name="connsiteY4" fmla="*/ 5115120 h 5364909"/>
              <a:gd name="connsiteX5" fmla="*/ 4676533 w 9505686"/>
              <a:gd name="connsiteY5" fmla="*/ 5265632 h 5364909"/>
              <a:gd name="connsiteX6" fmla="*/ 538883 w 9505686"/>
              <a:gd name="connsiteY6" fmla="*/ 5188982 h 5364909"/>
              <a:gd name="connsiteX7" fmla="*/ 98833 w 9505686"/>
              <a:gd name="connsiteY7" fmla="*/ 2629388 h 5364909"/>
              <a:gd name="connsiteX8" fmla="*/ 480979 w 9505686"/>
              <a:gd name="connsiteY8" fmla="*/ 306881 h 5364909"/>
              <a:gd name="connsiteX0" fmla="*/ 480979 w 9504848"/>
              <a:gd name="connsiteY0" fmla="*/ 306881 h 5364909"/>
              <a:gd name="connsiteX1" fmla="*/ 4679210 w 9504848"/>
              <a:gd name="connsiteY1" fmla="*/ 84480 h 5364909"/>
              <a:gd name="connsiteX2" fmla="*/ 9085552 w 9504848"/>
              <a:gd name="connsiteY2" fmla="*/ 271124 h 5364909"/>
              <a:gd name="connsiteX3" fmla="*/ 9499051 w 9504848"/>
              <a:gd name="connsiteY3" fmla="*/ 2784999 h 5364909"/>
              <a:gd name="connsiteX4" fmla="*/ 9168672 w 9504848"/>
              <a:gd name="connsiteY4" fmla="*/ 5115120 h 5364909"/>
              <a:gd name="connsiteX5" fmla="*/ 4676533 w 9504848"/>
              <a:gd name="connsiteY5" fmla="*/ 5265632 h 5364909"/>
              <a:gd name="connsiteX6" fmla="*/ 538883 w 9504848"/>
              <a:gd name="connsiteY6" fmla="*/ 5188982 h 5364909"/>
              <a:gd name="connsiteX7" fmla="*/ 98833 w 9504848"/>
              <a:gd name="connsiteY7" fmla="*/ 2629388 h 5364909"/>
              <a:gd name="connsiteX8" fmla="*/ 480979 w 9504848"/>
              <a:gd name="connsiteY8" fmla="*/ 306881 h 5364909"/>
              <a:gd name="connsiteX0" fmla="*/ 480979 w 9503160"/>
              <a:gd name="connsiteY0" fmla="*/ 306881 h 5363838"/>
              <a:gd name="connsiteX1" fmla="*/ 4679210 w 9503160"/>
              <a:gd name="connsiteY1" fmla="*/ 84480 h 5363838"/>
              <a:gd name="connsiteX2" fmla="*/ 9085552 w 9503160"/>
              <a:gd name="connsiteY2" fmla="*/ 271124 h 5363838"/>
              <a:gd name="connsiteX3" fmla="*/ 9499051 w 9503160"/>
              <a:gd name="connsiteY3" fmla="*/ 2784999 h 5363838"/>
              <a:gd name="connsiteX4" fmla="*/ 9157773 w 9503160"/>
              <a:gd name="connsiteY4" fmla="*/ 5137468 h 5363838"/>
              <a:gd name="connsiteX5" fmla="*/ 4676533 w 9503160"/>
              <a:gd name="connsiteY5" fmla="*/ 5265632 h 5363838"/>
              <a:gd name="connsiteX6" fmla="*/ 538883 w 9503160"/>
              <a:gd name="connsiteY6" fmla="*/ 5188982 h 5363838"/>
              <a:gd name="connsiteX7" fmla="*/ 98833 w 9503160"/>
              <a:gd name="connsiteY7" fmla="*/ 2629388 h 5363838"/>
              <a:gd name="connsiteX8" fmla="*/ 480979 w 9503160"/>
              <a:gd name="connsiteY8" fmla="*/ 306881 h 5363838"/>
              <a:gd name="connsiteX0" fmla="*/ 480979 w 9503813"/>
              <a:gd name="connsiteY0" fmla="*/ 293327 h 5350284"/>
              <a:gd name="connsiteX1" fmla="*/ 4679210 w 9503813"/>
              <a:gd name="connsiteY1" fmla="*/ 70926 h 5350284"/>
              <a:gd name="connsiteX2" fmla="*/ 9074654 w 9503813"/>
              <a:gd name="connsiteY2" fmla="*/ 279917 h 5350284"/>
              <a:gd name="connsiteX3" fmla="*/ 9499051 w 9503813"/>
              <a:gd name="connsiteY3" fmla="*/ 2771445 h 5350284"/>
              <a:gd name="connsiteX4" fmla="*/ 9157773 w 9503813"/>
              <a:gd name="connsiteY4" fmla="*/ 5123914 h 5350284"/>
              <a:gd name="connsiteX5" fmla="*/ 4676533 w 9503813"/>
              <a:gd name="connsiteY5" fmla="*/ 5252078 h 5350284"/>
              <a:gd name="connsiteX6" fmla="*/ 538883 w 9503813"/>
              <a:gd name="connsiteY6" fmla="*/ 5175428 h 5350284"/>
              <a:gd name="connsiteX7" fmla="*/ 98833 w 9503813"/>
              <a:gd name="connsiteY7" fmla="*/ 2615834 h 5350284"/>
              <a:gd name="connsiteX8" fmla="*/ 480979 w 9503813"/>
              <a:gd name="connsiteY8" fmla="*/ 293327 h 5350284"/>
              <a:gd name="connsiteX0" fmla="*/ 522992 w 9458628"/>
              <a:gd name="connsiteY0" fmla="*/ 293327 h 5350284"/>
              <a:gd name="connsiteX1" fmla="*/ 4634026 w 9458628"/>
              <a:gd name="connsiteY1" fmla="*/ 70926 h 5350284"/>
              <a:gd name="connsiteX2" fmla="*/ 9029470 w 9458628"/>
              <a:gd name="connsiteY2" fmla="*/ 279917 h 5350284"/>
              <a:gd name="connsiteX3" fmla="*/ 9453867 w 9458628"/>
              <a:gd name="connsiteY3" fmla="*/ 2771445 h 5350284"/>
              <a:gd name="connsiteX4" fmla="*/ 9112589 w 9458628"/>
              <a:gd name="connsiteY4" fmla="*/ 5123914 h 5350284"/>
              <a:gd name="connsiteX5" fmla="*/ 4631349 w 9458628"/>
              <a:gd name="connsiteY5" fmla="*/ 5252078 h 5350284"/>
              <a:gd name="connsiteX6" fmla="*/ 493699 w 9458628"/>
              <a:gd name="connsiteY6" fmla="*/ 5175428 h 5350284"/>
              <a:gd name="connsiteX7" fmla="*/ 53649 w 9458628"/>
              <a:gd name="connsiteY7" fmla="*/ 2615834 h 5350284"/>
              <a:gd name="connsiteX8" fmla="*/ 522992 w 9458628"/>
              <a:gd name="connsiteY8" fmla="*/ 293327 h 5350284"/>
              <a:gd name="connsiteX0" fmla="*/ 487966 w 9423602"/>
              <a:gd name="connsiteY0" fmla="*/ 293327 h 5350284"/>
              <a:gd name="connsiteX1" fmla="*/ 4599000 w 9423602"/>
              <a:gd name="connsiteY1" fmla="*/ 70926 h 5350284"/>
              <a:gd name="connsiteX2" fmla="*/ 8994444 w 9423602"/>
              <a:gd name="connsiteY2" fmla="*/ 279917 h 5350284"/>
              <a:gd name="connsiteX3" fmla="*/ 9418841 w 9423602"/>
              <a:gd name="connsiteY3" fmla="*/ 2771445 h 5350284"/>
              <a:gd name="connsiteX4" fmla="*/ 9077563 w 9423602"/>
              <a:gd name="connsiteY4" fmla="*/ 5123914 h 5350284"/>
              <a:gd name="connsiteX5" fmla="*/ 4596323 w 9423602"/>
              <a:gd name="connsiteY5" fmla="*/ 5252078 h 5350284"/>
              <a:gd name="connsiteX6" fmla="*/ 458673 w 9423602"/>
              <a:gd name="connsiteY6" fmla="*/ 5175428 h 5350284"/>
              <a:gd name="connsiteX7" fmla="*/ 18623 w 9423602"/>
              <a:gd name="connsiteY7" fmla="*/ 2615834 h 5350284"/>
              <a:gd name="connsiteX8" fmla="*/ 487966 w 9423602"/>
              <a:gd name="connsiteY8" fmla="*/ 293327 h 5350284"/>
              <a:gd name="connsiteX0" fmla="*/ 476259 w 9422795"/>
              <a:gd name="connsiteY0" fmla="*/ 250451 h 5363276"/>
              <a:gd name="connsiteX1" fmla="*/ 4598193 w 9422795"/>
              <a:gd name="connsiteY1" fmla="*/ 83918 h 5363276"/>
              <a:gd name="connsiteX2" fmla="*/ 8993637 w 9422795"/>
              <a:gd name="connsiteY2" fmla="*/ 292909 h 5363276"/>
              <a:gd name="connsiteX3" fmla="*/ 9418034 w 9422795"/>
              <a:gd name="connsiteY3" fmla="*/ 2784437 h 5363276"/>
              <a:gd name="connsiteX4" fmla="*/ 9076756 w 9422795"/>
              <a:gd name="connsiteY4" fmla="*/ 5136906 h 5363276"/>
              <a:gd name="connsiteX5" fmla="*/ 4595516 w 9422795"/>
              <a:gd name="connsiteY5" fmla="*/ 5265070 h 5363276"/>
              <a:gd name="connsiteX6" fmla="*/ 457866 w 9422795"/>
              <a:gd name="connsiteY6" fmla="*/ 5188420 h 5363276"/>
              <a:gd name="connsiteX7" fmla="*/ 17816 w 9422795"/>
              <a:gd name="connsiteY7" fmla="*/ 2628826 h 5363276"/>
              <a:gd name="connsiteX8" fmla="*/ 476259 w 9422795"/>
              <a:gd name="connsiteY8" fmla="*/ 250451 h 5363276"/>
              <a:gd name="connsiteX0" fmla="*/ 476259 w 9422795"/>
              <a:gd name="connsiteY0" fmla="*/ 234152 h 5346977"/>
              <a:gd name="connsiteX1" fmla="*/ 4598193 w 9422795"/>
              <a:gd name="connsiteY1" fmla="*/ 67619 h 5346977"/>
              <a:gd name="connsiteX2" fmla="*/ 8993637 w 9422795"/>
              <a:gd name="connsiteY2" fmla="*/ 276610 h 5346977"/>
              <a:gd name="connsiteX3" fmla="*/ 9418034 w 9422795"/>
              <a:gd name="connsiteY3" fmla="*/ 2768138 h 5346977"/>
              <a:gd name="connsiteX4" fmla="*/ 9076756 w 9422795"/>
              <a:gd name="connsiteY4" fmla="*/ 5120607 h 5346977"/>
              <a:gd name="connsiteX5" fmla="*/ 4595516 w 9422795"/>
              <a:gd name="connsiteY5" fmla="*/ 5248771 h 5346977"/>
              <a:gd name="connsiteX6" fmla="*/ 457866 w 9422795"/>
              <a:gd name="connsiteY6" fmla="*/ 5172121 h 5346977"/>
              <a:gd name="connsiteX7" fmla="*/ 17816 w 9422795"/>
              <a:gd name="connsiteY7" fmla="*/ 2612527 h 5346977"/>
              <a:gd name="connsiteX8" fmla="*/ 476259 w 9422795"/>
              <a:gd name="connsiteY8" fmla="*/ 234152 h 5346977"/>
              <a:gd name="connsiteX0" fmla="*/ 464060 w 9410596"/>
              <a:gd name="connsiteY0" fmla="*/ 234152 h 5370939"/>
              <a:gd name="connsiteX1" fmla="*/ 4585994 w 9410596"/>
              <a:gd name="connsiteY1" fmla="*/ 67619 h 5370939"/>
              <a:gd name="connsiteX2" fmla="*/ 8981438 w 9410596"/>
              <a:gd name="connsiteY2" fmla="*/ 276610 h 5370939"/>
              <a:gd name="connsiteX3" fmla="*/ 9405835 w 9410596"/>
              <a:gd name="connsiteY3" fmla="*/ 2768138 h 5370939"/>
              <a:gd name="connsiteX4" fmla="*/ 9064557 w 9410596"/>
              <a:gd name="connsiteY4" fmla="*/ 5120607 h 5370939"/>
              <a:gd name="connsiteX5" fmla="*/ 4583317 w 9410596"/>
              <a:gd name="connsiteY5" fmla="*/ 5248771 h 5370939"/>
              <a:gd name="connsiteX6" fmla="*/ 511064 w 9410596"/>
              <a:gd name="connsiteY6" fmla="*/ 5205641 h 5370939"/>
              <a:gd name="connsiteX7" fmla="*/ 5617 w 9410596"/>
              <a:gd name="connsiteY7" fmla="*/ 2612527 h 5370939"/>
              <a:gd name="connsiteX8" fmla="*/ 464060 w 9410596"/>
              <a:gd name="connsiteY8" fmla="*/ 234152 h 5370939"/>
              <a:gd name="connsiteX0" fmla="*/ 464060 w 9410596"/>
              <a:gd name="connsiteY0" fmla="*/ 234152 h 5370939"/>
              <a:gd name="connsiteX1" fmla="*/ 4585994 w 9410596"/>
              <a:gd name="connsiteY1" fmla="*/ 67619 h 5370939"/>
              <a:gd name="connsiteX2" fmla="*/ 8981438 w 9410596"/>
              <a:gd name="connsiteY2" fmla="*/ 276610 h 5370939"/>
              <a:gd name="connsiteX3" fmla="*/ 9405835 w 9410596"/>
              <a:gd name="connsiteY3" fmla="*/ 2768138 h 5370939"/>
              <a:gd name="connsiteX4" fmla="*/ 9064557 w 9410596"/>
              <a:gd name="connsiteY4" fmla="*/ 5120607 h 5370939"/>
              <a:gd name="connsiteX5" fmla="*/ 4583317 w 9410596"/>
              <a:gd name="connsiteY5" fmla="*/ 5248771 h 5370939"/>
              <a:gd name="connsiteX6" fmla="*/ 511064 w 9410596"/>
              <a:gd name="connsiteY6" fmla="*/ 5205641 h 5370939"/>
              <a:gd name="connsiteX7" fmla="*/ 5617 w 9410596"/>
              <a:gd name="connsiteY7" fmla="*/ 2612527 h 5370939"/>
              <a:gd name="connsiteX8" fmla="*/ 464060 w 9410596"/>
              <a:gd name="connsiteY8" fmla="*/ 234152 h 5370939"/>
              <a:gd name="connsiteX0" fmla="*/ 465509 w 9412045"/>
              <a:gd name="connsiteY0" fmla="*/ 234152 h 5379158"/>
              <a:gd name="connsiteX1" fmla="*/ 4587443 w 9412045"/>
              <a:gd name="connsiteY1" fmla="*/ 67619 h 5379158"/>
              <a:gd name="connsiteX2" fmla="*/ 8982887 w 9412045"/>
              <a:gd name="connsiteY2" fmla="*/ 276610 h 5379158"/>
              <a:gd name="connsiteX3" fmla="*/ 9407284 w 9412045"/>
              <a:gd name="connsiteY3" fmla="*/ 2768138 h 5379158"/>
              <a:gd name="connsiteX4" fmla="*/ 9066006 w 9412045"/>
              <a:gd name="connsiteY4" fmla="*/ 5120607 h 5379158"/>
              <a:gd name="connsiteX5" fmla="*/ 4584766 w 9412045"/>
              <a:gd name="connsiteY5" fmla="*/ 5248771 h 5379158"/>
              <a:gd name="connsiteX6" fmla="*/ 534312 w 9412045"/>
              <a:gd name="connsiteY6" fmla="*/ 5216815 h 5379158"/>
              <a:gd name="connsiteX7" fmla="*/ 7066 w 9412045"/>
              <a:gd name="connsiteY7" fmla="*/ 2612527 h 5379158"/>
              <a:gd name="connsiteX8" fmla="*/ 465509 w 9412045"/>
              <a:gd name="connsiteY8" fmla="*/ 234152 h 5379158"/>
              <a:gd name="connsiteX0" fmla="*/ 460172 w 9406708"/>
              <a:gd name="connsiteY0" fmla="*/ 234152 h 5346977"/>
              <a:gd name="connsiteX1" fmla="*/ 4582106 w 9406708"/>
              <a:gd name="connsiteY1" fmla="*/ 67619 h 5346977"/>
              <a:gd name="connsiteX2" fmla="*/ 8977550 w 9406708"/>
              <a:gd name="connsiteY2" fmla="*/ 276610 h 5346977"/>
              <a:gd name="connsiteX3" fmla="*/ 9401947 w 9406708"/>
              <a:gd name="connsiteY3" fmla="*/ 2768138 h 5346977"/>
              <a:gd name="connsiteX4" fmla="*/ 9060669 w 9406708"/>
              <a:gd name="connsiteY4" fmla="*/ 5120607 h 5346977"/>
              <a:gd name="connsiteX5" fmla="*/ 4579429 w 9406708"/>
              <a:gd name="connsiteY5" fmla="*/ 5248771 h 5346977"/>
              <a:gd name="connsiteX6" fmla="*/ 430879 w 9406708"/>
              <a:gd name="connsiteY6" fmla="*/ 5172120 h 5346977"/>
              <a:gd name="connsiteX7" fmla="*/ 1729 w 9406708"/>
              <a:gd name="connsiteY7" fmla="*/ 2612527 h 5346977"/>
              <a:gd name="connsiteX8" fmla="*/ 460172 w 9406708"/>
              <a:gd name="connsiteY8" fmla="*/ 234152 h 534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708" h="5346977">
                <a:moveTo>
                  <a:pt x="460172" y="234152"/>
                </a:moveTo>
                <a:cubicBezTo>
                  <a:pt x="978177" y="-110537"/>
                  <a:pt x="3162543" y="60543"/>
                  <a:pt x="4582106" y="67619"/>
                </a:cubicBezTo>
                <a:cubicBezTo>
                  <a:pt x="6001669" y="74695"/>
                  <a:pt x="8130602" y="-187925"/>
                  <a:pt x="8977550" y="276610"/>
                </a:cubicBezTo>
                <a:cubicBezTo>
                  <a:pt x="9336944" y="473731"/>
                  <a:pt x="9388094" y="1960805"/>
                  <a:pt x="9401947" y="2768138"/>
                </a:cubicBezTo>
                <a:cubicBezTo>
                  <a:pt x="9415800" y="3575471"/>
                  <a:pt x="9423549" y="4976638"/>
                  <a:pt x="9060669" y="5120607"/>
                </a:cubicBezTo>
                <a:cubicBezTo>
                  <a:pt x="8470030" y="5354937"/>
                  <a:pt x="6017727" y="5240186"/>
                  <a:pt x="4579429" y="5248771"/>
                </a:cubicBezTo>
                <a:cubicBezTo>
                  <a:pt x="3141131" y="5257356"/>
                  <a:pt x="1018308" y="5508697"/>
                  <a:pt x="430879" y="5172120"/>
                </a:cubicBezTo>
                <a:cubicBezTo>
                  <a:pt x="-25754" y="4839085"/>
                  <a:pt x="-3153" y="3435522"/>
                  <a:pt x="1729" y="2612527"/>
                </a:cubicBezTo>
                <a:cubicBezTo>
                  <a:pt x="6611" y="1789532"/>
                  <a:pt x="-63112" y="582354"/>
                  <a:pt x="460172" y="234152"/>
                </a:cubicBezTo>
                <a:close/>
              </a:path>
            </a:pathLst>
          </a:custGeom>
          <a:ln w="9525">
            <a:solidFill>
              <a:schemeClr val="tx1">
                <a:lumMod val="20000"/>
                <a:lumOff val="80000"/>
              </a:schemeClr>
            </a:solidFill>
          </a:ln>
        </p:spPr>
        <p:txBody>
          <a:bodyPr tIns="274320"/>
          <a:lstStyle>
            <a:lvl1pPr marL="0" indent="0" algn="ctr">
              <a:buNone/>
              <a:defRPr/>
            </a:lvl1pPr>
          </a:lstStyle>
          <a:p>
            <a:r>
              <a:rPr lang="en-US"/>
              <a:t>Click icon to add picture</a:t>
            </a:r>
            <a:endParaRPr lang="en-US" dirty="0"/>
          </a:p>
        </p:txBody>
      </p:sp>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1D47A861-27AB-4ED7-A06C-F55FB44AA18E}" type="datetime1">
              <a:rPr lang="en-US" smtClean="0"/>
              <a:t>7/17/2024</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40321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Pictures">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9050214" y="456330"/>
            <a:ext cx="2728043" cy="1888285"/>
          </a:xfrm>
        </p:spPr>
        <p:txBody>
          <a:bodyPr/>
          <a:lstStyle/>
          <a:p>
            <a:r>
              <a:rPr lang="en-US"/>
              <a:t>Click to edit Master title style</a:t>
            </a:r>
            <a:endParaRPr lang="en-US" dirty="0"/>
          </a:p>
        </p:txBody>
      </p:sp>
      <p:sp>
        <p:nvSpPr>
          <p:cNvPr id="17" name="Freeform 16"/>
          <p:cNvSpPr>
            <a:spLocks/>
          </p:cNvSpPr>
          <p:nvPr userDrawn="1"/>
        </p:nvSpPr>
        <p:spPr bwMode="auto">
          <a:xfrm>
            <a:off x="763015" y="397363"/>
            <a:ext cx="8038086" cy="5520072"/>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819657" y="454908"/>
            <a:ext cx="7924800" cy="54049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877314" y="529106"/>
            <a:ext cx="7809486" cy="5256584"/>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0" name="Picture Placeholder 26"/>
          <p:cNvSpPr>
            <a:spLocks noGrp="1"/>
          </p:cNvSpPr>
          <p:nvPr>
            <p:ph type="pic" sz="quarter" idx="13"/>
          </p:nvPr>
        </p:nvSpPr>
        <p:spPr>
          <a:xfrm>
            <a:off x="977900" y="635000"/>
            <a:ext cx="7586963" cy="5052468"/>
          </a:xfrm>
          <a:custGeom>
            <a:avLst/>
            <a:gdLst/>
            <a:ahLst/>
            <a:cxnLst/>
            <a:rect l="l" t="t" r="r" b="b"/>
            <a:pathLst>
              <a:path w="7586963" h="5052468">
                <a:moveTo>
                  <a:pt x="512914" y="0"/>
                </a:moveTo>
                <a:lnTo>
                  <a:pt x="7036044" y="0"/>
                </a:lnTo>
                <a:cubicBezTo>
                  <a:pt x="7067425" y="218474"/>
                  <a:pt x="7408274" y="435930"/>
                  <a:pt x="7567419" y="451189"/>
                </a:cubicBezTo>
                <a:cubicBezTo>
                  <a:pt x="7570610" y="1228792"/>
                  <a:pt x="7579436" y="2003942"/>
                  <a:pt x="7586963" y="2779417"/>
                </a:cubicBezTo>
                <a:cubicBezTo>
                  <a:pt x="7158221" y="2877305"/>
                  <a:pt x="6797390" y="3063094"/>
                  <a:pt x="6588229" y="3324502"/>
                </a:cubicBezTo>
                <a:cubicBezTo>
                  <a:pt x="6301413" y="3685358"/>
                  <a:pt x="6042535" y="4467555"/>
                  <a:pt x="6453903" y="5052468"/>
                </a:cubicBezTo>
                <a:lnTo>
                  <a:pt x="522740" y="5034431"/>
                </a:lnTo>
                <a:cubicBezTo>
                  <a:pt x="511444" y="4836099"/>
                  <a:pt x="406247" y="4616638"/>
                  <a:pt x="11581" y="4586863"/>
                </a:cubicBezTo>
                <a:cubicBezTo>
                  <a:pt x="25701" y="3874214"/>
                  <a:pt x="-14542" y="1242596"/>
                  <a:pt x="5932" y="515539"/>
                </a:cubicBezTo>
                <a:cubicBezTo>
                  <a:pt x="339064" y="466780"/>
                  <a:pt x="481201" y="298102"/>
                  <a:pt x="512914" y="0"/>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
        <p:nvSpPr>
          <p:cNvPr id="21" name="Freeform 5"/>
          <p:cNvSpPr>
            <a:spLocks/>
          </p:cNvSpPr>
          <p:nvPr userDrawn="1"/>
        </p:nvSpPr>
        <p:spPr bwMode="auto">
          <a:xfrm>
            <a:off x="7217603" y="3332027"/>
            <a:ext cx="4453697" cy="3081473"/>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
          <p:cNvSpPr>
            <a:spLocks/>
          </p:cNvSpPr>
          <p:nvPr userDrawn="1"/>
        </p:nvSpPr>
        <p:spPr bwMode="auto">
          <a:xfrm>
            <a:off x="7277305" y="3376386"/>
            <a:ext cx="4297846" cy="2948646"/>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
          <p:cNvSpPr>
            <a:spLocks/>
          </p:cNvSpPr>
          <p:nvPr userDrawn="1"/>
        </p:nvSpPr>
        <p:spPr bwMode="auto">
          <a:xfrm rot="10800000" flipH="1">
            <a:off x="7365999" y="3458396"/>
            <a:ext cx="4102102" cy="2811408"/>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0" h="11700">
                <a:moveTo>
                  <a:pt x="780" y="2637"/>
                </a:moveTo>
                <a:cubicBezTo>
                  <a:pt x="-430" y="4297"/>
                  <a:pt x="-177" y="8271"/>
                  <a:pt x="1154" y="9780"/>
                </a:cubicBezTo>
                <a:cubicBezTo>
                  <a:pt x="2485" y="11289"/>
                  <a:pt x="4986" y="11785"/>
                  <a:pt x="6744" y="11689"/>
                </a:cubicBezTo>
                <a:cubicBezTo>
                  <a:pt x="8502" y="11593"/>
                  <a:pt x="10801" y="10569"/>
                  <a:pt x="11701" y="9201"/>
                </a:cubicBezTo>
                <a:cubicBezTo>
                  <a:pt x="12601" y="7833"/>
                  <a:pt x="13214" y="5447"/>
                  <a:pt x="12142" y="3483"/>
                </a:cubicBezTo>
                <a:cubicBezTo>
                  <a:pt x="10885" y="1448"/>
                  <a:pt x="8285" y="153"/>
                  <a:pt x="6391" y="12"/>
                </a:cubicBezTo>
                <a:cubicBezTo>
                  <a:pt x="4497" y="-129"/>
                  <a:pt x="1990" y="977"/>
                  <a:pt x="780" y="263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4" name="Picture Placeholder 31"/>
          <p:cNvSpPr>
            <a:spLocks noGrp="1"/>
          </p:cNvSpPr>
          <p:nvPr>
            <p:ph type="pic" sz="quarter" idx="14"/>
          </p:nvPr>
        </p:nvSpPr>
        <p:spPr>
          <a:xfrm>
            <a:off x="7452731" y="3555897"/>
            <a:ext cx="3928819" cy="2629022"/>
          </a:xfrm>
          <a:custGeom>
            <a:avLst/>
            <a:gdLst/>
            <a:ahLst/>
            <a:cxnLst/>
            <a:rect l="l" t="t" r="r" b="b"/>
            <a:pathLst>
              <a:path w="3928819" h="2629022">
                <a:moveTo>
                  <a:pt x="1871179" y="906"/>
                </a:moveTo>
                <a:cubicBezTo>
                  <a:pt x="1945122" y="-739"/>
                  <a:pt x="2016632" y="-121"/>
                  <a:pt x="2084553" y="2575"/>
                </a:cubicBezTo>
                <a:cubicBezTo>
                  <a:pt x="2627922" y="24145"/>
                  <a:pt x="3338507" y="254230"/>
                  <a:pt x="3616682" y="561609"/>
                </a:cubicBezTo>
                <a:cubicBezTo>
                  <a:pt x="3894858" y="868988"/>
                  <a:pt x="4084326" y="1405104"/>
                  <a:pt x="3752988" y="1846400"/>
                </a:cubicBezTo>
                <a:cubicBezTo>
                  <a:pt x="3364469" y="2303649"/>
                  <a:pt x="2560851" y="2594625"/>
                  <a:pt x="1975446" y="2626307"/>
                </a:cubicBezTo>
                <a:cubicBezTo>
                  <a:pt x="1390041" y="2657989"/>
                  <a:pt x="615167" y="2409479"/>
                  <a:pt x="241176" y="2036490"/>
                </a:cubicBezTo>
                <a:cubicBezTo>
                  <a:pt x="-132816" y="1663500"/>
                  <a:pt x="-54618" y="770573"/>
                  <a:pt x="356773" y="431512"/>
                </a:cubicBezTo>
                <a:cubicBezTo>
                  <a:pt x="716740" y="134834"/>
                  <a:pt x="1353579" y="12423"/>
                  <a:pt x="1871179" y="906"/>
                </a:cubicBezTo>
                <a:close/>
              </a:path>
            </a:pathLst>
          </a:custGeom>
          <a:ln w="9525">
            <a:solidFill>
              <a:schemeClr val="tx1">
                <a:lumMod val="20000"/>
                <a:lumOff val="80000"/>
              </a:schemeClr>
            </a:solidFill>
          </a:ln>
        </p:spPr>
        <p:txBody>
          <a:bodyPr tIns="274320"/>
          <a:lstStyle>
            <a:lvl1pPr marL="0" indent="0" algn="ctr">
              <a:buNone/>
              <a:defRPr/>
            </a:lvl1pPr>
          </a:lstStyle>
          <a:p>
            <a:r>
              <a:rPr lang="en-US"/>
              <a:t>Click icon to add picture</a:t>
            </a:r>
          </a:p>
        </p:txBody>
      </p:sp>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F8D5F491-2613-41BF-A4BA-F06516213ACF}" type="datetime1">
              <a:rPr lang="en-US" smtClean="0"/>
              <a:t>7/17/2024</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2610440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Pictures">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userDrawn="1">
            <p:ph type="title"/>
          </p:nvPr>
        </p:nvSpPr>
        <p:spPr/>
        <p:txBody>
          <a:bodyPr/>
          <a:lstStyle>
            <a:lvl1pPr>
              <a:defRPr>
                <a:solidFill>
                  <a:schemeClr val="tx1">
                    <a:lumMod val="75000"/>
                  </a:schemeClr>
                </a:solidFill>
              </a:defRPr>
            </a:lvl1pPr>
          </a:lstStyle>
          <a:p>
            <a:r>
              <a:rPr lang="en-US"/>
              <a:t>Click to edit Master title style</a:t>
            </a:r>
            <a:endParaRPr lang="en-US" dirty="0"/>
          </a:p>
        </p:txBody>
      </p:sp>
      <p:sp>
        <p:nvSpPr>
          <p:cNvPr id="17" name="Freeform 5"/>
          <p:cNvSpPr>
            <a:spLocks/>
          </p:cNvSpPr>
          <p:nvPr/>
        </p:nvSpPr>
        <p:spPr bwMode="auto">
          <a:xfrm rot="5142891" flipH="1" flipV="1">
            <a:off x="517358" y="2532974"/>
            <a:ext cx="4390545" cy="3407513"/>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
          <p:cNvSpPr>
            <a:spLocks/>
          </p:cNvSpPr>
          <p:nvPr/>
        </p:nvSpPr>
        <p:spPr bwMode="auto">
          <a:xfrm rot="5239426" flipH="1" flipV="1">
            <a:off x="615796" y="2608679"/>
            <a:ext cx="4211010" cy="3244023"/>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
          <p:cNvSpPr>
            <a:spLocks/>
          </p:cNvSpPr>
          <p:nvPr/>
        </p:nvSpPr>
        <p:spPr bwMode="auto">
          <a:xfrm rot="16039426" flipV="1">
            <a:off x="726879" y="2692541"/>
            <a:ext cx="4019222" cy="3093036"/>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0" h="11700">
                <a:moveTo>
                  <a:pt x="780" y="2637"/>
                </a:moveTo>
                <a:cubicBezTo>
                  <a:pt x="-430" y="4297"/>
                  <a:pt x="-177" y="8271"/>
                  <a:pt x="1154" y="9780"/>
                </a:cubicBezTo>
                <a:cubicBezTo>
                  <a:pt x="2485" y="11289"/>
                  <a:pt x="4986" y="11785"/>
                  <a:pt x="6744" y="11689"/>
                </a:cubicBezTo>
                <a:cubicBezTo>
                  <a:pt x="8502" y="11593"/>
                  <a:pt x="10801" y="10569"/>
                  <a:pt x="11701" y="9201"/>
                </a:cubicBezTo>
                <a:cubicBezTo>
                  <a:pt x="12601" y="7833"/>
                  <a:pt x="13214" y="5447"/>
                  <a:pt x="12142" y="3483"/>
                </a:cubicBezTo>
                <a:cubicBezTo>
                  <a:pt x="10885" y="1448"/>
                  <a:pt x="8285" y="153"/>
                  <a:pt x="6391" y="12"/>
                </a:cubicBezTo>
                <a:cubicBezTo>
                  <a:pt x="4497" y="-129"/>
                  <a:pt x="1990" y="977"/>
                  <a:pt x="780" y="263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0" name="Freeform 5"/>
          <p:cNvSpPr>
            <a:spLocks/>
          </p:cNvSpPr>
          <p:nvPr/>
        </p:nvSpPr>
        <p:spPr bwMode="auto">
          <a:xfrm rot="5245851" flipH="1">
            <a:off x="7254915" y="2478329"/>
            <a:ext cx="4343190" cy="3409820"/>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
          <p:cNvSpPr>
            <a:spLocks/>
          </p:cNvSpPr>
          <p:nvPr/>
        </p:nvSpPr>
        <p:spPr bwMode="auto">
          <a:xfrm rot="5400000" flipH="1">
            <a:off x="7339827" y="2546007"/>
            <a:ext cx="4208616" cy="3242178"/>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
          <p:cNvSpPr>
            <a:spLocks/>
          </p:cNvSpPr>
          <p:nvPr/>
        </p:nvSpPr>
        <p:spPr bwMode="auto">
          <a:xfrm rot="16200000">
            <a:off x="7425653" y="2636051"/>
            <a:ext cx="3988643" cy="3072406"/>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0" h="11700">
                <a:moveTo>
                  <a:pt x="780" y="2637"/>
                </a:moveTo>
                <a:cubicBezTo>
                  <a:pt x="-430" y="4297"/>
                  <a:pt x="-177" y="8271"/>
                  <a:pt x="1154" y="9780"/>
                </a:cubicBezTo>
                <a:cubicBezTo>
                  <a:pt x="2485" y="11289"/>
                  <a:pt x="4986" y="11785"/>
                  <a:pt x="6744" y="11689"/>
                </a:cubicBezTo>
                <a:cubicBezTo>
                  <a:pt x="8502" y="11593"/>
                  <a:pt x="10801" y="10569"/>
                  <a:pt x="11701" y="9201"/>
                </a:cubicBezTo>
                <a:cubicBezTo>
                  <a:pt x="12601" y="7833"/>
                  <a:pt x="13214" y="5447"/>
                  <a:pt x="12142" y="3483"/>
                </a:cubicBezTo>
                <a:cubicBezTo>
                  <a:pt x="10885" y="1448"/>
                  <a:pt x="8285" y="153"/>
                  <a:pt x="6391" y="12"/>
                </a:cubicBezTo>
                <a:cubicBezTo>
                  <a:pt x="4497" y="-129"/>
                  <a:pt x="1990" y="977"/>
                  <a:pt x="780" y="263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3" name="Freeform 5"/>
          <p:cNvSpPr>
            <a:spLocks/>
          </p:cNvSpPr>
          <p:nvPr/>
        </p:nvSpPr>
        <p:spPr bwMode="auto">
          <a:xfrm rot="5400000" flipH="1" flipV="1">
            <a:off x="3704924" y="2231670"/>
            <a:ext cx="4778979" cy="3698875"/>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
          <p:cNvSpPr>
            <a:spLocks/>
          </p:cNvSpPr>
          <p:nvPr/>
        </p:nvSpPr>
        <p:spPr bwMode="auto">
          <a:xfrm rot="5400000" flipH="1" flipV="1">
            <a:off x="3782864" y="2291594"/>
            <a:ext cx="4623102" cy="3578230"/>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
          <p:cNvSpPr>
            <a:spLocks/>
          </p:cNvSpPr>
          <p:nvPr/>
        </p:nvSpPr>
        <p:spPr bwMode="auto">
          <a:xfrm rot="5400000" flipH="1" flipV="1">
            <a:off x="3870296" y="2378705"/>
            <a:ext cx="4408164" cy="3385755"/>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6" name="Picture Placeholder 23" descr="An empty placeholder to add an image. Click on the placeholder and select the image that you wish to add."/>
          <p:cNvSpPr>
            <a:spLocks noGrp="1"/>
          </p:cNvSpPr>
          <p:nvPr userDrawn="1">
            <p:ph type="pic" sz="quarter" idx="13"/>
          </p:nvPr>
        </p:nvSpPr>
        <p:spPr>
          <a:xfrm>
            <a:off x="1295401" y="2360815"/>
            <a:ext cx="2860963" cy="3763156"/>
          </a:xfrm>
          <a:custGeom>
            <a:avLst/>
            <a:gdLst/>
            <a:ahLst/>
            <a:cxnLst/>
            <a:rect l="l" t="t" r="r" b="b"/>
            <a:pathLst>
              <a:path w="2899856" h="4319920">
                <a:moveTo>
                  <a:pt x="1360833" y="942"/>
                </a:moveTo>
                <a:cubicBezTo>
                  <a:pt x="1553283" y="-7435"/>
                  <a:pt x="1752422" y="39442"/>
                  <a:pt x="1940669" y="167490"/>
                </a:cubicBezTo>
                <a:cubicBezTo>
                  <a:pt x="2463131" y="570974"/>
                  <a:pt x="2824188" y="1439183"/>
                  <a:pt x="2889077" y="2080901"/>
                </a:cubicBezTo>
                <a:cubicBezTo>
                  <a:pt x="2953967" y="2722618"/>
                  <a:pt x="2720666" y="3586951"/>
                  <a:pt x="2329972" y="4017118"/>
                </a:cubicBezTo>
                <a:cubicBezTo>
                  <a:pt x="1939279" y="4447286"/>
                  <a:pt x="953958" y="4407217"/>
                  <a:pt x="560207" y="3972527"/>
                </a:cubicBezTo>
                <a:cubicBezTo>
                  <a:pt x="166455" y="3537836"/>
                  <a:pt x="4268" y="2694032"/>
                  <a:pt x="61" y="2095775"/>
                </a:cubicBezTo>
                <a:cubicBezTo>
                  <a:pt x="-4147" y="1497517"/>
                  <a:pt x="212208" y="704784"/>
                  <a:pt x="535720" y="383286"/>
                </a:cubicBezTo>
                <a:cubicBezTo>
                  <a:pt x="737915" y="182350"/>
                  <a:pt x="1040083" y="14905"/>
                  <a:pt x="1360833" y="942"/>
                </a:cubicBezTo>
                <a:close/>
              </a:path>
            </a:pathLst>
          </a:custGeom>
          <a:ln w="12700">
            <a:solidFill>
              <a:schemeClr val="tx1">
                <a:lumMod val="20000"/>
                <a:lumOff val="80000"/>
              </a:schemeClr>
            </a:solidFill>
          </a:ln>
        </p:spPr>
        <p:txBody>
          <a:bodyPr wrap="square" tIns="914400">
            <a:normAutofit/>
          </a:bodyPr>
          <a:lstStyle>
            <a:lvl1pPr marL="0" indent="0" algn="ctr">
              <a:buNone/>
              <a:defRPr sz="1800"/>
            </a:lvl1pPr>
          </a:lstStyle>
          <a:p>
            <a:r>
              <a:rPr lang="en-US"/>
              <a:t>Click icon to add picture</a:t>
            </a:r>
            <a:endParaRPr lang="en-US" dirty="0"/>
          </a:p>
        </p:txBody>
      </p:sp>
      <p:sp>
        <p:nvSpPr>
          <p:cNvPr id="27" name="Picture Placeholder 23" descr="An empty placeholder to add an image. Click on the placeholder and select the image that you wish to add."/>
          <p:cNvSpPr>
            <a:spLocks noGrp="1"/>
          </p:cNvSpPr>
          <p:nvPr userDrawn="1">
            <p:ph type="pic" sz="quarter" idx="14"/>
          </p:nvPr>
        </p:nvSpPr>
        <p:spPr>
          <a:xfrm>
            <a:off x="4512088" y="2011680"/>
            <a:ext cx="3147670" cy="4087372"/>
          </a:xfrm>
          <a:custGeom>
            <a:avLst/>
            <a:gdLst/>
            <a:ahLst/>
            <a:cxnLst/>
            <a:rect l="l" t="t" r="r" b="b"/>
            <a:pathLst>
              <a:path w="3147670" h="4689802">
                <a:moveTo>
                  <a:pt x="1501630" y="169"/>
                </a:moveTo>
                <a:cubicBezTo>
                  <a:pt x="2327961" y="-14532"/>
                  <a:pt x="3173850" y="935513"/>
                  <a:pt x="3147050" y="2390030"/>
                </a:cubicBezTo>
                <a:cubicBezTo>
                  <a:pt x="3094399" y="5254696"/>
                  <a:pt x="1262084" y="4830459"/>
                  <a:pt x="643437" y="4323206"/>
                </a:cubicBezTo>
                <a:cubicBezTo>
                  <a:pt x="-56886" y="3745146"/>
                  <a:pt x="-230701" y="2064070"/>
                  <a:pt x="347445" y="883533"/>
                </a:cubicBezTo>
                <a:cubicBezTo>
                  <a:pt x="641317" y="280273"/>
                  <a:pt x="1068791" y="7869"/>
                  <a:pt x="1501630" y="169"/>
                </a:cubicBezTo>
                <a:close/>
              </a:path>
            </a:pathLst>
          </a:custGeom>
          <a:ln w="12700">
            <a:solidFill>
              <a:schemeClr val="tx1">
                <a:lumMod val="20000"/>
                <a:lumOff val="80000"/>
              </a:schemeClr>
            </a:solidFill>
          </a:ln>
        </p:spPr>
        <p:txBody>
          <a:bodyPr wrap="square" tIns="914400">
            <a:normAutofit/>
          </a:bodyPr>
          <a:lstStyle>
            <a:lvl1pPr marL="0" indent="0" algn="ctr">
              <a:buNone/>
              <a:defRPr sz="1800"/>
            </a:lvl1pPr>
          </a:lstStyle>
          <a:p>
            <a:r>
              <a:rPr lang="en-US"/>
              <a:t>Click icon to add picture</a:t>
            </a:r>
            <a:endParaRPr lang="en-US" dirty="0"/>
          </a:p>
        </p:txBody>
      </p:sp>
      <p:sp>
        <p:nvSpPr>
          <p:cNvPr id="28" name="Picture Placeholder 23" descr="An empty placeholder to add an image. Click on the placeholder and select the image that you wish to add."/>
          <p:cNvSpPr>
            <a:spLocks noGrp="1"/>
          </p:cNvSpPr>
          <p:nvPr userDrawn="1">
            <p:ph type="pic" sz="quarter" idx="15"/>
          </p:nvPr>
        </p:nvSpPr>
        <p:spPr>
          <a:xfrm>
            <a:off x="7989807" y="2327564"/>
            <a:ext cx="2849989" cy="3706296"/>
          </a:xfrm>
          <a:custGeom>
            <a:avLst/>
            <a:gdLst/>
            <a:ahLst/>
            <a:cxnLst/>
            <a:rect l="l" t="t" r="r" b="b"/>
            <a:pathLst>
              <a:path w="2890736" h="4319929">
                <a:moveTo>
                  <a:pt x="1431633" y="6"/>
                </a:moveTo>
                <a:cubicBezTo>
                  <a:pt x="1752503" y="-1023"/>
                  <a:pt x="2061984" y="152043"/>
                  <a:pt x="2273220" y="343211"/>
                </a:cubicBezTo>
                <a:cubicBezTo>
                  <a:pt x="2611198" y="649079"/>
                  <a:pt x="2864187" y="1430401"/>
                  <a:pt x="2887905" y="2027862"/>
                </a:cubicBezTo>
                <a:cubicBezTo>
                  <a:pt x="2911623" y="2625324"/>
                  <a:pt x="2789081" y="3475296"/>
                  <a:pt x="2416268" y="3927641"/>
                </a:cubicBezTo>
                <a:cubicBezTo>
                  <a:pt x="2043454" y="4379985"/>
                  <a:pt x="1061638" y="4465968"/>
                  <a:pt x="651518" y="4054746"/>
                </a:cubicBezTo>
                <a:cubicBezTo>
                  <a:pt x="241399" y="3643524"/>
                  <a:pt x="-31849" y="2791512"/>
                  <a:pt x="2986" y="2147830"/>
                </a:cubicBezTo>
                <a:cubicBezTo>
                  <a:pt x="37821" y="1504149"/>
                  <a:pt x="357764" y="620531"/>
                  <a:pt x="860531" y="193336"/>
                </a:cubicBezTo>
                <a:cubicBezTo>
                  <a:pt x="1042491" y="56715"/>
                  <a:pt x="1239112" y="623"/>
                  <a:pt x="1431633" y="6"/>
                </a:cubicBezTo>
                <a:close/>
              </a:path>
            </a:pathLst>
          </a:custGeom>
          <a:ln w="12700">
            <a:solidFill>
              <a:schemeClr val="tx1">
                <a:lumMod val="20000"/>
                <a:lumOff val="80000"/>
              </a:schemeClr>
            </a:solidFill>
          </a:ln>
        </p:spPr>
        <p:txBody>
          <a:bodyPr wrap="square" tIns="914400">
            <a:normAutofit/>
          </a:bodyPr>
          <a:lstStyle>
            <a:lvl1pPr marL="0" indent="0" algn="ctr">
              <a:buNone/>
              <a:defRPr sz="1800"/>
            </a:lvl1pPr>
          </a:lstStyle>
          <a:p>
            <a:r>
              <a:rPr lang="en-US"/>
              <a:t>Click icon to add picture</a:t>
            </a:r>
            <a:endParaRPr lang="en-US" dirty="0"/>
          </a:p>
        </p:txBody>
      </p:sp>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C333BCFE-E111-47F4-B574-E9CF90367B73}" type="datetime1">
              <a:rPr lang="en-US" smtClean="0"/>
              <a:t>7/17/2024</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435145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Pictures with Cap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5790" y="615354"/>
            <a:ext cx="4757854" cy="1067669"/>
          </a:xfrm>
        </p:spPr>
        <p:txBody>
          <a:bodyPr/>
          <a:lstStyle/>
          <a:p>
            <a:r>
              <a:rPr lang="en-US"/>
              <a:t>Click to edit Master title style</a:t>
            </a:r>
            <a:endParaRPr lang="en-US" dirty="0"/>
          </a:p>
        </p:txBody>
      </p:sp>
      <p:sp>
        <p:nvSpPr>
          <p:cNvPr id="22" name="Freeform 21"/>
          <p:cNvSpPr>
            <a:spLocks/>
          </p:cNvSpPr>
          <p:nvPr userDrawn="1"/>
        </p:nvSpPr>
        <p:spPr bwMode="auto">
          <a:xfrm rot="10800000">
            <a:off x="822959" y="1813552"/>
            <a:ext cx="5673086" cy="3901442"/>
          </a:xfrm>
          <a:custGeom>
            <a:avLst/>
            <a:gdLst>
              <a:gd name="T0" fmla="*/ 1799 w 2742"/>
              <a:gd name="T1" fmla="*/ 84 h 1839"/>
              <a:gd name="T2" fmla="*/ 1572 w 2742"/>
              <a:gd name="T3" fmla="*/ 78 h 1839"/>
              <a:gd name="T4" fmla="*/ 1365 w 2742"/>
              <a:gd name="T5" fmla="*/ 80 h 1839"/>
              <a:gd name="T6" fmla="*/ 1123 w 2742"/>
              <a:gd name="T7" fmla="*/ 99 h 1839"/>
              <a:gd name="T8" fmla="*/ 921 w 2742"/>
              <a:gd name="T9" fmla="*/ 95 h 1839"/>
              <a:gd name="T10" fmla="*/ 638 w 2742"/>
              <a:gd name="T11" fmla="*/ 81 h 1839"/>
              <a:gd name="T12" fmla="*/ 530 w 2742"/>
              <a:gd name="T13" fmla="*/ 95 h 1839"/>
              <a:gd name="T14" fmla="*/ 305 w 2742"/>
              <a:gd name="T15" fmla="*/ 83 h 1839"/>
              <a:gd name="T16" fmla="*/ 299 w 2742"/>
              <a:gd name="T17" fmla="*/ 109 h 1839"/>
              <a:gd name="T18" fmla="*/ 165 w 2742"/>
              <a:gd name="T19" fmla="*/ 254 h 1839"/>
              <a:gd name="T20" fmla="*/ 90 w 2742"/>
              <a:gd name="T21" fmla="*/ 490 h 1839"/>
              <a:gd name="T22" fmla="*/ 70 w 2742"/>
              <a:gd name="T23" fmla="*/ 743 h 1839"/>
              <a:gd name="T24" fmla="*/ 83 w 2742"/>
              <a:gd name="T25" fmla="*/ 1064 h 1839"/>
              <a:gd name="T26" fmla="*/ 80 w 2742"/>
              <a:gd name="T27" fmla="*/ 1289 h 1839"/>
              <a:gd name="T28" fmla="*/ 116 w 2742"/>
              <a:gd name="T29" fmla="*/ 1526 h 1839"/>
              <a:gd name="T30" fmla="*/ 182 w 2742"/>
              <a:gd name="T31" fmla="*/ 1690 h 1839"/>
              <a:gd name="T32" fmla="*/ 347 w 2742"/>
              <a:gd name="T33" fmla="*/ 1772 h 1839"/>
              <a:gd name="T34" fmla="*/ 544 w 2742"/>
              <a:gd name="T35" fmla="*/ 1761 h 1839"/>
              <a:gd name="T36" fmla="*/ 706 w 2742"/>
              <a:gd name="T37" fmla="*/ 1784 h 1839"/>
              <a:gd name="T38" fmla="*/ 830 w 2742"/>
              <a:gd name="T39" fmla="*/ 1758 h 1839"/>
              <a:gd name="T40" fmla="*/ 1063 w 2742"/>
              <a:gd name="T41" fmla="*/ 1749 h 1839"/>
              <a:gd name="T42" fmla="*/ 1326 w 2742"/>
              <a:gd name="T43" fmla="*/ 1756 h 1839"/>
              <a:gd name="T44" fmla="*/ 1554 w 2742"/>
              <a:gd name="T45" fmla="*/ 1762 h 1839"/>
              <a:gd name="T46" fmla="*/ 1761 w 2742"/>
              <a:gd name="T47" fmla="*/ 1760 h 1839"/>
              <a:gd name="T48" fmla="*/ 2002 w 2742"/>
              <a:gd name="T49" fmla="*/ 1742 h 1839"/>
              <a:gd name="T50" fmla="*/ 2205 w 2742"/>
              <a:gd name="T51" fmla="*/ 1745 h 1839"/>
              <a:gd name="T52" fmla="*/ 2376 w 2742"/>
              <a:gd name="T53" fmla="*/ 1792 h 1839"/>
              <a:gd name="T54" fmla="*/ 2534 w 2742"/>
              <a:gd name="T55" fmla="*/ 1714 h 1839"/>
              <a:gd name="T56" fmla="*/ 2652 w 2742"/>
              <a:gd name="T57" fmla="*/ 1475 h 1839"/>
              <a:gd name="T58" fmla="*/ 2661 w 2742"/>
              <a:gd name="T59" fmla="*/ 1224 h 1839"/>
              <a:gd name="T60" fmla="*/ 2667 w 2742"/>
              <a:gd name="T61" fmla="*/ 931 h 1839"/>
              <a:gd name="T62" fmla="*/ 2672 w 2742"/>
              <a:gd name="T63" fmla="*/ 678 h 1839"/>
              <a:gd name="T64" fmla="*/ 2652 w 2742"/>
              <a:gd name="T65" fmla="*/ 451 h 1839"/>
              <a:gd name="T66" fmla="*/ 2606 w 2742"/>
              <a:gd name="T67" fmla="*/ 228 h 1839"/>
              <a:gd name="T68" fmla="*/ 2477 w 2742"/>
              <a:gd name="T69" fmla="*/ 117 h 1839"/>
              <a:gd name="T70" fmla="*/ 2394 w 2742"/>
              <a:gd name="T71" fmla="*/ 77 h 1839"/>
              <a:gd name="T72" fmla="*/ 2191 w 2742"/>
              <a:gd name="T73" fmla="*/ 80 h 1839"/>
              <a:gd name="T74" fmla="*/ 1956 w 2742"/>
              <a:gd name="T75" fmla="*/ 79 h 1839"/>
              <a:gd name="connsiteX0" fmla="*/ 7021 w 9786"/>
              <a:gd name="connsiteY0" fmla="*/ 270 h 9652"/>
              <a:gd name="connsiteX1" fmla="*/ 6449 w 9786"/>
              <a:gd name="connsiteY1" fmla="*/ 297 h 9652"/>
              <a:gd name="connsiteX2" fmla="*/ 5971 w 9786"/>
              <a:gd name="connsiteY2" fmla="*/ 346 h 9652"/>
              <a:gd name="connsiteX3" fmla="*/ 5621 w 9786"/>
              <a:gd name="connsiteY3" fmla="*/ 264 h 9652"/>
              <a:gd name="connsiteX4" fmla="*/ 5231 w 9786"/>
              <a:gd name="connsiteY4" fmla="*/ 329 h 9652"/>
              <a:gd name="connsiteX5" fmla="*/ 4866 w 9786"/>
              <a:gd name="connsiteY5" fmla="*/ 275 h 9652"/>
              <a:gd name="connsiteX6" fmla="*/ 4414 w 9786"/>
              <a:gd name="connsiteY6" fmla="*/ 264 h 9652"/>
              <a:gd name="connsiteX7" fmla="*/ 3984 w 9786"/>
              <a:gd name="connsiteY7" fmla="*/ 378 h 9652"/>
              <a:gd name="connsiteX8" fmla="*/ 3637 w 9786"/>
              <a:gd name="connsiteY8" fmla="*/ 297 h 9652"/>
              <a:gd name="connsiteX9" fmla="*/ 3247 w 9786"/>
              <a:gd name="connsiteY9" fmla="*/ 357 h 9652"/>
              <a:gd name="connsiteX10" fmla="*/ 2879 w 9786"/>
              <a:gd name="connsiteY10" fmla="*/ 302 h 9652"/>
              <a:gd name="connsiteX11" fmla="*/ 2215 w 9786"/>
              <a:gd name="connsiteY11" fmla="*/ 280 h 9652"/>
              <a:gd name="connsiteX12" fmla="*/ 2204 w 9786"/>
              <a:gd name="connsiteY12" fmla="*/ 286 h 9652"/>
              <a:gd name="connsiteX13" fmla="*/ 1821 w 9786"/>
              <a:gd name="connsiteY13" fmla="*/ 357 h 9652"/>
              <a:gd name="connsiteX14" fmla="*/ 1453 w 9786"/>
              <a:gd name="connsiteY14" fmla="*/ 302 h 9652"/>
              <a:gd name="connsiteX15" fmla="*/ 1000 w 9786"/>
              <a:gd name="connsiteY15" fmla="*/ 291 h 9652"/>
              <a:gd name="connsiteX16" fmla="*/ 1000 w 9786"/>
              <a:gd name="connsiteY16" fmla="*/ 297 h 9652"/>
              <a:gd name="connsiteX17" fmla="*/ 978 w 9786"/>
              <a:gd name="connsiteY17" fmla="*/ 433 h 9652"/>
              <a:gd name="connsiteX18" fmla="*/ 647 w 9786"/>
              <a:gd name="connsiteY18" fmla="*/ 569 h 9652"/>
              <a:gd name="connsiteX19" fmla="*/ 490 w 9786"/>
              <a:gd name="connsiteY19" fmla="*/ 1221 h 9652"/>
              <a:gd name="connsiteX20" fmla="*/ 264 w 9786"/>
              <a:gd name="connsiteY20" fmla="*/ 2048 h 9652"/>
              <a:gd name="connsiteX21" fmla="*/ 216 w 9786"/>
              <a:gd name="connsiteY21" fmla="*/ 2504 h 9652"/>
              <a:gd name="connsiteX22" fmla="*/ 183 w 9786"/>
              <a:gd name="connsiteY22" fmla="*/ 3239 h 9652"/>
              <a:gd name="connsiteX23" fmla="*/ 143 w 9786"/>
              <a:gd name="connsiteY23" fmla="*/ 3880 h 9652"/>
              <a:gd name="connsiteX24" fmla="*/ 162 w 9786"/>
              <a:gd name="connsiteY24" fmla="*/ 4826 h 9652"/>
              <a:gd name="connsiteX25" fmla="*/ 240 w 9786"/>
              <a:gd name="connsiteY25" fmla="*/ 5610 h 9652"/>
              <a:gd name="connsiteX26" fmla="*/ 143 w 9786"/>
              <a:gd name="connsiteY26" fmla="*/ 6202 h 9652"/>
              <a:gd name="connsiteX27" fmla="*/ 180 w 9786"/>
              <a:gd name="connsiteY27" fmla="*/ 6849 h 9652"/>
              <a:gd name="connsiteX28" fmla="*/ 216 w 9786"/>
              <a:gd name="connsiteY28" fmla="*/ 7437 h 9652"/>
              <a:gd name="connsiteX29" fmla="*/ 311 w 9786"/>
              <a:gd name="connsiteY29" fmla="*/ 8138 h 9652"/>
              <a:gd name="connsiteX30" fmla="*/ 384 w 9786"/>
              <a:gd name="connsiteY30" fmla="*/ 8649 h 9652"/>
              <a:gd name="connsiteX31" fmla="*/ 552 w 9786"/>
              <a:gd name="connsiteY31" fmla="*/ 9030 h 9652"/>
              <a:gd name="connsiteX32" fmla="*/ 862 w 9786"/>
              <a:gd name="connsiteY32" fmla="*/ 9253 h 9652"/>
              <a:gd name="connsiteX33" fmla="*/ 1153 w 9786"/>
              <a:gd name="connsiteY33" fmla="*/ 9476 h 9652"/>
              <a:gd name="connsiteX34" fmla="*/ 1489 w 9786"/>
              <a:gd name="connsiteY34" fmla="*/ 9400 h 9652"/>
              <a:gd name="connsiteX35" fmla="*/ 1872 w 9786"/>
              <a:gd name="connsiteY35" fmla="*/ 9416 h 9652"/>
              <a:gd name="connsiteX36" fmla="*/ 2299 w 9786"/>
              <a:gd name="connsiteY36" fmla="*/ 9416 h 9652"/>
              <a:gd name="connsiteX37" fmla="*/ 2463 w 9786"/>
              <a:gd name="connsiteY37" fmla="*/ 9541 h 9652"/>
              <a:gd name="connsiteX38" fmla="*/ 2598 w 9786"/>
              <a:gd name="connsiteY38" fmla="*/ 9508 h 9652"/>
              <a:gd name="connsiteX39" fmla="*/ 2915 w 9786"/>
              <a:gd name="connsiteY39" fmla="*/ 9400 h 9652"/>
              <a:gd name="connsiteX40" fmla="*/ 3294 w 9786"/>
              <a:gd name="connsiteY40" fmla="*/ 9416 h 9652"/>
              <a:gd name="connsiteX41" fmla="*/ 3765 w 9786"/>
              <a:gd name="connsiteY41" fmla="*/ 9351 h 9652"/>
              <a:gd name="connsiteX42" fmla="*/ 4155 w 9786"/>
              <a:gd name="connsiteY42" fmla="*/ 9416 h 9652"/>
              <a:gd name="connsiteX43" fmla="*/ 4724 w 9786"/>
              <a:gd name="connsiteY43" fmla="*/ 9389 h 9652"/>
              <a:gd name="connsiteX44" fmla="*/ 5205 w 9786"/>
              <a:gd name="connsiteY44" fmla="*/ 9340 h 9652"/>
              <a:gd name="connsiteX45" fmla="*/ 5555 w 9786"/>
              <a:gd name="connsiteY45" fmla="*/ 9421 h 9652"/>
              <a:gd name="connsiteX46" fmla="*/ 5942 w 9786"/>
              <a:gd name="connsiteY46" fmla="*/ 9356 h 9652"/>
              <a:gd name="connsiteX47" fmla="*/ 6310 w 9786"/>
              <a:gd name="connsiteY47" fmla="*/ 9410 h 9652"/>
              <a:gd name="connsiteX48" fmla="*/ 6763 w 9786"/>
              <a:gd name="connsiteY48" fmla="*/ 9421 h 9652"/>
              <a:gd name="connsiteX49" fmla="*/ 7189 w 9786"/>
              <a:gd name="connsiteY49" fmla="*/ 9313 h 9652"/>
              <a:gd name="connsiteX50" fmla="*/ 7539 w 9786"/>
              <a:gd name="connsiteY50" fmla="*/ 9389 h 9652"/>
              <a:gd name="connsiteX51" fmla="*/ 7930 w 9786"/>
              <a:gd name="connsiteY51" fmla="*/ 9329 h 9652"/>
              <a:gd name="connsiteX52" fmla="*/ 8298 w 9786"/>
              <a:gd name="connsiteY52" fmla="*/ 9383 h 9652"/>
              <a:gd name="connsiteX53" fmla="*/ 8553 w 9786"/>
              <a:gd name="connsiteY53" fmla="*/ 9584 h 9652"/>
              <a:gd name="connsiteX54" fmla="*/ 8798 w 9786"/>
              <a:gd name="connsiteY54" fmla="*/ 9302 h 9652"/>
              <a:gd name="connsiteX55" fmla="*/ 9129 w 9786"/>
              <a:gd name="connsiteY55" fmla="*/ 9160 h 9652"/>
              <a:gd name="connsiteX56" fmla="*/ 9403 w 9786"/>
              <a:gd name="connsiteY56" fmla="*/ 8551 h 9652"/>
              <a:gd name="connsiteX57" fmla="*/ 9560 w 9786"/>
              <a:gd name="connsiteY57" fmla="*/ 7861 h 9652"/>
              <a:gd name="connsiteX58" fmla="*/ 9629 w 9786"/>
              <a:gd name="connsiteY58" fmla="*/ 7273 h 9652"/>
              <a:gd name="connsiteX59" fmla="*/ 9593 w 9786"/>
              <a:gd name="connsiteY59" fmla="*/ 6496 h 9652"/>
              <a:gd name="connsiteX60" fmla="*/ 9633 w 9786"/>
              <a:gd name="connsiteY60" fmla="*/ 5849 h 9652"/>
              <a:gd name="connsiteX61" fmla="*/ 9614 w 9786"/>
              <a:gd name="connsiteY61" fmla="*/ 4903 h 9652"/>
              <a:gd name="connsiteX62" fmla="*/ 9585 w 9786"/>
              <a:gd name="connsiteY62" fmla="*/ 4103 h 9652"/>
              <a:gd name="connsiteX63" fmla="*/ 9633 w 9786"/>
              <a:gd name="connsiteY63" fmla="*/ 3527 h 9652"/>
              <a:gd name="connsiteX64" fmla="*/ 9596 w 9786"/>
              <a:gd name="connsiteY64" fmla="*/ 2885 h 9652"/>
              <a:gd name="connsiteX65" fmla="*/ 9560 w 9786"/>
              <a:gd name="connsiteY65" fmla="*/ 2292 h 9652"/>
              <a:gd name="connsiteX66" fmla="*/ 9465 w 9786"/>
              <a:gd name="connsiteY66" fmla="*/ 1591 h 9652"/>
              <a:gd name="connsiteX67" fmla="*/ 9392 w 9786"/>
              <a:gd name="connsiteY67" fmla="*/ 1080 h 9652"/>
              <a:gd name="connsiteX68" fmla="*/ 9228 w 9786"/>
              <a:gd name="connsiteY68" fmla="*/ 699 h 9652"/>
              <a:gd name="connsiteX69" fmla="*/ 8922 w 9786"/>
              <a:gd name="connsiteY69" fmla="*/ 476 h 9652"/>
              <a:gd name="connsiteX70" fmla="*/ 8918 w 9786"/>
              <a:gd name="connsiteY70" fmla="*/ 471 h 9652"/>
              <a:gd name="connsiteX71" fmla="*/ 8619 w 9786"/>
              <a:gd name="connsiteY71" fmla="*/ 259 h 9652"/>
              <a:gd name="connsiteX72" fmla="*/ 8261 w 9786"/>
              <a:gd name="connsiteY72" fmla="*/ 286 h 9652"/>
              <a:gd name="connsiteX73" fmla="*/ 7879 w 9786"/>
              <a:gd name="connsiteY73" fmla="*/ 275 h 9652"/>
              <a:gd name="connsiteX74" fmla="*/ 7412 w 9786"/>
              <a:gd name="connsiteY74" fmla="*/ 335 h 9652"/>
              <a:gd name="connsiteX75" fmla="*/ 7021 w 9786"/>
              <a:gd name="connsiteY75" fmla="*/ 270 h 9652"/>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71 w 10000"/>
              <a:gd name="connsiteY13" fmla="*/ 218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0000" h="10000">
                <a:moveTo>
                  <a:pt x="7175" y="280"/>
                </a:moveTo>
                <a:cubicBezTo>
                  <a:pt x="7018" y="-64"/>
                  <a:pt x="6710" y="82"/>
                  <a:pt x="6590" y="308"/>
                </a:cubicBezTo>
                <a:cubicBezTo>
                  <a:pt x="6486" y="-70"/>
                  <a:pt x="6154" y="-30"/>
                  <a:pt x="6102" y="358"/>
                </a:cubicBezTo>
                <a:cubicBezTo>
                  <a:pt x="6038" y="93"/>
                  <a:pt x="5826" y="-59"/>
                  <a:pt x="5744" y="274"/>
                </a:cubicBezTo>
                <a:cubicBezTo>
                  <a:pt x="5502" y="-161"/>
                  <a:pt x="5345" y="341"/>
                  <a:pt x="5345" y="341"/>
                </a:cubicBezTo>
                <a:cubicBezTo>
                  <a:pt x="5212" y="82"/>
                  <a:pt x="5077" y="26"/>
                  <a:pt x="4972" y="285"/>
                </a:cubicBezTo>
                <a:cubicBezTo>
                  <a:pt x="4834" y="26"/>
                  <a:pt x="4570" y="-13"/>
                  <a:pt x="4511" y="274"/>
                </a:cubicBezTo>
                <a:cubicBezTo>
                  <a:pt x="4354" y="3"/>
                  <a:pt x="4101" y="172"/>
                  <a:pt x="4071" y="392"/>
                </a:cubicBezTo>
                <a:cubicBezTo>
                  <a:pt x="4011" y="121"/>
                  <a:pt x="3798" y="-30"/>
                  <a:pt x="3717" y="308"/>
                </a:cubicBezTo>
                <a:cubicBezTo>
                  <a:pt x="3474" y="-132"/>
                  <a:pt x="3318" y="370"/>
                  <a:pt x="3318" y="370"/>
                </a:cubicBezTo>
                <a:cubicBezTo>
                  <a:pt x="3180" y="116"/>
                  <a:pt x="3042" y="60"/>
                  <a:pt x="2942" y="313"/>
                </a:cubicBezTo>
                <a:cubicBezTo>
                  <a:pt x="2830" y="-166"/>
                  <a:pt x="2361" y="-30"/>
                  <a:pt x="2263" y="290"/>
                </a:cubicBezTo>
                <a:cubicBezTo>
                  <a:pt x="2259" y="290"/>
                  <a:pt x="2255" y="290"/>
                  <a:pt x="2252" y="296"/>
                </a:cubicBezTo>
                <a:cubicBezTo>
                  <a:pt x="2013" y="-120"/>
                  <a:pt x="1871" y="218"/>
                  <a:pt x="1871" y="218"/>
                </a:cubicBezTo>
                <a:cubicBezTo>
                  <a:pt x="1733" y="-36"/>
                  <a:pt x="1589" y="60"/>
                  <a:pt x="1485" y="313"/>
                </a:cubicBezTo>
                <a:cubicBezTo>
                  <a:pt x="1347" y="60"/>
                  <a:pt x="1085" y="20"/>
                  <a:pt x="1022" y="301"/>
                </a:cubicBezTo>
                <a:lnTo>
                  <a:pt x="1022" y="308"/>
                </a:lnTo>
                <a:cubicBezTo>
                  <a:pt x="1008" y="347"/>
                  <a:pt x="999" y="392"/>
                  <a:pt x="999" y="449"/>
                </a:cubicBezTo>
                <a:cubicBezTo>
                  <a:pt x="999" y="223"/>
                  <a:pt x="672" y="183"/>
                  <a:pt x="661" y="590"/>
                </a:cubicBezTo>
                <a:cubicBezTo>
                  <a:pt x="396" y="510"/>
                  <a:pt x="191" y="961"/>
                  <a:pt x="421" y="1265"/>
                </a:cubicBezTo>
                <a:cubicBezTo>
                  <a:pt x="231" y="1181"/>
                  <a:pt x="-4" y="1536"/>
                  <a:pt x="270" y="2122"/>
                </a:cubicBezTo>
                <a:cubicBezTo>
                  <a:pt x="157" y="2194"/>
                  <a:pt x="121" y="2476"/>
                  <a:pt x="221" y="2594"/>
                </a:cubicBezTo>
                <a:cubicBezTo>
                  <a:pt x="72" y="2702"/>
                  <a:pt x="24" y="3125"/>
                  <a:pt x="187" y="3356"/>
                </a:cubicBezTo>
                <a:cubicBezTo>
                  <a:pt x="1" y="3350"/>
                  <a:pt x="-99" y="3897"/>
                  <a:pt x="146" y="4020"/>
                </a:cubicBezTo>
                <a:cubicBezTo>
                  <a:pt x="-36" y="4268"/>
                  <a:pt x="-47" y="4798"/>
                  <a:pt x="166" y="5000"/>
                </a:cubicBezTo>
                <a:cubicBezTo>
                  <a:pt x="-62" y="5180"/>
                  <a:pt x="-16" y="5705"/>
                  <a:pt x="215" y="5795"/>
                </a:cubicBezTo>
                <a:cubicBezTo>
                  <a:pt x="55" y="5902"/>
                  <a:pt x="-55" y="6291"/>
                  <a:pt x="146" y="6426"/>
                </a:cubicBezTo>
                <a:cubicBezTo>
                  <a:pt x="-114" y="6832"/>
                  <a:pt x="184" y="7096"/>
                  <a:pt x="184" y="7096"/>
                </a:cubicBezTo>
                <a:cubicBezTo>
                  <a:pt x="31" y="7322"/>
                  <a:pt x="68" y="7535"/>
                  <a:pt x="221" y="7705"/>
                </a:cubicBezTo>
                <a:cubicBezTo>
                  <a:pt x="57" y="7953"/>
                  <a:pt x="102" y="8381"/>
                  <a:pt x="318" y="8431"/>
                </a:cubicBezTo>
                <a:cubicBezTo>
                  <a:pt x="195" y="8730"/>
                  <a:pt x="232" y="8961"/>
                  <a:pt x="392" y="8961"/>
                </a:cubicBezTo>
                <a:cubicBezTo>
                  <a:pt x="344" y="9203"/>
                  <a:pt x="392" y="9412"/>
                  <a:pt x="564" y="9356"/>
                </a:cubicBezTo>
                <a:cubicBezTo>
                  <a:pt x="526" y="9513"/>
                  <a:pt x="709" y="9693"/>
                  <a:pt x="881" y="9587"/>
                </a:cubicBezTo>
                <a:cubicBezTo>
                  <a:pt x="843" y="9806"/>
                  <a:pt x="1015" y="9998"/>
                  <a:pt x="1178" y="9818"/>
                </a:cubicBezTo>
                <a:cubicBezTo>
                  <a:pt x="1272" y="10003"/>
                  <a:pt x="1458" y="10082"/>
                  <a:pt x="1522" y="9739"/>
                </a:cubicBezTo>
                <a:cubicBezTo>
                  <a:pt x="1600" y="10088"/>
                  <a:pt x="1886" y="9975"/>
                  <a:pt x="1913" y="9755"/>
                </a:cubicBezTo>
                <a:cubicBezTo>
                  <a:pt x="1969" y="9975"/>
                  <a:pt x="2207" y="9969"/>
                  <a:pt x="2349" y="9755"/>
                </a:cubicBezTo>
                <a:cubicBezTo>
                  <a:pt x="2382" y="9839"/>
                  <a:pt x="2445" y="9896"/>
                  <a:pt x="2517" y="9885"/>
                </a:cubicBezTo>
                <a:cubicBezTo>
                  <a:pt x="2562" y="9890"/>
                  <a:pt x="2610" y="9879"/>
                  <a:pt x="2655" y="9851"/>
                </a:cubicBezTo>
                <a:cubicBezTo>
                  <a:pt x="2755" y="10009"/>
                  <a:pt x="2919" y="10059"/>
                  <a:pt x="2979" y="9739"/>
                </a:cubicBezTo>
                <a:cubicBezTo>
                  <a:pt x="3057" y="10088"/>
                  <a:pt x="3344" y="9975"/>
                  <a:pt x="3366" y="9755"/>
                </a:cubicBezTo>
                <a:cubicBezTo>
                  <a:pt x="3429" y="9998"/>
                  <a:pt x="3709" y="9964"/>
                  <a:pt x="3847" y="9688"/>
                </a:cubicBezTo>
                <a:cubicBezTo>
                  <a:pt x="3843" y="10003"/>
                  <a:pt x="4171" y="10167"/>
                  <a:pt x="4246" y="9755"/>
                </a:cubicBezTo>
                <a:cubicBezTo>
                  <a:pt x="4402" y="10099"/>
                  <a:pt x="4708" y="9952"/>
                  <a:pt x="4827" y="9728"/>
                </a:cubicBezTo>
                <a:cubicBezTo>
                  <a:pt x="4936" y="10110"/>
                  <a:pt x="5267" y="10065"/>
                  <a:pt x="5319" y="9677"/>
                </a:cubicBezTo>
                <a:cubicBezTo>
                  <a:pt x="5382" y="9947"/>
                  <a:pt x="5595" y="10093"/>
                  <a:pt x="5676" y="9761"/>
                </a:cubicBezTo>
                <a:cubicBezTo>
                  <a:pt x="5916" y="10195"/>
                  <a:pt x="6072" y="9693"/>
                  <a:pt x="6072" y="9693"/>
                </a:cubicBezTo>
                <a:cubicBezTo>
                  <a:pt x="6210" y="9952"/>
                  <a:pt x="6344" y="10009"/>
                  <a:pt x="6448" y="9749"/>
                </a:cubicBezTo>
                <a:cubicBezTo>
                  <a:pt x="6586" y="10009"/>
                  <a:pt x="6848" y="10049"/>
                  <a:pt x="6911" y="9761"/>
                </a:cubicBezTo>
                <a:cubicBezTo>
                  <a:pt x="7067" y="10037"/>
                  <a:pt x="7317" y="9868"/>
                  <a:pt x="7346" y="9649"/>
                </a:cubicBezTo>
                <a:cubicBezTo>
                  <a:pt x="7410" y="9913"/>
                  <a:pt x="7622" y="10065"/>
                  <a:pt x="7704" y="9728"/>
                </a:cubicBezTo>
                <a:cubicBezTo>
                  <a:pt x="7946" y="10167"/>
                  <a:pt x="8103" y="9665"/>
                  <a:pt x="8103" y="9665"/>
                </a:cubicBezTo>
                <a:cubicBezTo>
                  <a:pt x="8241" y="9919"/>
                  <a:pt x="8375" y="9980"/>
                  <a:pt x="8479" y="9721"/>
                </a:cubicBezTo>
                <a:cubicBezTo>
                  <a:pt x="8547" y="9846"/>
                  <a:pt x="8647" y="9924"/>
                  <a:pt x="8740" y="9930"/>
                </a:cubicBezTo>
                <a:cubicBezTo>
                  <a:pt x="8860" y="9947"/>
                  <a:pt x="8998" y="9846"/>
                  <a:pt x="8990" y="9637"/>
                </a:cubicBezTo>
                <a:cubicBezTo>
                  <a:pt x="8990" y="9857"/>
                  <a:pt x="9317" y="9902"/>
                  <a:pt x="9329" y="9490"/>
                </a:cubicBezTo>
                <a:cubicBezTo>
                  <a:pt x="9597" y="9615"/>
                  <a:pt x="9803" y="9248"/>
                  <a:pt x="9609" y="8859"/>
                </a:cubicBezTo>
                <a:cubicBezTo>
                  <a:pt x="9799" y="8944"/>
                  <a:pt x="10007" y="8538"/>
                  <a:pt x="9769" y="8144"/>
                </a:cubicBezTo>
                <a:cubicBezTo>
                  <a:pt x="9877" y="8076"/>
                  <a:pt x="9941" y="7654"/>
                  <a:pt x="9840" y="7535"/>
                </a:cubicBezTo>
                <a:cubicBezTo>
                  <a:pt x="9989" y="7429"/>
                  <a:pt x="9966" y="6955"/>
                  <a:pt x="9803" y="6730"/>
                </a:cubicBezTo>
                <a:cubicBezTo>
                  <a:pt x="9989" y="6735"/>
                  <a:pt x="10089" y="6183"/>
                  <a:pt x="9844" y="6060"/>
                </a:cubicBezTo>
                <a:cubicBezTo>
                  <a:pt x="10048" y="5801"/>
                  <a:pt x="10063" y="5270"/>
                  <a:pt x="9824" y="5080"/>
                </a:cubicBezTo>
                <a:cubicBezTo>
                  <a:pt x="10052" y="4905"/>
                  <a:pt x="10030" y="4341"/>
                  <a:pt x="9795" y="4251"/>
                </a:cubicBezTo>
                <a:cubicBezTo>
                  <a:pt x="9955" y="4149"/>
                  <a:pt x="10045" y="3795"/>
                  <a:pt x="9844" y="3654"/>
                </a:cubicBezTo>
                <a:cubicBezTo>
                  <a:pt x="10104" y="3248"/>
                  <a:pt x="9806" y="2989"/>
                  <a:pt x="9806" y="2989"/>
                </a:cubicBezTo>
                <a:cubicBezTo>
                  <a:pt x="9959" y="2758"/>
                  <a:pt x="9921" y="2550"/>
                  <a:pt x="9769" y="2375"/>
                </a:cubicBezTo>
                <a:cubicBezTo>
                  <a:pt x="9933" y="2127"/>
                  <a:pt x="9888" y="1704"/>
                  <a:pt x="9672" y="1648"/>
                </a:cubicBezTo>
                <a:cubicBezTo>
                  <a:pt x="9795" y="1350"/>
                  <a:pt x="9758" y="1119"/>
                  <a:pt x="9597" y="1119"/>
                </a:cubicBezTo>
                <a:cubicBezTo>
                  <a:pt x="9649" y="877"/>
                  <a:pt x="9597" y="668"/>
                  <a:pt x="9430" y="724"/>
                </a:cubicBezTo>
                <a:cubicBezTo>
                  <a:pt x="9464" y="567"/>
                  <a:pt x="9285" y="398"/>
                  <a:pt x="9117" y="493"/>
                </a:cubicBezTo>
                <a:cubicBezTo>
                  <a:pt x="9117" y="488"/>
                  <a:pt x="9113" y="488"/>
                  <a:pt x="9113" y="488"/>
                </a:cubicBezTo>
                <a:cubicBezTo>
                  <a:pt x="9139" y="268"/>
                  <a:pt x="8968" y="88"/>
                  <a:pt x="8807" y="268"/>
                </a:cubicBezTo>
                <a:cubicBezTo>
                  <a:pt x="8726" y="49"/>
                  <a:pt x="8509" y="-76"/>
                  <a:pt x="8442" y="296"/>
                </a:cubicBezTo>
                <a:cubicBezTo>
                  <a:pt x="8364" y="-53"/>
                  <a:pt x="8077" y="60"/>
                  <a:pt x="8051" y="285"/>
                </a:cubicBezTo>
                <a:cubicBezTo>
                  <a:pt x="7988" y="37"/>
                  <a:pt x="7708" y="70"/>
                  <a:pt x="7574" y="347"/>
                </a:cubicBezTo>
                <a:cubicBezTo>
                  <a:pt x="7577" y="31"/>
                  <a:pt x="7249" y="-132"/>
                  <a:pt x="7175" y="280"/>
                </a:cubicBezTo>
                <a:close/>
              </a:path>
            </a:pathLst>
          </a:custGeom>
          <a:solidFill>
            <a:schemeClr val="tx1"/>
          </a:solidFill>
          <a:ln w="19050">
            <a:noFill/>
          </a:ln>
        </p:spPr>
        <p:txBody>
          <a:bodyPr vert="horz" wrap="square" lIns="91440" tIns="45720" rIns="91440" bIns="45720" numCol="1" anchor="t" anchorCtr="0" compatLnSpc="1">
            <a:prstTxWarp prst="textNoShape">
              <a:avLst/>
            </a:prstTxWarp>
          </a:bodyPr>
          <a:lstStyle/>
          <a:p>
            <a:endParaRPr lang="en-US"/>
          </a:p>
        </p:txBody>
      </p:sp>
      <p:sp>
        <p:nvSpPr>
          <p:cNvPr id="23" name="Freeform 9"/>
          <p:cNvSpPr>
            <a:spLocks/>
          </p:cNvSpPr>
          <p:nvPr userDrawn="1"/>
        </p:nvSpPr>
        <p:spPr bwMode="auto">
          <a:xfrm rot="10800000">
            <a:off x="970662" y="1921940"/>
            <a:ext cx="5346761" cy="3653203"/>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625 w 10142"/>
              <a:gd name="connsiteY0" fmla="*/ 459 h 10025"/>
              <a:gd name="connsiteX1" fmla="*/ 5192 w 10142"/>
              <a:gd name="connsiteY1" fmla="*/ 125 h 10025"/>
              <a:gd name="connsiteX2" fmla="*/ 653 w 10142"/>
              <a:gd name="connsiteY2" fmla="*/ 400 h 10025"/>
              <a:gd name="connsiteX3" fmla="*/ 33 w 10142"/>
              <a:gd name="connsiteY3" fmla="*/ 4722 h 10025"/>
              <a:gd name="connsiteX4" fmla="*/ 646 w 10142"/>
              <a:gd name="connsiteY4" fmla="*/ 9533 h 10025"/>
              <a:gd name="connsiteX5" fmla="*/ 5208 w 10142"/>
              <a:gd name="connsiteY5" fmla="*/ 9904 h 10025"/>
              <a:gd name="connsiteX6" fmla="*/ 9667 w 10142"/>
              <a:gd name="connsiteY6" fmla="*/ 9636 h 10025"/>
              <a:gd name="connsiteX7" fmla="*/ 10141 w 10142"/>
              <a:gd name="connsiteY7" fmla="*/ 5090 h 10025"/>
              <a:gd name="connsiteX8" fmla="*/ 9625 w 10142"/>
              <a:gd name="connsiteY8" fmla="*/ 459 h 10025"/>
              <a:gd name="connsiteX0" fmla="*/ 9625 w 10273"/>
              <a:gd name="connsiteY0" fmla="*/ 459 h 10025"/>
              <a:gd name="connsiteX1" fmla="*/ 5192 w 10273"/>
              <a:gd name="connsiteY1" fmla="*/ 125 h 10025"/>
              <a:gd name="connsiteX2" fmla="*/ 653 w 10273"/>
              <a:gd name="connsiteY2" fmla="*/ 400 h 10025"/>
              <a:gd name="connsiteX3" fmla="*/ 33 w 10273"/>
              <a:gd name="connsiteY3" fmla="*/ 4722 h 10025"/>
              <a:gd name="connsiteX4" fmla="*/ 646 w 10273"/>
              <a:gd name="connsiteY4" fmla="*/ 9533 h 10025"/>
              <a:gd name="connsiteX5" fmla="*/ 5208 w 10273"/>
              <a:gd name="connsiteY5" fmla="*/ 9904 h 10025"/>
              <a:gd name="connsiteX6" fmla="*/ 9667 w 10273"/>
              <a:gd name="connsiteY6" fmla="*/ 9636 h 10025"/>
              <a:gd name="connsiteX7" fmla="*/ 10273 w 10273"/>
              <a:gd name="connsiteY7" fmla="*/ 4967 h 10025"/>
              <a:gd name="connsiteX8" fmla="*/ 9625 w 10273"/>
              <a:gd name="connsiteY8" fmla="*/ 459 h 10025"/>
              <a:gd name="connsiteX0" fmla="*/ 9625 w 10279"/>
              <a:gd name="connsiteY0" fmla="*/ 459 h 10040"/>
              <a:gd name="connsiteX1" fmla="*/ 5192 w 10279"/>
              <a:gd name="connsiteY1" fmla="*/ 125 h 10040"/>
              <a:gd name="connsiteX2" fmla="*/ 653 w 10279"/>
              <a:gd name="connsiteY2" fmla="*/ 400 h 10040"/>
              <a:gd name="connsiteX3" fmla="*/ 33 w 10279"/>
              <a:gd name="connsiteY3" fmla="*/ 4722 h 10040"/>
              <a:gd name="connsiteX4" fmla="*/ 646 w 10279"/>
              <a:gd name="connsiteY4" fmla="*/ 9533 h 10040"/>
              <a:gd name="connsiteX5" fmla="*/ 5208 w 10279"/>
              <a:gd name="connsiteY5" fmla="*/ 9904 h 10040"/>
              <a:gd name="connsiteX6" fmla="*/ 9854 w 10279"/>
              <a:gd name="connsiteY6" fmla="*/ 9595 h 10040"/>
              <a:gd name="connsiteX7" fmla="*/ 10273 w 10279"/>
              <a:gd name="connsiteY7" fmla="*/ 4967 h 10040"/>
              <a:gd name="connsiteX8" fmla="*/ 9625 w 10279"/>
              <a:gd name="connsiteY8" fmla="*/ 459 h 10040"/>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026"/>
              <a:gd name="connsiteX1" fmla="*/ 5230 w 10317"/>
              <a:gd name="connsiteY1" fmla="*/ 125 h 10026"/>
              <a:gd name="connsiteX2" fmla="*/ 691 w 10317"/>
              <a:gd name="connsiteY2" fmla="*/ 400 h 10026"/>
              <a:gd name="connsiteX3" fmla="*/ 71 w 10317"/>
              <a:gd name="connsiteY3" fmla="*/ 4722 h 10026"/>
              <a:gd name="connsiteX4" fmla="*/ 596 w 10317"/>
              <a:gd name="connsiteY4" fmla="*/ 9697 h 10026"/>
              <a:gd name="connsiteX5" fmla="*/ 5246 w 10317"/>
              <a:gd name="connsiteY5" fmla="*/ 9904 h 10026"/>
              <a:gd name="connsiteX6" fmla="*/ 9892 w 10317"/>
              <a:gd name="connsiteY6" fmla="*/ 9595 h 10026"/>
              <a:gd name="connsiteX7" fmla="*/ 10311 w 10317"/>
              <a:gd name="connsiteY7" fmla="*/ 4967 h 10026"/>
              <a:gd name="connsiteX8" fmla="*/ 9663 w 10317"/>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435 h 10002"/>
              <a:gd name="connsiteX1" fmla="*/ 5183 w 10270"/>
              <a:gd name="connsiteY1" fmla="*/ 101 h 10002"/>
              <a:gd name="connsiteX2" fmla="*/ 644 w 10270"/>
              <a:gd name="connsiteY2" fmla="*/ 212 h 10002"/>
              <a:gd name="connsiteX3" fmla="*/ 24 w 10270"/>
              <a:gd name="connsiteY3" fmla="*/ 4698 h 10002"/>
              <a:gd name="connsiteX4" fmla="*/ 549 w 10270"/>
              <a:gd name="connsiteY4" fmla="*/ 9673 h 10002"/>
              <a:gd name="connsiteX5" fmla="*/ 5199 w 10270"/>
              <a:gd name="connsiteY5" fmla="*/ 9880 h 10002"/>
              <a:gd name="connsiteX6" fmla="*/ 9845 w 10270"/>
              <a:gd name="connsiteY6" fmla="*/ 9571 h 10002"/>
              <a:gd name="connsiteX7" fmla="*/ 10264 w 10270"/>
              <a:gd name="connsiteY7" fmla="*/ 4943 h 10002"/>
              <a:gd name="connsiteX8" fmla="*/ 9616 w 10270"/>
              <a:gd name="connsiteY8" fmla="*/ 435 h 10002"/>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70 h 10060"/>
              <a:gd name="connsiteX1" fmla="*/ 5183 w 10270"/>
              <a:gd name="connsiteY1" fmla="*/ 159 h 10060"/>
              <a:gd name="connsiteX2" fmla="*/ 644 w 10270"/>
              <a:gd name="connsiteY2" fmla="*/ 270 h 10060"/>
              <a:gd name="connsiteX3" fmla="*/ 24 w 10270"/>
              <a:gd name="connsiteY3" fmla="*/ 4756 h 10060"/>
              <a:gd name="connsiteX4" fmla="*/ 549 w 10270"/>
              <a:gd name="connsiteY4" fmla="*/ 9731 h 10060"/>
              <a:gd name="connsiteX5" fmla="*/ 5199 w 10270"/>
              <a:gd name="connsiteY5" fmla="*/ 9938 h 10060"/>
              <a:gd name="connsiteX6" fmla="*/ 9845 w 10270"/>
              <a:gd name="connsiteY6" fmla="*/ 9629 h 10060"/>
              <a:gd name="connsiteX7" fmla="*/ 10264 w 10270"/>
              <a:gd name="connsiteY7" fmla="*/ 5001 h 10060"/>
              <a:gd name="connsiteX8" fmla="*/ 9660 w 10270"/>
              <a:gd name="connsiteY8" fmla="*/ 370 h 10060"/>
              <a:gd name="connsiteX0" fmla="*/ 9660 w 10270"/>
              <a:gd name="connsiteY0" fmla="*/ 408 h 10098"/>
              <a:gd name="connsiteX1" fmla="*/ 5183 w 10270"/>
              <a:gd name="connsiteY1" fmla="*/ 94 h 10098"/>
              <a:gd name="connsiteX2" fmla="*/ 644 w 10270"/>
              <a:gd name="connsiteY2" fmla="*/ 308 h 10098"/>
              <a:gd name="connsiteX3" fmla="*/ 24 w 10270"/>
              <a:gd name="connsiteY3" fmla="*/ 4794 h 10098"/>
              <a:gd name="connsiteX4" fmla="*/ 549 w 10270"/>
              <a:gd name="connsiteY4" fmla="*/ 9769 h 10098"/>
              <a:gd name="connsiteX5" fmla="*/ 5199 w 10270"/>
              <a:gd name="connsiteY5" fmla="*/ 9976 h 10098"/>
              <a:gd name="connsiteX6" fmla="*/ 9845 w 10270"/>
              <a:gd name="connsiteY6" fmla="*/ 9667 h 10098"/>
              <a:gd name="connsiteX7" fmla="*/ 10264 w 10270"/>
              <a:gd name="connsiteY7" fmla="*/ 5039 h 10098"/>
              <a:gd name="connsiteX8" fmla="*/ 9660 w 10270"/>
              <a:gd name="connsiteY8" fmla="*/ 408 h 10098"/>
              <a:gd name="connsiteX0" fmla="*/ 9660 w 10270"/>
              <a:gd name="connsiteY0" fmla="*/ 408 h 10196"/>
              <a:gd name="connsiteX1" fmla="*/ 5183 w 10270"/>
              <a:gd name="connsiteY1" fmla="*/ 94 h 10196"/>
              <a:gd name="connsiteX2" fmla="*/ 644 w 10270"/>
              <a:gd name="connsiteY2" fmla="*/ 308 h 10196"/>
              <a:gd name="connsiteX3" fmla="*/ 24 w 10270"/>
              <a:gd name="connsiteY3" fmla="*/ 4794 h 10196"/>
              <a:gd name="connsiteX4" fmla="*/ 549 w 10270"/>
              <a:gd name="connsiteY4" fmla="*/ 9769 h 10196"/>
              <a:gd name="connsiteX5" fmla="*/ 5265 w 10270"/>
              <a:gd name="connsiteY5" fmla="*/ 10161 h 10196"/>
              <a:gd name="connsiteX6" fmla="*/ 9845 w 10270"/>
              <a:gd name="connsiteY6" fmla="*/ 9667 h 10196"/>
              <a:gd name="connsiteX7" fmla="*/ 10264 w 10270"/>
              <a:gd name="connsiteY7" fmla="*/ 5039 h 10196"/>
              <a:gd name="connsiteX8" fmla="*/ 9660 w 10270"/>
              <a:gd name="connsiteY8" fmla="*/ 408 h 10196"/>
              <a:gd name="connsiteX0" fmla="*/ 9660 w 10270"/>
              <a:gd name="connsiteY0" fmla="*/ 408 h 10235"/>
              <a:gd name="connsiteX1" fmla="*/ 5183 w 10270"/>
              <a:gd name="connsiteY1" fmla="*/ 94 h 10235"/>
              <a:gd name="connsiteX2" fmla="*/ 644 w 10270"/>
              <a:gd name="connsiteY2" fmla="*/ 308 h 10235"/>
              <a:gd name="connsiteX3" fmla="*/ 24 w 10270"/>
              <a:gd name="connsiteY3" fmla="*/ 4794 h 10235"/>
              <a:gd name="connsiteX4" fmla="*/ 549 w 10270"/>
              <a:gd name="connsiteY4" fmla="*/ 9769 h 10235"/>
              <a:gd name="connsiteX5" fmla="*/ 5265 w 10270"/>
              <a:gd name="connsiteY5" fmla="*/ 10161 h 10235"/>
              <a:gd name="connsiteX6" fmla="*/ 9845 w 10270"/>
              <a:gd name="connsiteY6" fmla="*/ 9667 h 10235"/>
              <a:gd name="connsiteX7" fmla="*/ 10264 w 10270"/>
              <a:gd name="connsiteY7" fmla="*/ 5039 h 10235"/>
              <a:gd name="connsiteX8" fmla="*/ 9660 w 10270"/>
              <a:gd name="connsiteY8" fmla="*/ 408 h 10235"/>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4 w 10259"/>
              <a:gd name="connsiteY0" fmla="*/ 408 h 10193"/>
              <a:gd name="connsiteX1" fmla="*/ 5177 w 10259"/>
              <a:gd name="connsiteY1" fmla="*/ 94 h 10193"/>
              <a:gd name="connsiteX2" fmla="*/ 550 w 10259"/>
              <a:gd name="connsiteY2" fmla="*/ 308 h 10193"/>
              <a:gd name="connsiteX3" fmla="*/ 18 w 10259"/>
              <a:gd name="connsiteY3" fmla="*/ 4794 h 10193"/>
              <a:gd name="connsiteX4" fmla="*/ 543 w 10259"/>
              <a:gd name="connsiteY4" fmla="*/ 9769 h 10193"/>
              <a:gd name="connsiteX5" fmla="*/ 5226 w 10259"/>
              <a:gd name="connsiteY5" fmla="*/ 10079 h 10193"/>
              <a:gd name="connsiteX6" fmla="*/ 9839 w 10259"/>
              <a:gd name="connsiteY6" fmla="*/ 9667 h 10193"/>
              <a:gd name="connsiteX7" fmla="*/ 10258 w 10259"/>
              <a:gd name="connsiteY7" fmla="*/ 5039 h 10193"/>
              <a:gd name="connsiteX8" fmla="*/ 9654 w 10259"/>
              <a:gd name="connsiteY8" fmla="*/ 408 h 10193"/>
              <a:gd name="connsiteX0" fmla="*/ 9654 w 10259"/>
              <a:gd name="connsiteY0" fmla="*/ 376 h 10243"/>
              <a:gd name="connsiteX1" fmla="*/ 5177 w 10259"/>
              <a:gd name="connsiteY1" fmla="*/ 144 h 10243"/>
              <a:gd name="connsiteX2" fmla="*/ 550 w 10259"/>
              <a:gd name="connsiteY2" fmla="*/ 358 h 10243"/>
              <a:gd name="connsiteX3" fmla="*/ 18 w 10259"/>
              <a:gd name="connsiteY3" fmla="*/ 4844 h 10243"/>
              <a:gd name="connsiteX4" fmla="*/ 543 w 10259"/>
              <a:gd name="connsiteY4" fmla="*/ 9819 h 10243"/>
              <a:gd name="connsiteX5" fmla="*/ 5226 w 10259"/>
              <a:gd name="connsiteY5" fmla="*/ 10129 h 10243"/>
              <a:gd name="connsiteX6" fmla="*/ 9839 w 10259"/>
              <a:gd name="connsiteY6" fmla="*/ 9717 h 10243"/>
              <a:gd name="connsiteX7" fmla="*/ 10258 w 10259"/>
              <a:gd name="connsiteY7" fmla="*/ 5089 h 10243"/>
              <a:gd name="connsiteX8" fmla="*/ 9654 w 10259"/>
              <a:gd name="connsiteY8" fmla="*/ 376 h 10243"/>
              <a:gd name="connsiteX0" fmla="*/ 9654 w 10346"/>
              <a:gd name="connsiteY0" fmla="*/ 376 h 10243"/>
              <a:gd name="connsiteX1" fmla="*/ 5177 w 10346"/>
              <a:gd name="connsiteY1" fmla="*/ 144 h 10243"/>
              <a:gd name="connsiteX2" fmla="*/ 550 w 10346"/>
              <a:gd name="connsiteY2" fmla="*/ 358 h 10243"/>
              <a:gd name="connsiteX3" fmla="*/ 18 w 10346"/>
              <a:gd name="connsiteY3" fmla="*/ 4844 h 10243"/>
              <a:gd name="connsiteX4" fmla="*/ 543 w 10346"/>
              <a:gd name="connsiteY4" fmla="*/ 9819 h 10243"/>
              <a:gd name="connsiteX5" fmla="*/ 5226 w 10346"/>
              <a:gd name="connsiteY5" fmla="*/ 10129 h 10243"/>
              <a:gd name="connsiteX6" fmla="*/ 9839 w 10346"/>
              <a:gd name="connsiteY6" fmla="*/ 9717 h 10243"/>
              <a:gd name="connsiteX7" fmla="*/ 10346 w 10346"/>
              <a:gd name="connsiteY7" fmla="*/ 4945 h 10243"/>
              <a:gd name="connsiteX8" fmla="*/ 9654 w 10346"/>
              <a:gd name="connsiteY8" fmla="*/ 376 h 10243"/>
              <a:gd name="connsiteX0" fmla="*/ 9654 w 10324"/>
              <a:gd name="connsiteY0" fmla="*/ 376 h 10243"/>
              <a:gd name="connsiteX1" fmla="*/ 5177 w 10324"/>
              <a:gd name="connsiteY1" fmla="*/ 144 h 10243"/>
              <a:gd name="connsiteX2" fmla="*/ 550 w 10324"/>
              <a:gd name="connsiteY2" fmla="*/ 358 h 10243"/>
              <a:gd name="connsiteX3" fmla="*/ 18 w 10324"/>
              <a:gd name="connsiteY3" fmla="*/ 4844 h 10243"/>
              <a:gd name="connsiteX4" fmla="*/ 543 w 10324"/>
              <a:gd name="connsiteY4" fmla="*/ 9819 h 10243"/>
              <a:gd name="connsiteX5" fmla="*/ 5226 w 10324"/>
              <a:gd name="connsiteY5" fmla="*/ 10129 h 10243"/>
              <a:gd name="connsiteX6" fmla="*/ 9839 w 10324"/>
              <a:gd name="connsiteY6" fmla="*/ 9717 h 10243"/>
              <a:gd name="connsiteX7" fmla="*/ 10324 w 10324"/>
              <a:gd name="connsiteY7" fmla="*/ 4904 h 10243"/>
              <a:gd name="connsiteX8" fmla="*/ 9654 w 10324"/>
              <a:gd name="connsiteY8" fmla="*/ 376 h 10243"/>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4"/>
              <a:gd name="connsiteY0" fmla="*/ 376 h 10250"/>
              <a:gd name="connsiteX1" fmla="*/ 5177 w 10324"/>
              <a:gd name="connsiteY1" fmla="*/ 144 h 10250"/>
              <a:gd name="connsiteX2" fmla="*/ 550 w 10324"/>
              <a:gd name="connsiteY2" fmla="*/ 358 h 10250"/>
              <a:gd name="connsiteX3" fmla="*/ 18 w 10324"/>
              <a:gd name="connsiteY3" fmla="*/ 4844 h 10250"/>
              <a:gd name="connsiteX4" fmla="*/ 543 w 10324"/>
              <a:gd name="connsiteY4" fmla="*/ 9819 h 10250"/>
              <a:gd name="connsiteX5" fmla="*/ 5226 w 10324"/>
              <a:gd name="connsiteY5" fmla="*/ 10129 h 10250"/>
              <a:gd name="connsiteX6" fmla="*/ 9905 w 10324"/>
              <a:gd name="connsiteY6" fmla="*/ 9594 h 10250"/>
              <a:gd name="connsiteX7" fmla="*/ 10324 w 10324"/>
              <a:gd name="connsiteY7" fmla="*/ 4904 h 10250"/>
              <a:gd name="connsiteX8" fmla="*/ 9654 w 10324"/>
              <a:gd name="connsiteY8" fmla="*/ 376 h 10250"/>
              <a:gd name="connsiteX0" fmla="*/ 9654 w 10324"/>
              <a:gd name="connsiteY0" fmla="*/ 376 h 10254"/>
              <a:gd name="connsiteX1" fmla="*/ 5177 w 10324"/>
              <a:gd name="connsiteY1" fmla="*/ 144 h 10254"/>
              <a:gd name="connsiteX2" fmla="*/ 550 w 10324"/>
              <a:gd name="connsiteY2" fmla="*/ 358 h 10254"/>
              <a:gd name="connsiteX3" fmla="*/ 18 w 10324"/>
              <a:gd name="connsiteY3" fmla="*/ 4844 h 10254"/>
              <a:gd name="connsiteX4" fmla="*/ 543 w 10324"/>
              <a:gd name="connsiteY4" fmla="*/ 9819 h 10254"/>
              <a:gd name="connsiteX5" fmla="*/ 5226 w 10324"/>
              <a:gd name="connsiteY5" fmla="*/ 10129 h 10254"/>
              <a:gd name="connsiteX6" fmla="*/ 9993 w 10324"/>
              <a:gd name="connsiteY6" fmla="*/ 9532 h 10254"/>
              <a:gd name="connsiteX7" fmla="*/ 10324 w 10324"/>
              <a:gd name="connsiteY7" fmla="*/ 4904 h 10254"/>
              <a:gd name="connsiteX8" fmla="*/ 9654 w 10324"/>
              <a:gd name="connsiteY8" fmla="*/ 376 h 10254"/>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32"/>
              <a:gd name="connsiteY0" fmla="*/ 376 h 10246"/>
              <a:gd name="connsiteX1" fmla="*/ 5177 w 10332"/>
              <a:gd name="connsiteY1" fmla="*/ 144 h 10246"/>
              <a:gd name="connsiteX2" fmla="*/ 550 w 10332"/>
              <a:gd name="connsiteY2" fmla="*/ 358 h 10246"/>
              <a:gd name="connsiteX3" fmla="*/ 18 w 10332"/>
              <a:gd name="connsiteY3" fmla="*/ 4844 h 10246"/>
              <a:gd name="connsiteX4" fmla="*/ 543 w 10332"/>
              <a:gd name="connsiteY4" fmla="*/ 9819 h 10246"/>
              <a:gd name="connsiteX5" fmla="*/ 5226 w 10332"/>
              <a:gd name="connsiteY5" fmla="*/ 10129 h 10246"/>
              <a:gd name="connsiteX6" fmla="*/ 10004 w 10332"/>
              <a:gd name="connsiteY6" fmla="*/ 9655 h 10246"/>
              <a:gd name="connsiteX7" fmla="*/ 10324 w 10332"/>
              <a:gd name="connsiteY7" fmla="*/ 4904 h 10246"/>
              <a:gd name="connsiteX8" fmla="*/ 9654 w 10332"/>
              <a:gd name="connsiteY8" fmla="*/ 376 h 10246"/>
              <a:gd name="connsiteX0" fmla="*/ 9654 w 10325"/>
              <a:gd name="connsiteY0" fmla="*/ 376 h 10246"/>
              <a:gd name="connsiteX1" fmla="*/ 5177 w 10325"/>
              <a:gd name="connsiteY1" fmla="*/ 144 h 10246"/>
              <a:gd name="connsiteX2" fmla="*/ 550 w 10325"/>
              <a:gd name="connsiteY2" fmla="*/ 358 h 10246"/>
              <a:gd name="connsiteX3" fmla="*/ 18 w 10325"/>
              <a:gd name="connsiteY3" fmla="*/ 4844 h 10246"/>
              <a:gd name="connsiteX4" fmla="*/ 543 w 10325"/>
              <a:gd name="connsiteY4" fmla="*/ 9819 h 10246"/>
              <a:gd name="connsiteX5" fmla="*/ 5226 w 10325"/>
              <a:gd name="connsiteY5" fmla="*/ 10129 h 10246"/>
              <a:gd name="connsiteX6" fmla="*/ 10004 w 10325"/>
              <a:gd name="connsiteY6" fmla="*/ 9655 h 10246"/>
              <a:gd name="connsiteX7" fmla="*/ 10324 w 10325"/>
              <a:gd name="connsiteY7" fmla="*/ 4904 h 10246"/>
              <a:gd name="connsiteX8" fmla="*/ 9654 w 10325"/>
              <a:gd name="connsiteY8" fmla="*/ 376 h 10246"/>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9 w 10332"/>
              <a:gd name="connsiteY0" fmla="*/ 409 h 10197"/>
              <a:gd name="connsiteX1" fmla="*/ 5184 w 10332"/>
              <a:gd name="connsiteY1" fmla="*/ 95 h 10197"/>
              <a:gd name="connsiteX2" fmla="*/ 557 w 10332"/>
              <a:gd name="connsiteY2" fmla="*/ 309 h 10197"/>
              <a:gd name="connsiteX3" fmla="*/ 14 w 10332"/>
              <a:gd name="connsiteY3" fmla="*/ 4836 h 10197"/>
              <a:gd name="connsiteX4" fmla="*/ 550 w 10332"/>
              <a:gd name="connsiteY4" fmla="*/ 9770 h 10197"/>
              <a:gd name="connsiteX5" fmla="*/ 5233 w 10332"/>
              <a:gd name="connsiteY5" fmla="*/ 10080 h 10197"/>
              <a:gd name="connsiteX6" fmla="*/ 10011 w 10332"/>
              <a:gd name="connsiteY6" fmla="*/ 9606 h 10197"/>
              <a:gd name="connsiteX7" fmla="*/ 10331 w 10332"/>
              <a:gd name="connsiteY7" fmla="*/ 4855 h 10197"/>
              <a:gd name="connsiteX8" fmla="*/ 9749 w 10332"/>
              <a:gd name="connsiteY8" fmla="*/ 409 h 10197"/>
              <a:gd name="connsiteX0" fmla="*/ 9745 w 10328"/>
              <a:gd name="connsiteY0" fmla="*/ 409 h 10197"/>
              <a:gd name="connsiteX1" fmla="*/ 5180 w 10328"/>
              <a:gd name="connsiteY1" fmla="*/ 95 h 10197"/>
              <a:gd name="connsiteX2" fmla="*/ 553 w 10328"/>
              <a:gd name="connsiteY2" fmla="*/ 309 h 10197"/>
              <a:gd name="connsiteX3" fmla="*/ 10 w 10328"/>
              <a:gd name="connsiteY3" fmla="*/ 4836 h 10197"/>
              <a:gd name="connsiteX4" fmla="*/ 546 w 10328"/>
              <a:gd name="connsiteY4" fmla="*/ 9770 h 10197"/>
              <a:gd name="connsiteX5" fmla="*/ 5229 w 10328"/>
              <a:gd name="connsiteY5" fmla="*/ 10080 h 10197"/>
              <a:gd name="connsiteX6" fmla="*/ 10007 w 10328"/>
              <a:gd name="connsiteY6" fmla="*/ 9606 h 10197"/>
              <a:gd name="connsiteX7" fmla="*/ 10327 w 10328"/>
              <a:gd name="connsiteY7" fmla="*/ 4855 h 10197"/>
              <a:gd name="connsiteX8" fmla="*/ 9745 w 10328"/>
              <a:gd name="connsiteY8" fmla="*/ 409 h 10197"/>
              <a:gd name="connsiteX0" fmla="*/ 9745 w 10328"/>
              <a:gd name="connsiteY0" fmla="*/ 473 h 10261"/>
              <a:gd name="connsiteX1" fmla="*/ 5180 w 10328"/>
              <a:gd name="connsiteY1" fmla="*/ 159 h 10261"/>
              <a:gd name="connsiteX2" fmla="*/ 553 w 10328"/>
              <a:gd name="connsiteY2" fmla="*/ 373 h 10261"/>
              <a:gd name="connsiteX3" fmla="*/ 10 w 10328"/>
              <a:gd name="connsiteY3" fmla="*/ 4900 h 10261"/>
              <a:gd name="connsiteX4" fmla="*/ 546 w 10328"/>
              <a:gd name="connsiteY4" fmla="*/ 9834 h 10261"/>
              <a:gd name="connsiteX5" fmla="*/ 5229 w 10328"/>
              <a:gd name="connsiteY5" fmla="*/ 10144 h 10261"/>
              <a:gd name="connsiteX6" fmla="*/ 10007 w 10328"/>
              <a:gd name="connsiteY6" fmla="*/ 9670 h 10261"/>
              <a:gd name="connsiteX7" fmla="*/ 10327 w 10328"/>
              <a:gd name="connsiteY7" fmla="*/ 4919 h 10261"/>
              <a:gd name="connsiteX8" fmla="*/ 9745 w 10328"/>
              <a:gd name="connsiteY8" fmla="*/ 473 h 10261"/>
              <a:gd name="connsiteX0" fmla="*/ 9745 w 10328"/>
              <a:gd name="connsiteY0" fmla="*/ 495 h 10283"/>
              <a:gd name="connsiteX1" fmla="*/ 5180 w 10328"/>
              <a:gd name="connsiteY1" fmla="*/ 181 h 10283"/>
              <a:gd name="connsiteX2" fmla="*/ 553 w 10328"/>
              <a:gd name="connsiteY2" fmla="*/ 395 h 10283"/>
              <a:gd name="connsiteX3" fmla="*/ 10 w 10328"/>
              <a:gd name="connsiteY3" fmla="*/ 4922 h 10283"/>
              <a:gd name="connsiteX4" fmla="*/ 546 w 10328"/>
              <a:gd name="connsiteY4" fmla="*/ 9856 h 10283"/>
              <a:gd name="connsiteX5" fmla="*/ 5229 w 10328"/>
              <a:gd name="connsiteY5" fmla="*/ 10166 h 10283"/>
              <a:gd name="connsiteX6" fmla="*/ 10007 w 10328"/>
              <a:gd name="connsiteY6" fmla="*/ 9692 h 10283"/>
              <a:gd name="connsiteX7" fmla="*/ 10327 w 10328"/>
              <a:gd name="connsiteY7" fmla="*/ 4941 h 10283"/>
              <a:gd name="connsiteX8" fmla="*/ 9745 w 10328"/>
              <a:gd name="connsiteY8" fmla="*/ 495 h 10283"/>
              <a:gd name="connsiteX0" fmla="*/ 9745 w 10328"/>
              <a:gd name="connsiteY0" fmla="*/ 447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447 h 10235"/>
              <a:gd name="connsiteX0" fmla="*/ 9745 w 10328"/>
              <a:gd name="connsiteY0" fmla="*/ 390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390 h 10235"/>
              <a:gd name="connsiteX0" fmla="*/ 9745 w 10337"/>
              <a:gd name="connsiteY0" fmla="*/ 390 h 10235"/>
              <a:gd name="connsiteX1" fmla="*/ 5180 w 10337"/>
              <a:gd name="connsiteY1" fmla="*/ 133 h 10235"/>
              <a:gd name="connsiteX2" fmla="*/ 553 w 10337"/>
              <a:gd name="connsiteY2" fmla="*/ 347 h 10235"/>
              <a:gd name="connsiteX3" fmla="*/ 10 w 10337"/>
              <a:gd name="connsiteY3" fmla="*/ 4874 h 10235"/>
              <a:gd name="connsiteX4" fmla="*/ 546 w 10337"/>
              <a:gd name="connsiteY4" fmla="*/ 9808 h 10235"/>
              <a:gd name="connsiteX5" fmla="*/ 5229 w 10337"/>
              <a:gd name="connsiteY5" fmla="*/ 10118 h 10235"/>
              <a:gd name="connsiteX6" fmla="*/ 10007 w 10337"/>
              <a:gd name="connsiteY6" fmla="*/ 9644 h 10235"/>
              <a:gd name="connsiteX7" fmla="*/ 10327 w 10337"/>
              <a:gd name="connsiteY7" fmla="*/ 4893 h 10235"/>
              <a:gd name="connsiteX8" fmla="*/ 9745 w 10337"/>
              <a:gd name="connsiteY8" fmla="*/ 390 h 10235"/>
              <a:gd name="connsiteX0" fmla="*/ 9745 w 10337"/>
              <a:gd name="connsiteY0" fmla="*/ 390 h 10254"/>
              <a:gd name="connsiteX1" fmla="*/ 5180 w 10337"/>
              <a:gd name="connsiteY1" fmla="*/ 133 h 10254"/>
              <a:gd name="connsiteX2" fmla="*/ 553 w 10337"/>
              <a:gd name="connsiteY2" fmla="*/ 347 h 10254"/>
              <a:gd name="connsiteX3" fmla="*/ 10 w 10337"/>
              <a:gd name="connsiteY3" fmla="*/ 4874 h 10254"/>
              <a:gd name="connsiteX4" fmla="*/ 546 w 10337"/>
              <a:gd name="connsiteY4" fmla="*/ 9808 h 10254"/>
              <a:gd name="connsiteX5" fmla="*/ 5196 w 10337"/>
              <a:gd name="connsiteY5" fmla="*/ 10156 h 10254"/>
              <a:gd name="connsiteX6" fmla="*/ 10007 w 10337"/>
              <a:gd name="connsiteY6" fmla="*/ 9644 h 10254"/>
              <a:gd name="connsiteX7" fmla="*/ 10327 w 10337"/>
              <a:gd name="connsiteY7" fmla="*/ 4893 h 10254"/>
              <a:gd name="connsiteX8" fmla="*/ 9745 w 10337"/>
              <a:gd name="connsiteY8" fmla="*/ 390 h 10254"/>
              <a:gd name="connsiteX0" fmla="*/ 9752 w 10344"/>
              <a:gd name="connsiteY0" fmla="*/ 390 h 10299"/>
              <a:gd name="connsiteX1" fmla="*/ 5187 w 10344"/>
              <a:gd name="connsiteY1" fmla="*/ 133 h 10299"/>
              <a:gd name="connsiteX2" fmla="*/ 560 w 10344"/>
              <a:gd name="connsiteY2" fmla="*/ 347 h 10299"/>
              <a:gd name="connsiteX3" fmla="*/ 17 w 10344"/>
              <a:gd name="connsiteY3" fmla="*/ 4874 h 10299"/>
              <a:gd name="connsiteX4" fmla="*/ 542 w 10344"/>
              <a:gd name="connsiteY4" fmla="*/ 9884 h 10299"/>
              <a:gd name="connsiteX5" fmla="*/ 5203 w 10344"/>
              <a:gd name="connsiteY5" fmla="*/ 10156 h 10299"/>
              <a:gd name="connsiteX6" fmla="*/ 10014 w 10344"/>
              <a:gd name="connsiteY6" fmla="*/ 9644 h 10299"/>
              <a:gd name="connsiteX7" fmla="*/ 10334 w 10344"/>
              <a:gd name="connsiteY7" fmla="*/ 4893 h 10299"/>
              <a:gd name="connsiteX8" fmla="*/ 9752 w 10344"/>
              <a:gd name="connsiteY8" fmla="*/ 390 h 10299"/>
              <a:gd name="connsiteX0" fmla="*/ 9752 w 10344"/>
              <a:gd name="connsiteY0" fmla="*/ 390 h 10337"/>
              <a:gd name="connsiteX1" fmla="*/ 5187 w 10344"/>
              <a:gd name="connsiteY1" fmla="*/ 133 h 10337"/>
              <a:gd name="connsiteX2" fmla="*/ 560 w 10344"/>
              <a:gd name="connsiteY2" fmla="*/ 347 h 10337"/>
              <a:gd name="connsiteX3" fmla="*/ 17 w 10344"/>
              <a:gd name="connsiteY3" fmla="*/ 4874 h 10337"/>
              <a:gd name="connsiteX4" fmla="*/ 542 w 10344"/>
              <a:gd name="connsiteY4" fmla="*/ 9884 h 10337"/>
              <a:gd name="connsiteX5" fmla="*/ 5203 w 10344"/>
              <a:gd name="connsiteY5" fmla="*/ 10156 h 10337"/>
              <a:gd name="connsiteX6" fmla="*/ 10014 w 10344"/>
              <a:gd name="connsiteY6" fmla="*/ 9644 h 10337"/>
              <a:gd name="connsiteX7" fmla="*/ 10334 w 10344"/>
              <a:gd name="connsiteY7" fmla="*/ 4893 h 10337"/>
              <a:gd name="connsiteX8" fmla="*/ 9752 w 10344"/>
              <a:gd name="connsiteY8" fmla="*/ 390 h 10337"/>
              <a:gd name="connsiteX0" fmla="*/ 9752 w 10344"/>
              <a:gd name="connsiteY0" fmla="*/ 390 h 10279"/>
              <a:gd name="connsiteX1" fmla="*/ 5187 w 10344"/>
              <a:gd name="connsiteY1" fmla="*/ 133 h 10279"/>
              <a:gd name="connsiteX2" fmla="*/ 560 w 10344"/>
              <a:gd name="connsiteY2" fmla="*/ 347 h 10279"/>
              <a:gd name="connsiteX3" fmla="*/ 17 w 10344"/>
              <a:gd name="connsiteY3" fmla="*/ 4874 h 10279"/>
              <a:gd name="connsiteX4" fmla="*/ 542 w 10344"/>
              <a:gd name="connsiteY4" fmla="*/ 9789 h 10279"/>
              <a:gd name="connsiteX5" fmla="*/ 5203 w 10344"/>
              <a:gd name="connsiteY5" fmla="*/ 10156 h 10279"/>
              <a:gd name="connsiteX6" fmla="*/ 10014 w 10344"/>
              <a:gd name="connsiteY6" fmla="*/ 9644 h 10279"/>
              <a:gd name="connsiteX7" fmla="*/ 10334 w 10344"/>
              <a:gd name="connsiteY7" fmla="*/ 4893 h 10279"/>
              <a:gd name="connsiteX8" fmla="*/ 9752 w 10344"/>
              <a:gd name="connsiteY8" fmla="*/ 390 h 10279"/>
              <a:gd name="connsiteX0" fmla="*/ 9750 w 10342"/>
              <a:gd name="connsiteY0" fmla="*/ 467 h 10356"/>
              <a:gd name="connsiteX1" fmla="*/ 5185 w 10342"/>
              <a:gd name="connsiteY1" fmla="*/ 210 h 10356"/>
              <a:gd name="connsiteX2" fmla="*/ 558 w 10342"/>
              <a:gd name="connsiteY2" fmla="*/ 424 h 10356"/>
              <a:gd name="connsiteX3" fmla="*/ 81 w 10342"/>
              <a:gd name="connsiteY3" fmla="*/ 5424 h 10356"/>
              <a:gd name="connsiteX4" fmla="*/ 540 w 10342"/>
              <a:gd name="connsiteY4" fmla="*/ 9866 h 10356"/>
              <a:gd name="connsiteX5" fmla="*/ 5201 w 10342"/>
              <a:gd name="connsiteY5" fmla="*/ 10233 h 10356"/>
              <a:gd name="connsiteX6" fmla="*/ 10012 w 10342"/>
              <a:gd name="connsiteY6" fmla="*/ 9721 h 10356"/>
              <a:gd name="connsiteX7" fmla="*/ 10332 w 10342"/>
              <a:gd name="connsiteY7" fmla="*/ 4970 h 10356"/>
              <a:gd name="connsiteX8" fmla="*/ 9750 w 10342"/>
              <a:gd name="connsiteY8" fmla="*/ 467 h 10356"/>
              <a:gd name="connsiteX0" fmla="*/ 9798 w 10390"/>
              <a:gd name="connsiteY0" fmla="*/ 469 h 10358"/>
              <a:gd name="connsiteX1" fmla="*/ 5233 w 10390"/>
              <a:gd name="connsiteY1" fmla="*/ 212 h 10358"/>
              <a:gd name="connsiteX2" fmla="*/ 606 w 10390"/>
              <a:gd name="connsiteY2" fmla="*/ 426 h 10358"/>
              <a:gd name="connsiteX3" fmla="*/ 52 w 10390"/>
              <a:gd name="connsiteY3" fmla="*/ 5464 h 10358"/>
              <a:gd name="connsiteX4" fmla="*/ 588 w 10390"/>
              <a:gd name="connsiteY4" fmla="*/ 9868 h 10358"/>
              <a:gd name="connsiteX5" fmla="*/ 5249 w 10390"/>
              <a:gd name="connsiteY5" fmla="*/ 10235 h 10358"/>
              <a:gd name="connsiteX6" fmla="*/ 10060 w 10390"/>
              <a:gd name="connsiteY6" fmla="*/ 9723 h 10358"/>
              <a:gd name="connsiteX7" fmla="*/ 10380 w 10390"/>
              <a:gd name="connsiteY7" fmla="*/ 4972 h 10358"/>
              <a:gd name="connsiteX8" fmla="*/ 9798 w 10390"/>
              <a:gd name="connsiteY8" fmla="*/ 469 h 10358"/>
              <a:gd name="connsiteX0" fmla="*/ 9762 w 10354"/>
              <a:gd name="connsiteY0" fmla="*/ 469 h 10358"/>
              <a:gd name="connsiteX1" fmla="*/ 5197 w 10354"/>
              <a:gd name="connsiteY1" fmla="*/ 212 h 10358"/>
              <a:gd name="connsiteX2" fmla="*/ 570 w 10354"/>
              <a:gd name="connsiteY2" fmla="*/ 426 h 10358"/>
              <a:gd name="connsiteX3" fmla="*/ 16 w 10354"/>
              <a:gd name="connsiteY3" fmla="*/ 5464 h 10358"/>
              <a:gd name="connsiteX4" fmla="*/ 552 w 10354"/>
              <a:gd name="connsiteY4" fmla="*/ 9868 h 10358"/>
              <a:gd name="connsiteX5" fmla="*/ 5213 w 10354"/>
              <a:gd name="connsiteY5" fmla="*/ 10235 h 10358"/>
              <a:gd name="connsiteX6" fmla="*/ 10024 w 10354"/>
              <a:gd name="connsiteY6" fmla="*/ 9723 h 10358"/>
              <a:gd name="connsiteX7" fmla="*/ 10344 w 10354"/>
              <a:gd name="connsiteY7" fmla="*/ 4972 h 10358"/>
              <a:gd name="connsiteX8" fmla="*/ 9762 w 10354"/>
              <a:gd name="connsiteY8" fmla="*/ 469 h 10358"/>
              <a:gd name="connsiteX0" fmla="*/ 9758 w 10350"/>
              <a:gd name="connsiteY0" fmla="*/ 469 h 10393"/>
              <a:gd name="connsiteX1" fmla="*/ 5193 w 10350"/>
              <a:gd name="connsiteY1" fmla="*/ 212 h 10393"/>
              <a:gd name="connsiteX2" fmla="*/ 566 w 10350"/>
              <a:gd name="connsiteY2" fmla="*/ 426 h 10393"/>
              <a:gd name="connsiteX3" fmla="*/ 12 w 10350"/>
              <a:gd name="connsiteY3" fmla="*/ 5464 h 10393"/>
              <a:gd name="connsiteX4" fmla="*/ 603 w 10350"/>
              <a:gd name="connsiteY4" fmla="*/ 9925 h 10393"/>
              <a:gd name="connsiteX5" fmla="*/ 5209 w 10350"/>
              <a:gd name="connsiteY5" fmla="*/ 10235 h 10393"/>
              <a:gd name="connsiteX6" fmla="*/ 10020 w 10350"/>
              <a:gd name="connsiteY6" fmla="*/ 9723 h 10393"/>
              <a:gd name="connsiteX7" fmla="*/ 10340 w 10350"/>
              <a:gd name="connsiteY7" fmla="*/ 4972 h 10393"/>
              <a:gd name="connsiteX8" fmla="*/ 9758 w 10350"/>
              <a:gd name="connsiteY8" fmla="*/ 469 h 10393"/>
              <a:gd name="connsiteX0" fmla="*/ 9759 w 10351"/>
              <a:gd name="connsiteY0" fmla="*/ 469 h 10325"/>
              <a:gd name="connsiteX1" fmla="*/ 5194 w 10351"/>
              <a:gd name="connsiteY1" fmla="*/ 212 h 10325"/>
              <a:gd name="connsiteX2" fmla="*/ 567 w 10351"/>
              <a:gd name="connsiteY2" fmla="*/ 426 h 10325"/>
              <a:gd name="connsiteX3" fmla="*/ 13 w 10351"/>
              <a:gd name="connsiteY3" fmla="*/ 5464 h 10325"/>
              <a:gd name="connsiteX4" fmla="*/ 638 w 10351"/>
              <a:gd name="connsiteY4" fmla="*/ 9808 h 10325"/>
              <a:gd name="connsiteX5" fmla="*/ 5210 w 10351"/>
              <a:gd name="connsiteY5" fmla="*/ 10235 h 10325"/>
              <a:gd name="connsiteX6" fmla="*/ 10021 w 10351"/>
              <a:gd name="connsiteY6" fmla="*/ 9723 h 10325"/>
              <a:gd name="connsiteX7" fmla="*/ 10341 w 10351"/>
              <a:gd name="connsiteY7" fmla="*/ 4972 h 10325"/>
              <a:gd name="connsiteX8" fmla="*/ 9759 w 10351"/>
              <a:gd name="connsiteY8" fmla="*/ 469 h 10325"/>
              <a:gd name="connsiteX0" fmla="*/ 9759 w 10351"/>
              <a:gd name="connsiteY0" fmla="*/ 469 h 10269"/>
              <a:gd name="connsiteX1" fmla="*/ 5194 w 10351"/>
              <a:gd name="connsiteY1" fmla="*/ 212 h 10269"/>
              <a:gd name="connsiteX2" fmla="*/ 567 w 10351"/>
              <a:gd name="connsiteY2" fmla="*/ 426 h 10269"/>
              <a:gd name="connsiteX3" fmla="*/ 13 w 10351"/>
              <a:gd name="connsiteY3" fmla="*/ 5464 h 10269"/>
              <a:gd name="connsiteX4" fmla="*/ 638 w 10351"/>
              <a:gd name="connsiteY4" fmla="*/ 9808 h 10269"/>
              <a:gd name="connsiteX5" fmla="*/ 5176 w 10351"/>
              <a:gd name="connsiteY5" fmla="*/ 10118 h 10269"/>
              <a:gd name="connsiteX6" fmla="*/ 10021 w 10351"/>
              <a:gd name="connsiteY6" fmla="*/ 9723 h 10269"/>
              <a:gd name="connsiteX7" fmla="*/ 10341 w 10351"/>
              <a:gd name="connsiteY7" fmla="*/ 4972 h 10269"/>
              <a:gd name="connsiteX8" fmla="*/ 9759 w 10351"/>
              <a:gd name="connsiteY8" fmla="*/ 469 h 10269"/>
              <a:gd name="connsiteX0" fmla="*/ 9759 w 10351"/>
              <a:gd name="connsiteY0" fmla="*/ 469 h 10260"/>
              <a:gd name="connsiteX1" fmla="*/ 5194 w 10351"/>
              <a:gd name="connsiteY1" fmla="*/ 212 h 10260"/>
              <a:gd name="connsiteX2" fmla="*/ 567 w 10351"/>
              <a:gd name="connsiteY2" fmla="*/ 426 h 10260"/>
              <a:gd name="connsiteX3" fmla="*/ 13 w 10351"/>
              <a:gd name="connsiteY3" fmla="*/ 5464 h 10260"/>
              <a:gd name="connsiteX4" fmla="*/ 638 w 10351"/>
              <a:gd name="connsiteY4" fmla="*/ 9808 h 10260"/>
              <a:gd name="connsiteX5" fmla="*/ 5176 w 10351"/>
              <a:gd name="connsiteY5" fmla="*/ 10118 h 10260"/>
              <a:gd name="connsiteX6" fmla="*/ 10021 w 10351"/>
              <a:gd name="connsiteY6" fmla="*/ 9723 h 10260"/>
              <a:gd name="connsiteX7" fmla="*/ 10341 w 10351"/>
              <a:gd name="connsiteY7" fmla="*/ 4972 h 10260"/>
              <a:gd name="connsiteX8" fmla="*/ 9759 w 10351"/>
              <a:gd name="connsiteY8" fmla="*/ 469 h 10260"/>
              <a:gd name="connsiteX0" fmla="*/ 9759 w 10341"/>
              <a:gd name="connsiteY0" fmla="*/ 469 h 10225"/>
              <a:gd name="connsiteX1" fmla="*/ 5194 w 10341"/>
              <a:gd name="connsiteY1" fmla="*/ 212 h 10225"/>
              <a:gd name="connsiteX2" fmla="*/ 567 w 10341"/>
              <a:gd name="connsiteY2" fmla="*/ 426 h 10225"/>
              <a:gd name="connsiteX3" fmla="*/ 13 w 10341"/>
              <a:gd name="connsiteY3" fmla="*/ 5464 h 10225"/>
              <a:gd name="connsiteX4" fmla="*/ 638 w 10341"/>
              <a:gd name="connsiteY4" fmla="*/ 9808 h 10225"/>
              <a:gd name="connsiteX5" fmla="*/ 5176 w 10341"/>
              <a:gd name="connsiteY5" fmla="*/ 10118 h 10225"/>
              <a:gd name="connsiteX6" fmla="*/ 9853 w 10341"/>
              <a:gd name="connsiteY6" fmla="*/ 9665 h 10225"/>
              <a:gd name="connsiteX7" fmla="*/ 10341 w 10341"/>
              <a:gd name="connsiteY7" fmla="*/ 4972 h 10225"/>
              <a:gd name="connsiteX8" fmla="*/ 9759 w 10341"/>
              <a:gd name="connsiteY8" fmla="*/ 469 h 10225"/>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3"/>
              <a:gd name="connsiteY0" fmla="*/ 469 h 10170"/>
              <a:gd name="connsiteX1" fmla="*/ 5194 w 10343"/>
              <a:gd name="connsiteY1" fmla="*/ 212 h 10170"/>
              <a:gd name="connsiteX2" fmla="*/ 567 w 10343"/>
              <a:gd name="connsiteY2" fmla="*/ 426 h 10170"/>
              <a:gd name="connsiteX3" fmla="*/ 13 w 10343"/>
              <a:gd name="connsiteY3" fmla="*/ 5464 h 10170"/>
              <a:gd name="connsiteX4" fmla="*/ 638 w 10343"/>
              <a:gd name="connsiteY4" fmla="*/ 9808 h 10170"/>
              <a:gd name="connsiteX5" fmla="*/ 5176 w 10343"/>
              <a:gd name="connsiteY5" fmla="*/ 10118 h 10170"/>
              <a:gd name="connsiteX6" fmla="*/ 9853 w 10343"/>
              <a:gd name="connsiteY6" fmla="*/ 9665 h 10170"/>
              <a:gd name="connsiteX7" fmla="*/ 10341 w 10343"/>
              <a:gd name="connsiteY7" fmla="*/ 4972 h 10170"/>
              <a:gd name="connsiteX8" fmla="*/ 9759 w 10343"/>
              <a:gd name="connsiteY8" fmla="*/ 469 h 10170"/>
              <a:gd name="connsiteX0" fmla="*/ 9759 w 10344"/>
              <a:gd name="connsiteY0" fmla="*/ 469 h 10166"/>
              <a:gd name="connsiteX1" fmla="*/ 5194 w 10344"/>
              <a:gd name="connsiteY1" fmla="*/ 212 h 10166"/>
              <a:gd name="connsiteX2" fmla="*/ 567 w 10344"/>
              <a:gd name="connsiteY2" fmla="*/ 426 h 10166"/>
              <a:gd name="connsiteX3" fmla="*/ 13 w 10344"/>
              <a:gd name="connsiteY3" fmla="*/ 5464 h 10166"/>
              <a:gd name="connsiteX4" fmla="*/ 638 w 10344"/>
              <a:gd name="connsiteY4" fmla="*/ 9808 h 10166"/>
              <a:gd name="connsiteX5" fmla="*/ 5176 w 10344"/>
              <a:gd name="connsiteY5" fmla="*/ 10118 h 10166"/>
              <a:gd name="connsiteX6" fmla="*/ 9875 w 10344"/>
              <a:gd name="connsiteY6" fmla="*/ 9723 h 10166"/>
              <a:gd name="connsiteX7" fmla="*/ 10341 w 10344"/>
              <a:gd name="connsiteY7" fmla="*/ 4972 h 10166"/>
              <a:gd name="connsiteX8" fmla="*/ 9759 w 10344"/>
              <a:gd name="connsiteY8" fmla="*/ 469 h 10166"/>
              <a:gd name="connsiteX0" fmla="*/ 9759 w 10341"/>
              <a:gd name="connsiteY0" fmla="*/ 469 h 10166"/>
              <a:gd name="connsiteX1" fmla="*/ 5194 w 10341"/>
              <a:gd name="connsiteY1" fmla="*/ 212 h 10166"/>
              <a:gd name="connsiteX2" fmla="*/ 567 w 10341"/>
              <a:gd name="connsiteY2" fmla="*/ 426 h 10166"/>
              <a:gd name="connsiteX3" fmla="*/ 13 w 10341"/>
              <a:gd name="connsiteY3" fmla="*/ 5464 h 10166"/>
              <a:gd name="connsiteX4" fmla="*/ 638 w 10341"/>
              <a:gd name="connsiteY4" fmla="*/ 9808 h 10166"/>
              <a:gd name="connsiteX5" fmla="*/ 5176 w 10341"/>
              <a:gd name="connsiteY5" fmla="*/ 10118 h 10166"/>
              <a:gd name="connsiteX6" fmla="*/ 9875 w 10341"/>
              <a:gd name="connsiteY6" fmla="*/ 9723 h 10166"/>
              <a:gd name="connsiteX7" fmla="*/ 10341 w 10341"/>
              <a:gd name="connsiteY7" fmla="*/ 4972 h 10166"/>
              <a:gd name="connsiteX8" fmla="*/ 9759 w 10341"/>
              <a:gd name="connsiteY8" fmla="*/ 469 h 10166"/>
              <a:gd name="connsiteX0" fmla="*/ 9759 w 10414"/>
              <a:gd name="connsiteY0" fmla="*/ 469 h 10224"/>
              <a:gd name="connsiteX1" fmla="*/ 5194 w 10414"/>
              <a:gd name="connsiteY1" fmla="*/ 212 h 10224"/>
              <a:gd name="connsiteX2" fmla="*/ 567 w 10414"/>
              <a:gd name="connsiteY2" fmla="*/ 426 h 10224"/>
              <a:gd name="connsiteX3" fmla="*/ 13 w 10414"/>
              <a:gd name="connsiteY3" fmla="*/ 5464 h 10224"/>
              <a:gd name="connsiteX4" fmla="*/ 638 w 10414"/>
              <a:gd name="connsiteY4" fmla="*/ 9808 h 10224"/>
              <a:gd name="connsiteX5" fmla="*/ 5176 w 10414"/>
              <a:gd name="connsiteY5" fmla="*/ 10118 h 10224"/>
              <a:gd name="connsiteX6" fmla="*/ 9875 w 10414"/>
              <a:gd name="connsiteY6" fmla="*/ 9723 h 10224"/>
              <a:gd name="connsiteX7" fmla="*/ 10307 w 10414"/>
              <a:gd name="connsiteY7" fmla="*/ 5166 h 10224"/>
              <a:gd name="connsiteX8" fmla="*/ 9759 w 10414"/>
              <a:gd name="connsiteY8" fmla="*/ 469 h 10224"/>
              <a:gd name="connsiteX0" fmla="*/ 9759 w 10336"/>
              <a:gd name="connsiteY0" fmla="*/ 469 h 10166"/>
              <a:gd name="connsiteX1" fmla="*/ 5194 w 10336"/>
              <a:gd name="connsiteY1" fmla="*/ 212 h 10166"/>
              <a:gd name="connsiteX2" fmla="*/ 567 w 10336"/>
              <a:gd name="connsiteY2" fmla="*/ 426 h 10166"/>
              <a:gd name="connsiteX3" fmla="*/ 13 w 10336"/>
              <a:gd name="connsiteY3" fmla="*/ 5464 h 10166"/>
              <a:gd name="connsiteX4" fmla="*/ 638 w 10336"/>
              <a:gd name="connsiteY4" fmla="*/ 9808 h 10166"/>
              <a:gd name="connsiteX5" fmla="*/ 5176 w 10336"/>
              <a:gd name="connsiteY5" fmla="*/ 10118 h 10166"/>
              <a:gd name="connsiteX6" fmla="*/ 9875 w 10336"/>
              <a:gd name="connsiteY6" fmla="*/ 9723 h 10166"/>
              <a:gd name="connsiteX7" fmla="*/ 10307 w 10336"/>
              <a:gd name="connsiteY7" fmla="*/ 5166 h 10166"/>
              <a:gd name="connsiteX8" fmla="*/ 9759 w 10336"/>
              <a:gd name="connsiteY8" fmla="*/ 469 h 10166"/>
              <a:gd name="connsiteX0" fmla="*/ 9759 w 10315"/>
              <a:gd name="connsiteY0" fmla="*/ 469 h 10166"/>
              <a:gd name="connsiteX1" fmla="*/ 5194 w 10315"/>
              <a:gd name="connsiteY1" fmla="*/ 212 h 10166"/>
              <a:gd name="connsiteX2" fmla="*/ 567 w 10315"/>
              <a:gd name="connsiteY2" fmla="*/ 426 h 10166"/>
              <a:gd name="connsiteX3" fmla="*/ 13 w 10315"/>
              <a:gd name="connsiteY3" fmla="*/ 5464 h 10166"/>
              <a:gd name="connsiteX4" fmla="*/ 638 w 10315"/>
              <a:gd name="connsiteY4" fmla="*/ 9808 h 10166"/>
              <a:gd name="connsiteX5" fmla="*/ 5176 w 10315"/>
              <a:gd name="connsiteY5" fmla="*/ 10118 h 10166"/>
              <a:gd name="connsiteX6" fmla="*/ 9875 w 10315"/>
              <a:gd name="connsiteY6" fmla="*/ 9723 h 10166"/>
              <a:gd name="connsiteX7" fmla="*/ 10307 w 10315"/>
              <a:gd name="connsiteY7" fmla="*/ 5166 h 10166"/>
              <a:gd name="connsiteX8" fmla="*/ 9759 w 10315"/>
              <a:gd name="connsiteY8" fmla="*/ 469 h 10166"/>
              <a:gd name="connsiteX0" fmla="*/ 9759 w 10309"/>
              <a:gd name="connsiteY0" fmla="*/ 469 h 10158"/>
              <a:gd name="connsiteX1" fmla="*/ 5194 w 10309"/>
              <a:gd name="connsiteY1" fmla="*/ 212 h 10158"/>
              <a:gd name="connsiteX2" fmla="*/ 567 w 10309"/>
              <a:gd name="connsiteY2" fmla="*/ 426 h 10158"/>
              <a:gd name="connsiteX3" fmla="*/ 13 w 10309"/>
              <a:gd name="connsiteY3" fmla="*/ 5464 h 10158"/>
              <a:gd name="connsiteX4" fmla="*/ 638 w 10309"/>
              <a:gd name="connsiteY4" fmla="*/ 9808 h 10158"/>
              <a:gd name="connsiteX5" fmla="*/ 5176 w 10309"/>
              <a:gd name="connsiteY5" fmla="*/ 10118 h 10158"/>
              <a:gd name="connsiteX6" fmla="*/ 9819 w 10309"/>
              <a:gd name="connsiteY6" fmla="*/ 9840 h 10158"/>
              <a:gd name="connsiteX7" fmla="*/ 10307 w 10309"/>
              <a:gd name="connsiteY7" fmla="*/ 5166 h 10158"/>
              <a:gd name="connsiteX8" fmla="*/ 9759 w 10309"/>
              <a:gd name="connsiteY8" fmla="*/ 469 h 10158"/>
              <a:gd name="connsiteX0" fmla="*/ 9759 w 10307"/>
              <a:gd name="connsiteY0" fmla="*/ 469 h 10158"/>
              <a:gd name="connsiteX1" fmla="*/ 5194 w 10307"/>
              <a:gd name="connsiteY1" fmla="*/ 212 h 10158"/>
              <a:gd name="connsiteX2" fmla="*/ 567 w 10307"/>
              <a:gd name="connsiteY2" fmla="*/ 426 h 10158"/>
              <a:gd name="connsiteX3" fmla="*/ 13 w 10307"/>
              <a:gd name="connsiteY3" fmla="*/ 5464 h 10158"/>
              <a:gd name="connsiteX4" fmla="*/ 638 w 10307"/>
              <a:gd name="connsiteY4" fmla="*/ 9808 h 10158"/>
              <a:gd name="connsiteX5" fmla="*/ 5176 w 10307"/>
              <a:gd name="connsiteY5" fmla="*/ 10118 h 10158"/>
              <a:gd name="connsiteX6" fmla="*/ 9819 w 10307"/>
              <a:gd name="connsiteY6" fmla="*/ 9840 h 10158"/>
              <a:gd name="connsiteX7" fmla="*/ 10307 w 10307"/>
              <a:gd name="connsiteY7" fmla="*/ 5166 h 10158"/>
              <a:gd name="connsiteX8" fmla="*/ 9759 w 10307"/>
              <a:gd name="connsiteY8" fmla="*/ 469 h 10158"/>
              <a:gd name="connsiteX0" fmla="*/ 9765 w 10313"/>
              <a:gd name="connsiteY0" fmla="*/ 469 h 10158"/>
              <a:gd name="connsiteX1" fmla="*/ 5200 w 10313"/>
              <a:gd name="connsiteY1" fmla="*/ 212 h 10158"/>
              <a:gd name="connsiteX2" fmla="*/ 573 w 10313"/>
              <a:gd name="connsiteY2" fmla="*/ 426 h 10158"/>
              <a:gd name="connsiteX3" fmla="*/ 19 w 10313"/>
              <a:gd name="connsiteY3" fmla="*/ 5464 h 10158"/>
              <a:gd name="connsiteX4" fmla="*/ 722 w 10313"/>
              <a:gd name="connsiteY4" fmla="*/ 9808 h 10158"/>
              <a:gd name="connsiteX5" fmla="*/ 5182 w 10313"/>
              <a:gd name="connsiteY5" fmla="*/ 10118 h 10158"/>
              <a:gd name="connsiteX6" fmla="*/ 9825 w 10313"/>
              <a:gd name="connsiteY6" fmla="*/ 9840 h 10158"/>
              <a:gd name="connsiteX7" fmla="*/ 10313 w 10313"/>
              <a:gd name="connsiteY7" fmla="*/ 5166 h 10158"/>
              <a:gd name="connsiteX8" fmla="*/ 9765 w 10313"/>
              <a:gd name="connsiteY8" fmla="*/ 469 h 10158"/>
              <a:gd name="connsiteX0" fmla="*/ 9765 w 10313"/>
              <a:gd name="connsiteY0" fmla="*/ 469 h 10189"/>
              <a:gd name="connsiteX1" fmla="*/ 5200 w 10313"/>
              <a:gd name="connsiteY1" fmla="*/ 212 h 10189"/>
              <a:gd name="connsiteX2" fmla="*/ 573 w 10313"/>
              <a:gd name="connsiteY2" fmla="*/ 426 h 10189"/>
              <a:gd name="connsiteX3" fmla="*/ 19 w 10313"/>
              <a:gd name="connsiteY3" fmla="*/ 5464 h 10189"/>
              <a:gd name="connsiteX4" fmla="*/ 722 w 10313"/>
              <a:gd name="connsiteY4" fmla="*/ 9866 h 10189"/>
              <a:gd name="connsiteX5" fmla="*/ 5182 w 10313"/>
              <a:gd name="connsiteY5" fmla="*/ 10118 h 10189"/>
              <a:gd name="connsiteX6" fmla="*/ 9825 w 10313"/>
              <a:gd name="connsiteY6" fmla="*/ 9840 h 10189"/>
              <a:gd name="connsiteX7" fmla="*/ 10313 w 10313"/>
              <a:gd name="connsiteY7" fmla="*/ 5166 h 10189"/>
              <a:gd name="connsiteX8" fmla="*/ 9765 w 10313"/>
              <a:gd name="connsiteY8" fmla="*/ 469 h 10189"/>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47 w 10295"/>
              <a:gd name="connsiteY0" fmla="*/ 469 h 10293"/>
              <a:gd name="connsiteX1" fmla="*/ 5182 w 10295"/>
              <a:gd name="connsiteY1" fmla="*/ 212 h 10293"/>
              <a:gd name="connsiteX2" fmla="*/ 555 w 10295"/>
              <a:gd name="connsiteY2" fmla="*/ 426 h 10293"/>
              <a:gd name="connsiteX3" fmla="*/ 102 w 10295"/>
              <a:gd name="connsiteY3" fmla="*/ 5445 h 10293"/>
              <a:gd name="connsiteX4" fmla="*/ 704 w 10295"/>
              <a:gd name="connsiteY4" fmla="*/ 9866 h 10293"/>
              <a:gd name="connsiteX5" fmla="*/ 5164 w 10295"/>
              <a:gd name="connsiteY5" fmla="*/ 10118 h 10293"/>
              <a:gd name="connsiteX6" fmla="*/ 9807 w 10295"/>
              <a:gd name="connsiteY6" fmla="*/ 9840 h 10293"/>
              <a:gd name="connsiteX7" fmla="*/ 10295 w 10295"/>
              <a:gd name="connsiteY7" fmla="*/ 5166 h 10293"/>
              <a:gd name="connsiteX8" fmla="*/ 9747 w 10295"/>
              <a:gd name="connsiteY8" fmla="*/ 469 h 10293"/>
              <a:gd name="connsiteX0" fmla="*/ 9708 w 10256"/>
              <a:gd name="connsiteY0" fmla="*/ 386 h 10210"/>
              <a:gd name="connsiteX1" fmla="*/ 5143 w 10256"/>
              <a:gd name="connsiteY1" fmla="*/ 129 h 10210"/>
              <a:gd name="connsiteX2" fmla="*/ 594 w 10256"/>
              <a:gd name="connsiteY2" fmla="*/ 479 h 10210"/>
              <a:gd name="connsiteX3" fmla="*/ 63 w 10256"/>
              <a:gd name="connsiteY3" fmla="*/ 5362 h 10210"/>
              <a:gd name="connsiteX4" fmla="*/ 665 w 10256"/>
              <a:gd name="connsiteY4" fmla="*/ 9783 h 10210"/>
              <a:gd name="connsiteX5" fmla="*/ 5125 w 10256"/>
              <a:gd name="connsiteY5" fmla="*/ 10035 h 10210"/>
              <a:gd name="connsiteX6" fmla="*/ 9768 w 10256"/>
              <a:gd name="connsiteY6" fmla="*/ 9757 h 10210"/>
              <a:gd name="connsiteX7" fmla="*/ 10256 w 10256"/>
              <a:gd name="connsiteY7" fmla="*/ 5083 h 10210"/>
              <a:gd name="connsiteX8" fmla="*/ 9708 w 10256"/>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16 w 10220"/>
              <a:gd name="connsiteY0" fmla="*/ 410 h 10176"/>
              <a:gd name="connsiteX1" fmla="*/ 5107 w 10220"/>
              <a:gd name="connsiteY1" fmla="*/ 95 h 10176"/>
              <a:gd name="connsiteX2" fmla="*/ 558 w 10220"/>
              <a:gd name="connsiteY2" fmla="*/ 445 h 10176"/>
              <a:gd name="connsiteX3" fmla="*/ 27 w 10220"/>
              <a:gd name="connsiteY3" fmla="*/ 5328 h 10176"/>
              <a:gd name="connsiteX4" fmla="*/ 629 w 10220"/>
              <a:gd name="connsiteY4" fmla="*/ 9749 h 10176"/>
              <a:gd name="connsiteX5" fmla="*/ 5089 w 10220"/>
              <a:gd name="connsiteY5" fmla="*/ 10001 h 10176"/>
              <a:gd name="connsiteX6" fmla="*/ 9732 w 10220"/>
              <a:gd name="connsiteY6" fmla="*/ 9723 h 10176"/>
              <a:gd name="connsiteX7" fmla="*/ 10220 w 10220"/>
              <a:gd name="connsiteY7" fmla="*/ 5049 h 10176"/>
              <a:gd name="connsiteX8" fmla="*/ 9616 w 10220"/>
              <a:gd name="connsiteY8" fmla="*/ 410 h 10176"/>
              <a:gd name="connsiteX0" fmla="*/ 9616 w 10255"/>
              <a:gd name="connsiteY0" fmla="*/ 410 h 10177"/>
              <a:gd name="connsiteX1" fmla="*/ 5107 w 10255"/>
              <a:gd name="connsiteY1" fmla="*/ 95 h 10177"/>
              <a:gd name="connsiteX2" fmla="*/ 558 w 10255"/>
              <a:gd name="connsiteY2" fmla="*/ 445 h 10177"/>
              <a:gd name="connsiteX3" fmla="*/ 27 w 10255"/>
              <a:gd name="connsiteY3" fmla="*/ 5328 h 10177"/>
              <a:gd name="connsiteX4" fmla="*/ 629 w 10255"/>
              <a:gd name="connsiteY4" fmla="*/ 9749 h 10177"/>
              <a:gd name="connsiteX5" fmla="*/ 5089 w 10255"/>
              <a:gd name="connsiteY5" fmla="*/ 10001 h 10177"/>
              <a:gd name="connsiteX6" fmla="*/ 9732 w 10255"/>
              <a:gd name="connsiteY6" fmla="*/ 9723 h 10177"/>
              <a:gd name="connsiteX7" fmla="*/ 10142 w 10255"/>
              <a:gd name="connsiteY7" fmla="*/ 5049 h 10177"/>
              <a:gd name="connsiteX8" fmla="*/ 9616 w 10255"/>
              <a:gd name="connsiteY8" fmla="*/ 410 h 10177"/>
              <a:gd name="connsiteX0" fmla="*/ 9616 w 10233"/>
              <a:gd name="connsiteY0" fmla="*/ 410 h 10183"/>
              <a:gd name="connsiteX1" fmla="*/ 5107 w 10233"/>
              <a:gd name="connsiteY1" fmla="*/ 95 h 10183"/>
              <a:gd name="connsiteX2" fmla="*/ 558 w 10233"/>
              <a:gd name="connsiteY2" fmla="*/ 445 h 10183"/>
              <a:gd name="connsiteX3" fmla="*/ 27 w 10233"/>
              <a:gd name="connsiteY3" fmla="*/ 5328 h 10183"/>
              <a:gd name="connsiteX4" fmla="*/ 629 w 10233"/>
              <a:gd name="connsiteY4" fmla="*/ 9749 h 10183"/>
              <a:gd name="connsiteX5" fmla="*/ 5089 w 10233"/>
              <a:gd name="connsiteY5" fmla="*/ 10001 h 10183"/>
              <a:gd name="connsiteX6" fmla="*/ 9687 w 10233"/>
              <a:gd name="connsiteY6" fmla="*/ 9587 h 10183"/>
              <a:gd name="connsiteX7" fmla="*/ 10142 w 10233"/>
              <a:gd name="connsiteY7" fmla="*/ 5049 h 10183"/>
              <a:gd name="connsiteX8" fmla="*/ 9616 w 10233"/>
              <a:gd name="connsiteY8" fmla="*/ 410 h 10183"/>
              <a:gd name="connsiteX0" fmla="*/ 9616 w 10157"/>
              <a:gd name="connsiteY0" fmla="*/ 410 h 10183"/>
              <a:gd name="connsiteX1" fmla="*/ 5107 w 10157"/>
              <a:gd name="connsiteY1" fmla="*/ 95 h 10183"/>
              <a:gd name="connsiteX2" fmla="*/ 558 w 10157"/>
              <a:gd name="connsiteY2" fmla="*/ 445 h 10183"/>
              <a:gd name="connsiteX3" fmla="*/ 27 w 10157"/>
              <a:gd name="connsiteY3" fmla="*/ 5328 h 10183"/>
              <a:gd name="connsiteX4" fmla="*/ 629 w 10157"/>
              <a:gd name="connsiteY4" fmla="*/ 9749 h 10183"/>
              <a:gd name="connsiteX5" fmla="*/ 5089 w 10157"/>
              <a:gd name="connsiteY5" fmla="*/ 10001 h 10183"/>
              <a:gd name="connsiteX6" fmla="*/ 9687 w 10157"/>
              <a:gd name="connsiteY6" fmla="*/ 9587 h 10183"/>
              <a:gd name="connsiteX7" fmla="*/ 10142 w 10157"/>
              <a:gd name="connsiteY7" fmla="*/ 5049 h 10183"/>
              <a:gd name="connsiteX8" fmla="*/ 9616 w 10157"/>
              <a:gd name="connsiteY8" fmla="*/ 410 h 10183"/>
              <a:gd name="connsiteX0" fmla="*/ 9616 w 10146"/>
              <a:gd name="connsiteY0" fmla="*/ 410 h 10183"/>
              <a:gd name="connsiteX1" fmla="*/ 5107 w 10146"/>
              <a:gd name="connsiteY1" fmla="*/ 95 h 10183"/>
              <a:gd name="connsiteX2" fmla="*/ 558 w 10146"/>
              <a:gd name="connsiteY2" fmla="*/ 445 h 10183"/>
              <a:gd name="connsiteX3" fmla="*/ 27 w 10146"/>
              <a:gd name="connsiteY3" fmla="*/ 5328 h 10183"/>
              <a:gd name="connsiteX4" fmla="*/ 629 w 10146"/>
              <a:gd name="connsiteY4" fmla="*/ 9749 h 10183"/>
              <a:gd name="connsiteX5" fmla="*/ 5089 w 10146"/>
              <a:gd name="connsiteY5" fmla="*/ 10001 h 10183"/>
              <a:gd name="connsiteX6" fmla="*/ 9687 w 10146"/>
              <a:gd name="connsiteY6" fmla="*/ 9587 h 10183"/>
              <a:gd name="connsiteX7" fmla="*/ 10142 w 10146"/>
              <a:gd name="connsiteY7" fmla="*/ 5049 h 10183"/>
              <a:gd name="connsiteX8" fmla="*/ 9616 w 10146"/>
              <a:gd name="connsiteY8" fmla="*/ 410 h 10183"/>
              <a:gd name="connsiteX0" fmla="*/ 9616 w 10180"/>
              <a:gd name="connsiteY0" fmla="*/ 410 h 10186"/>
              <a:gd name="connsiteX1" fmla="*/ 5107 w 10180"/>
              <a:gd name="connsiteY1" fmla="*/ 95 h 10186"/>
              <a:gd name="connsiteX2" fmla="*/ 558 w 10180"/>
              <a:gd name="connsiteY2" fmla="*/ 445 h 10186"/>
              <a:gd name="connsiteX3" fmla="*/ 27 w 10180"/>
              <a:gd name="connsiteY3" fmla="*/ 5328 h 10186"/>
              <a:gd name="connsiteX4" fmla="*/ 629 w 10180"/>
              <a:gd name="connsiteY4" fmla="*/ 9749 h 10186"/>
              <a:gd name="connsiteX5" fmla="*/ 5089 w 10180"/>
              <a:gd name="connsiteY5" fmla="*/ 10001 h 10186"/>
              <a:gd name="connsiteX6" fmla="*/ 9822 w 10180"/>
              <a:gd name="connsiteY6" fmla="*/ 9529 h 10186"/>
              <a:gd name="connsiteX7" fmla="*/ 10142 w 10180"/>
              <a:gd name="connsiteY7" fmla="*/ 5049 h 10186"/>
              <a:gd name="connsiteX8" fmla="*/ 9616 w 10180"/>
              <a:gd name="connsiteY8" fmla="*/ 410 h 10186"/>
              <a:gd name="connsiteX0" fmla="*/ 9616 w 10153"/>
              <a:gd name="connsiteY0" fmla="*/ 410 h 10186"/>
              <a:gd name="connsiteX1" fmla="*/ 5107 w 10153"/>
              <a:gd name="connsiteY1" fmla="*/ 95 h 10186"/>
              <a:gd name="connsiteX2" fmla="*/ 558 w 10153"/>
              <a:gd name="connsiteY2" fmla="*/ 445 h 10186"/>
              <a:gd name="connsiteX3" fmla="*/ 27 w 10153"/>
              <a:gd name="connsiteY3" fmla="*/ 5328 h 10186"/>
              <a:gd name="connsiteX4" fmla="*/ 629 w 10153"/>
              <a:gd name="connsiteY4" fmla="*/ 9749 h 10186"/>
              <a:gd name="connsiteX5" fmla="*/ 5089 w 10153"/>
              <a:gd name="connsiteY5" fmla="*/ 10001 h 10186"/>
              <a:gd name="connsiteX6" fmla="*/ 9822 w 10153"/>
              <a:gd name="connsiteY6" fmla="*/ 9529 h 10186"/>
              <a:gd name="connsiteX7" fmla="*/ 10142 w 10153"/>
              <a:gd name="connsiteY7" fmla="*/ 5049 h 10186"/>
              <a:gd name="connsiteX8" fmla="*/ 9616 w 10153"/>
              <a:gd name="connsiteY8" fmla="*/ 410 h 10186"/>
              <a:gd name="connsiteX0" fmla="*/ 9612 w 10149"/>
              <a:gd name="connsiteY0" fmla="*/ 410 h 10094"/>
              <a:gd name="connsiteX1" fmla="*/ 5103 w 10149"/>
              <a:gd name="connsiteY1" fmla="*/ 95 h 10094"/>
              <a:gd name="connsiteX2" fmla="*/ 554 w 10149"/>
              <a:gd name="connsiteY2" fmla="*/ 445 h 10094"/>
              <a:gd name="connsiteX3" fmla="*/ 23 w 10149"/>
              <a:gd name="connsiteY3" fmla="*/ 5328 h 10094"/>
              <a:gd name="connsiteX4" fmla="*/ 636 w 10149"/>
              <a:gd name="connsiteY4" fmla="*/ 9594 h 10094"/>
              <a:gd name="connsiteX5" fmla="*/ 5085 w 10149"/>
              <a:gd name="connsiteY5" fmla="*/ 10001 h 10094"/>
              <a:gd name="connsiteX6" fmla="*/ 9818 w 10149"/>
              <a:gd name="connsiteY6" fmla="*/ 9529 h 10094"/>
              <a:gd name="connsiteX7" fmla="*/ 10138 w 10149"/>
              <a:gd name="connsiteY7" fmla="*/ 5049 h 10094"/>
              <a:gd name="connsiteX8" fmla="*/ 9612 w 10149"/>
              <a:gd name="connsiteY8" fmla="*/ 410 h 10094"/>
              <a:gd name="connsiteX0" fmla="*/ 9621 w 10158"/>
              <a:gd name="connsiteY0" fmla="*/ 410 h 10013"/>
              <a:gd name="connsiteX1" fmla="*/ 5112 w 10158"/>
              <a:gd name="connsiteY1" fmla="*/ 95 h 10013"/>
              <a:gd name="connsiteX2" fmla="*/ 563 w 10158"/>
              <a:gd name="connsiteY2" fmla="*/ 445 h 10013"/>
              <a:gd name="connsiteX3" fmla="*/ 32 w 10158"/>
              <a:gd name="connsiteY3" fmla="*/ 5328 h 10013"/>
              <a:gd name="connsiteX4" fmla="*/ 645 w 10158"/>
              <a:gd name="connsiteY4" fmla="*/ 9594 h 10013"/>
              <a:gd name="connsiteX5" fmla="*/ 5094 w 10158"/>
              <a:gd name="connsiteY5" fmla="*/ 10001 h 10013"/>
              <a:gd name="connsiteX6" fmla="*/ 9827 w 10158"/>
              <a:gd name="connsiteY6" fmla="*/ 9529 h 10013"/>
              <a:gd name="connsiteX7" fmla="*/ 10147 w 10158"/>
              <a:gd name="connsiteY7" fmla="*/ 5049 h 10013"/>
              <a:gd name="connsiteX8" fmla="*/ 9621 w 10158"/>
              <a:gd name="connsiteY8" fmla="*/ 410 h 10013"/>
              <a:gd name="connsiteX0" fmla="*/ 9606 w 10143"/>
              <a:gd name="connsiteY0" fmla="*/ 410 h 10033"/>
              <a:gd name="connsiteX1" fmla="*/ 5097 w 10143"/>
              <a:gd name="connsiteY1" fmla="*/ 95 h 10033"/>
              <a:gd name="connsiteX2" fmla="*/ 548 w 10143"/>
              <a:gd name="connsiteY2" fmla="*/ 445 h 10033"/>
              <a:gd name="connsiteX3" fmla="*/ 17 w 10143"/>
              <a:gd name="connsiteY3" fmla="*/ 5328 h 10033"/>
              <a:gd name="connsiteX4" fmla="*/ 675 w 10143"/>
              <a:gd name="connsiteY4" fmla="*/ 9652 h 10033"/>
              <a:gd name="connsiteX5" fmla="*/ 5079 w 10143"/>
              <a:gd name="connsiteY5" fmla="*/ 10001 h 10033"/>
              <a:gd name="connsiteX6" fmla="*/ 9812 w 10143"/>
              <a:gd name="connsiteY6" fmla="*/ 9529 h 10033"/>
              <a:gd name="connsiteX7" fmla="*/ 10132 w 10143"/>
              <a:gd name="connsiteY7" fmla="*/ 5049 h 10033"/>
              <a:gd name="connsiteX8" fmla="*/ 9606 w 10143"/>
              <a:gd name="connsiteY8" fmla="*/ 410 h 10033"/>
              <a:gd name="connsiteX0" fmla="*/ 9604 w 10292"/>
              <a:gd name="connsiteY0" fmla="*/ 410 h 10068"/>
              <a:gd name="connsiteX1" fmla="*/ 5095 w 10292"/>
              <a:gd name="connsiteY1" fmla="*/ 95 h 10068"/>
              <a:gd name="connsiteX2" fmla="*/ 546 w 10292"/>
              <a:gd name="connsiteY2" fmla="*/ 445 h 10068"/>
              <a:gd name="connsiteX3" fmla="*/ 15 w 10292"/>
              <a:gd name="connsiteY3" fmla="*/ 5328 h 10068"/>
              <a:gd name="connsiteX4" fmla="*/ 673 w 10292"/>
              <a:gd name="connsiteY4" fmla="*/ 9652 h 10068"/>
              <a:gd name="connsiteX5" fmla="*/ 5077 w 10292"/>
              <a:gd name="connsiteY5" fmla="*/ 9884 h 10068"/>
              <a:gd name="connsiteX6" fmla="*/ 9810 w 10292"/>
              <a:gd name="connsiteY6" fmla="*/ 9529 h 10068"/>
              <a:gd name="connsiteX7" fmla="*/ 10130 w 10292"/>
              <a:gd name="connsiteY7" fmla="*/ 5049 h 10068"/>
              <a:gd name="connsiteX8" fmla="*/ 9604 w 10292"/>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2"/>
              <a:gd name="connsiteY0" fmla="*/ 410 h 10068"/>
              <a:gd name="connsiteX1" fmla="*/ 5095 w 10132"/>
              <a:gd name="connsiteY1" fmla="*/ 95 h 10068"/>
              <a:gd name="connsiteX2" fmla="*/ 546 w 10132"/>
              <a:gd name="connsiteY2" fmla="*/ 445 h 10068"/>
              <a:gd name="connsiteX3" fmla="*/ 15 w 10132"/>
              <a:gd name="connsiteY3" fmla="*/ 5328 h 10068"/>
              <a:gd name="connsiteX4" fmla="*/ 673 w 10132"/>
              <a:gd name="connsiteY4" fmla="*/ 9652 h 10068"/>
              <a:gd name="connsiteX5" fmla="*/ 5077 w 10132"/>
              <a:gd name="connsiteY5" fmla="*/ 9884 h 10068"/>
              <a:gd name="connsiteX6" fmla="*/ 9810 w 10132"/>
              <a:gd name="connsiteY6" fmla="*/ 9529 h 10068"/>
              <a:gd name="connsiteX7" fmla="*/ 10130 w 10132"/>
              <a:gd name="connsiteY7" fmla="*/ 5049 h 10068"/>
              <a:gd name="connsiteX8" fmla="*/ 9604 w 10132"/>
              <a:gd name="connsiteY8" fmla="*/ 410 h 10068"/>
              <a:gd name="connsiteX0" fmla="*/ 9604 w 10132"/>
              <a:gd name="connsiteY0" fmla="*/ 410 h 10004"/>
              <a:gd name="connsiteX1" fmla="*/ 5095 w 10132"/>
              <a:gd name="connsiteY1" fmla="*/ 95 h 10004"/>
              <a:gd name="connsiteX2" fmla="*/ 546 w 10132"/>
              <a:gd name="connsiteY2" fmla="*/ 445 h 10004"/>
              <a:gd name="connsiteX3" fmla="*/ 15 w 10132"/>
              <a:gd name="connsiteY3" fmla="*/ 5328 h 10004"/>
              <a:gd name="connsiteX4" fmla="*/ 673 w 10132"/>
              <a:gd name="connsiteY4" fmla="*/ 9652 h 10004"/>
              <a:gd name="connsiteX5" fmla="*/ 5077 w 10132"/>
              <a:gd name="connsiteY5" fmla="*/ 9884 h 10004"/>
              <a:gd name="connsiteX6" fmla="*/ 9810 w 10132"/>
              <a:gd name="connsiteY6" fmla="*/ 9529 h 10004"/>
              <a:gd name="connsiteX7" fmla="*/ 10130 w 10132"/>
              <a:gd name="connsiteY7" fmla="*/ 5049 h 10004"/>
              <a:gd name="connsiteX8" fmla="*/ 9604 w 10132"/>
              <a:gd name="connsiteY8" fmla="*/ 410 h 10004"/>
              <a:gd name="connsiteX0" fmla="*/ 9604 w 10132"/>
              <a:gd name="connsiteY0" fmla="*/ 410 h 9972"/>
              <a:gd name="connsiteX1" fmla="*/ 5095 w 10132"/>
              <a:gd name="connsiteY1" fmla="*/ 95 h 9972"/>
              <a:gd name="connsiteX2" fmla="*/ 546 w 10132"/>
              <a:gd name="connsiteY2" fmla="*/ 445 h 9972"/>
              <a:gd name="connsiteX3" fmla="*/ 15 w 10132"/>
              <a:gd name="connsiteY3" fmla="*/ 5328 h 9972"/>
              <a:gd name="connsiteX4" fmla="*/ 673 w 10132"/>
              <a:gd name="connsiteY4" fmla="*/ 9652 h 9972"/>
              <a:gd name="connsiteX5" fmla="*/ 5077 w 10132"/>
              <a:gd name="connsiteY5" fmla="*/ 9884 h 9972"/>
              <a:gd name="connsiteX6" fmla="*/ 9810 w 10132"/>
              <a:gd name="connsiteY6" fmla="*/ 9529 h 9972"/>
              <a:gd name="connsiteX7" fmla="*/ 10130 w 10132"/>
              <a:gd name="connsiteY7" fmla="*/ 5049 h 9972"/>
              <a:gd name="connsiteX8" fmla="*/ 9604 w 10132"/>
              <a:gd name="connsiteY8" fmla="*/ 410 h 9972"/>
              <a:gd name="connsiteX0" fmla="*/ 9479 w 10000"/>
              <a:gd name="connsiteY0" fmla="*/ 411 h 10031"/>
              <a:gd name="connsiteX1" fmla="*/ 5029 w 10000"/>
              <a:gd name="connsiteY1" fmla="*/ 95 h 10031"/>
              <a:gd name="connsiteX2" fmla="*/ 539 w 10000"/>
              <a:gd name="connsiteY2" fmla="*/ 446 h 10031"/>
              <a:gd name="connsiteX3" fmla="*/ 15 w 10000"/>
              <a:gd name="connsiteY3" fmla="*/ 5343 h 10031"/>
              <a:gd name="connsiteX4" fmla="*/ 664 w 10000"/>
              <a:gd name="connsiteY4" fmla="*/ 9679 h 10031"/>
              <a:gd name="connsiteX5" fmla="*/ 5011 w 10000"/>
              <a:gd name="connsiteY5" fmla="*/ 9912 h 10031"/>
              <a:gd name="connsiteX6" fmla="*/ 9682 w 10000"/>
              <a:gd name="connsiteY6" fmla="*/ 9556 h 10031"/>
              <a:gd name="connsiteX7" fmla="*/ 9998 w 10000"/>
              <a:gd name="connsiteY7" fmla="*/ 5063 h 10031"/>
              <a:gd name="connsiteX8" fmla="*/ 9479 w 10000"/>
              <a:gd name="connsiteY8" fmla="*/ 411 h 10031"/>
              <a:gd name="connsiteX0" fmla="*/ 9472 w 9993"/>
              <a:gd name="connsiteY0" fmla="*/ 411 h 10019"/>
              <a:gd name="connsiteX1" fmla="*/ 5022 w 9993"/>
              <a:gd name="connsiteY1" fmla="*/ 95 h 10019"/>
              <a:gd name="connsiteX2" fmla="*/ 532 w 9993"/>
              <a:gd name="connsiteY2" fmla="*/ 446 h 10019"/>
              <a:gd name="connsiteX3" fmla="*/ 8 w 9993"/>
              <a:gd name="connsiteY3" fmla="*/ 5343 h 10019"/>
              <a:gd name="connsiteX4" fmla="*/ 557 w 9993"/>
              <a:gd name="connsiteY4" fmla="*/ 9660 h 10019"/>
              <a:gd name="connsiteX5" fmla="*/ 5004 w 9993"/>
              <a:gd name="connsiteY5" fmla="*/ 9912 h 10019"/>
              <a:gd name="connsiteX6" fmla="*/ 9675 w 9993"/>
              <a:gd name="connsiteY6" fmla="*/ 9556 h 10019"/>
              <a:gd name="connsiteX7" fmla="*/ 9991 w 9993"/>
              <a:gd name="connsiteY7" fmla="*/ 5063 h 10019"/>
              <a:gd name="connsiteX8" fmla="*/ 9472 w 9993"/>
              <a:gd name="connsiteY8" fmla="*/ 411 h 10019"/>
              <a:gd name="connsiteX0" fmla="*/ 9472 w 9993"/>
              <a:gd name="connsiteY0" fmla="*/ 410 h 10000"/>
              <a:gd name="connsiteX1" fmla="*/ 5019 w 9993"/>
              <a:gd name="connsiteY1" fmla="*/ 95 h 10000"/>
              <a:gd name="connsiteX2" fmla="*/ 569 w 9993"/>
              <a:gd name="connsiteY2" fmla="*/ 523 h 10000"/>
              <a:gd name="connsiteX3" fmla="*/ 1 w 9993"/>
              <a:gd name="connsiteY3" fmla="*/ 5333 h 10000"/>
              <a:gd name="connsiteX4" fmla="*/ 550 w 9993"/>
              <a:gd name="connsiteY4" fmla="*/ 9642 h 10000"/>
              <a:gd name="connsiteX5" fmla="*/ 5001 w 9993"/>
              <a:gd name="connsiteY5" fmla="*/ 9893 h 10000"/>
              <a:gd name="connsiteX6" fmla="*/ 9675 w 9993"/>
              <a:gd name="connsiteY6" fmla="*/ 9538 h 10000"/>
              <a:gd name="connsiteX7" fmla="*/ 9991 w 9993"/>
              <a:gd name="connsiteY7" fmla="*/ 5053 h 10000"/>
              <a:gd name="connsiteX8" fmla="*/ 9472 w 9993"/>
              <a:gd name="connsiteY8" fmla="*/ 410 h 10000"/>
              <a:gd name="connsiteX0" fmla="*/ 9401 w 10000"/>
              <a:gd name="connsiteY0" fmla="*/ 436 h 9968"/>
              <a:gd name="connsiteX1" fmla="*/ 5023 w 10000"/>
              <a:gd name="connsiteY1" fmla="*/ 63 h 9968"/>
              <a:gd name="connsiteX2" fmla="*/ 569 w 10000"/>
              <a:gd name="connsiteY2" fmla="*/ 491 h 9968"/>
              <a:gd name="connsiteX3" fmla="*/ 1 w 10000"/>
              <a:gd name="connsiteY3" fmla="*/ 5301 h 9968"/>
              <a:gd name="connsiteX4" fmla="*/ 550 w 10000"/>
              <a:gd name="connsiteY4" fmla="*/ 9610 h 9968"/>
              <a:gd name="connsiteX5" fmla="*/ 5005 w 10000"/>
              <a:gd name="connsiteY5" fmla="*/ 9861 h 9968"/>
              <a:gd name="connsiteX6" fmla="*/ 9682 w 10000"/>
              <a:gd name="connsiteY6" fmla="*/ 9506 h 9968"/>
              <a:gd name="connsiteX7" fmla="*/ 9998 w 10000"/>
              <a:gd name="connsiteY7" fmla="*/ 5021 h 9968"/>
              <a:gd name="connsiteX8" fmla="*/ 9401 w 10000"/>
              <a:gd name="connsiteY8" fmla="*/ 436 h 9968"/>
              <a:gd name="connsiteX0" fmla="*/ 9456 w 10000"/>
              <a:gd name="connsiteY0" fmla="*/ 427 h 10010"/>
              <a:gd name="connsiteX1" fmla="*/ 5023 w 10000"/>
              <a:gd name="connsiteY1" fmla="*/ 73 h 10010"/>
              <a:gd name="connsiteX2" fmla="*/ 569 w 10000"/>
              <a:gd name="connsiteY2" fmla="*/ 503 h 10010"/>
              <a:gd name="connsiteX3" fmla="*/ 1 w 10000"/>
              <a:gd name="connsiteY3" fmla="*/ 5328 h 10010"/>
              <a:gd name="connsiteX4" fmla="*/ 550 w 10000"/>
              <a:gd name="connsiteY4" fmla="*/ 9651 h 10010"/>
              <a:gd name="connsiteX5" fmla="*/ 5005 w 10000"/>
              <a:gd name="connsiteY5" fmla="*/ 9903 h 10010"/>
              <a:gd name="connsiteX6" fmla="*/ 9682 w 10000"/>
              <a:gd name="connsiteY6" fmla="*/ 9547 h 10010"/>
              <a:gd name="connsiteX7" fmla="*/ 9998 w 10000"/>
              <a:gd name="connsiteY7" fmla="*/ 5047 h 10010"/>
              <a:gd name="connsiteX8" fmla="*/ 9456 w 10000"/>
              <a:gd name="connsiteY8" fmla="*/ 427 h 10010"/>
              <a:gd name="connsiteX0" fmla="*/ 9458 w 10002"/>
              <a:gd name="connsiteY0" fmla="*/ 427 h 10010"/>
              <a:gd name="connsiteX1" fmla="*/ 5025 w 10002"/>
              <a:gd name="connsiteY1" fmla="*/ 73 h 10010"/>
              <a:gd name="connsiteX2" fmla="*/ 549 w 10002"/>
              <a:gd name="connsiteY2" fmla="*/ 444 h 10010"/>
              <a:gd name="connsiteX3" fmla="*/ 3 w 10002"/>
              <a:gd name="connsiteY3" fmla="*/ 5328 h 10010"/>
              <a:gd name="connsiteX4" fmla="*/ 552 w 10002"/>
              <a:gd name="connsiteY4" fmla="*/ 9651 h 10010"/>
              <a:gd name="connsiteX5" fmla="*/ 5007 w 10002"/>
              <a:gd name="connsiteY5" fmla="*/ 9903 h 10010"/>
              <a:gd name="connsiteX6" fmla="*/ 9684 w 10002"/>
              <a:gd name="connsiteY6" fmla="*/ 9547 h 10010"/>
              <a:gd name="connsiteX7" fmla="*/ 10000 w 10002"/>
              <a:gd name="connsiteY7" fmla="*/ 5047 h 10010"/>
              <a:gd name="connsiteX8" fmla="*/ 9458 w 10002"/>
              <a:gd name="connsiteY8" fmla="*/ 427 h 1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2" h="10010">
                <a:moveTo>
                  <a:pt x="9458" y="427"/>
                </a:moveTo>
                <a:cubicBezTo>
                  <a:pt x="8572" y="-295"/>
                  <a:pt x="6666" y="129"/>
                  <a:pt x="5025" y="73"/>
                </a:cubicBezTo>
                <a:cubicBezTo>
                  <a:pt x="3396" y="171"/>
                  <a:pt x="1083" y="-233"/>
                  <a:pt x="549" y="444"/>
                </a:cubicBezTo>
                <a:cubicBezTo>
                  <a:pt x="-74" y="1234"/>
                  <a:pt x="3" y="3794"/>
                  <a:pt x="3" y="5328"/>
                </a:cubicBezTo>
                <a:cubicBezTo>
                  <a:pt x="3" y="6862"/>
                  <a:pt x="97" y="9146"/>
                  <a:pt x="552" y="9651"/>
                </a:cubicBezTo>
                <a:cubicBezTo>
                  <a:pt x="1098" y="10255"/>
                  <a:pt x="3483" y="9920"/>
                  <a:pt x="5007" y="9903"/>
                </a:cubicBezTo>
                <a:cubicBezTo>
                  <a:pt x="6529" y="9886"/>
                  <a:pt x="9205" y="10083"/>
                  <a:pt x="9684" y="9547"/>
                </a:cubicBezTo>
                <a:cubicBezTo>
                  <a:pt x="10021" y="9168"/>
                  <a:pt x="10007" y="6583"/>
                  <a:pt x="10000" y="5047"/>
                </a:cubicBezTo>
                <a:cubicBezTo>
                  <a:pt x="9993" y="3512"/>
                  <a:pt x="10017" y="949"/>
                  <a:pt x="9458" y="42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sp>
        <p:nvSpPr>
          <p:cNvPr id="39" name="Freeform 9"/>
          <p:cNvSpPr>
            <a:spLocks/>
          </p:cNvSpPr>
          <p:nvPr userDrawn="1"/>
        </p:nvSpPr>
        <p:spPr bwMode="auto">
          <a:xfrm rot="10800000">
            <a:off x="1022003" y="1983682"/>
            <a:ext cx="5236737" cy="3530949"/>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646 w 10137"/>
              <a:gd name="connsiteY0" fmla="*/ 436 h 10051"/>
              <a:gd name="connsiteX1" fmla="*/ 5201 w 10137"/>
              <a:gd name="connsiteY1" fmla="*/ 101 h 10051"/>
              <a:gd name="connsiteX2" fmla="*/ 648 w 10137"/>
              <a:gd name="connsiteY2" fmla="*/ 307 h 10051"/>
              <a:gd name="connsiteX3" fmla="*/ 2 w 10137"/>
              <a:gd name="connsiteY3" fmla="*/ 4855 h 10051"/>
              <a:gd name="connsiteX4" fmla="*/ 519 w 10137"/>
              <a:gd name="connsiteY4" fmla="*/ 9492 h 10051"/>
              <a:gd name="connsiteX5" fmla="*/ 5232 w 10137"/>
              <a:gd name="connsiteY5" fmla="*/ 9912 h 10051"/>
              <a:gd name="connsiteX6" fmla="*/ 9657 w 10137"/>
              <a:gd name="connsiteY6" fmla="*/ 9691 h 10051"/>
              <a:gd name="connsiteX7" fmla="*/ 10132 w 10137"/>
              <a:gd name="connsiteY7" fmla="*/ 5095 h 10051"/>
              <a:gd name="connsiteX8" fmla="*/ 9646 w 10137"/>
              <a:gd name="connsiteY8" fmla="*/ 436 h 10051"/>
              <a:gd name="connsiteX0" fmla="*/ 9647 w 10138"/>
              <a:gd name="connsiteY0" fmla="*/ 436 h 10051"/>
              <a:gd name="connsiteX1" fmla="*/ 5202 w 10138"/>
              <a:gd name="connsiteY1" fmla="*/ 101 h 10051"/>
              <a:gd name="connsiteX2" fmla="*/ 479 w 10138"/>
              <a:gd name="connsiteY2" fmla="*/ 350 h 10051"/>
              <a:gd name="connsiteX3" fmla="*/ 3 w 10138"/>
              <a:gd name="connsiteY3" fmla="*/ 4855 h 10051"/>
              <a:gd name="connsiteX4" fmla="*/ 520 w 10138"/>
              <a:gd name="connsiteY4" fmla="*/ 9492 h 10051"/>
              <a:gd name="connsiteX5" fmla="*/ 5233 w 10138"/>
              <a:gd name="connsiteY5" fmla="*/ 9912 h 10051"/>
              <a:gd name="connsiteX6" fmla="*/ 9658 w 10138"/>
              <a:gd name="connsiteY6" fmla="*/ 9691 h 10051"/>
              <a:gd name="connsiteX7" fmla="*/ 10133 w 10138"/>
              <a:gd name="connsiteY7" fmla="*/ 5095 h 10051"/>
              <a:gd name="connsiteX8" fmla="*/ 9647 w 10138"/>
              <a:gd name="connsiteY8" fmla="*/ 436 h 10051"/>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89 h 10104"/>
              <a:gd name="connsiteX1" fmla="*/ 4976 w 10138"/>
              <a:gd name="connsiteY1" fmla="*/ 47 h 10104"/>
              <a:gd name="connsiteX2" fmla="*/ 479 w 10138"/>
              <a:gd name="connsiteY2" fmla="*/ 403 h 10104"/>
              <a:gd name="connsiteX3" fmla="*/ 3 w 10138"/>
              <a:gd name="connsiteY3" fmla="*/ 4908 h 10104"/>
              <a:gd name="connsiteX4" fmla="*/ 520 w 10138"/>
              <a:gd name="connsiteY4" fmla="*/ 9545 h 10104"/>
              <a:gd name="connsiteX5" fmla="*/ 5233 w 10138"/>
              <a:gd name="connsiteY5" fmla="*/ 9965 h 10104"/>
              <a:gd name="connsiteX6" fmla="*/ 9658 w 10138"/>
              <a:gd name="connsiteY6" fmla="*/ 9744 h 10104"/>
              <a:gd name="connsiteX7" fmla="*/ 10133 w 10138"/>
              <a:gd name="connsiteY7" fmla="*/ 5148 h 10104"/>
              <a:gd name="connsiteX8" fmla="*/ 9647 w 10138"/>
              <a:gd name="connsiteY8" fmla="*/ 489 h 10104"/>
              <a:gd name="connsiteX0" fmla="*/ 9783 w 10174"/>
              <a:gd name="connsiteY0" fmla="*/ 464 h 10122"/>
              <a:gd name="connsiteX1" fmla="*/ 4976 w 10174"/>
              <a:gd name="connsiteY1" fmla="*/ 65 h 10122"/>
              <a:gd name="connsiteX2" fmla="*/ 479 w 10174"/>
              <a:gd name="connsiteY2" fmla="*/ 421 h 10122"/>
              <a:gd name="connsiteX3" fmla="*/ 3 w 10174"/>
              <a:gd name="connsiteY3" fmla="*/ 4926 h 10122"/>
              <a:gd name="connsiteX4" fmla="*/ 520 w 10174"/>
              <a:gd name="connsiteY4" fmla="*/ 9563 h 10122"/>
              <a:gd name="connsiteX5" fmla="*/ 5233 w 10174"/>
              <a:gd name="connsiteY5" fmla="*/ 9983 h 10122"/>
              <a:gd name="connsiteX6" fmla="*/ 9658 w 10174"/>
              <a:gd name="connsiteY6" fmla="*/ 9762 h 10122"/>
              <a:gd name="connsiteX7" fmla="*/ 10133 w 10174"/>
              <a:gd name="connsiteY7" fmla="*/ 5166 h 10122"/>
              <a:gd name="connsiteX8" fmla="*/ 9783 w 10174"/>
              <a:gd name="connsiteY8" fmla="*/ 464 h 10122"/>
              <a:gd name="connsiteX0" fmla="*/ 9783 w 10325"/>
              <a:gd name="connsiteY0" fmla="*/ 464 h 10122"/>
              <a:gd name="connsiteX1" fmla="*/ 4976 w 10325"/>
              <a:gd name="connsiteY1" fmla="*/ 65 h 10122"/>
              <a:gd name="connsiteX2" fmla="*/ 479 w 10325"/>
              <a:gd name="connsiteY2" fmla="*/ 421 h 10122"/>
              <a:gd name="connsiteX3" fmla="*/ 3 w 10325"/>
              <a:gd name="connsiteY3" fmla="*/ 4926 h 10122"/>
              <a:gd name="connsiteX4" fmla="*/ 520 w 10325"/>
              <a:gd name="connsiteY4" fmla="*/ 9563 h 10122"/>
              <a:gd name="connsiteX5" fmla="*/ 5233 w 10325"/>
              <a:gd name="connsiteY5" fmla="*/ 9983 h 10122"/>
              <a:gd name="connsiteX6" fmla="*/ 9658 w 10325"/>
              <a:gd name="connsiteY6" fmla="*/ 9762 h 10122"/>
              <a:gd name="connsiteX7" fmla="*/ 10325 w 10325"/>
              <a:gd name="connsiteY7" fmla="*/ 4952 h 10122"/>
              <a:gd name="connsiteX8" fmla="*/ 9783 w 10325"/>
              <a:gd name="connsiteY8" fmla="*/ 464 h 10122"/>
              <a:gd name="connsiteX0" fmla="*/ 9783 w 10364"/>
              <a:gd name="connsiteY0" fmla="*/ 464 h 10136"/>
              <a:gd name="connsiteX1" fmla="*/ 4976 w 10364"/>
              <a:gd name="connsiteY1" fmla="*/ 65 h 10136"/>
              <a:gd name="connsiteX2" fmla="*/ 479 w 10364"/>
              <a:gd name="connsiteY2" fmla="*/ 421 h 10136"/>
              <a:gd name="connsiteX3" fmla="*/ 3 w 10364"/>
              <a:gd name="connsiteY3" fmla="*/ 4926 h 10136"/>
              <a:gd name="connsiteX4" fmla="*/ 520 w 10364"/>
              <a:gd name="connsiteY4" fmla="*/ 9563 h 10136"/>
              <a:gd name="connsiteX5" fmla="*/ 5233 w 10364"/>
              <a:gd name="connsiteY5" fmla="*/ 9983 h 10136"/>
              <a:gd name="connsiteX6" fmla="*/ 9986 w 10364"/>
              <a:gd name="connsiteY6" fmla="*/ 9527 h 10136"/>
              <a:gd name="connsiteX7" fmla="*/ 10325 w 10364"/>
              <a:gd name="connsiteY7" fmla="*/ 4952 h 10136"/>
              <a:gd name="connsiteX8" fmla="*/ 9783 w 10364"/>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467"/>
              <a:gd name="connsiteY0" fmla="*/ 464 h 10099"/>
              <a:gd name="connsiteX1" fmla="*/ 4976 w 10467"/>
              <a:gd name="connsiteY1" fmla="*/ 65 h 10099"/>
              <a:gd name="connsiteX2" fmla="*/ 479 w 10467"/>
              <a:gd name="connsiteY2" fmla="*/ 421 h 10099"/>
              <a:gd name="connsiteX3" fmla="*/ 3 w 10467"/>
              <a:gd name="connsiteY3" fmla="*/ 4926 h 10099"/>
              <a:gd name="connsiteX4" fmla="*/ 520 w 10467"/>
              <a:gd name="connsiteY4" fmla="*/ 9563 h 10099"/>
              <a:gd name="connsiteX5" fmla="*/ 5403 w 10467"/>
              <a:gd name="connsiteY5" fmla="*/ 9897 h 10099"/>
              <a:gd name="connsiteX6" fmla="*/ 9986 w 10467"/>
              <a:gd name="connsiteY6" fmla="*/ 9527 h 10099"/>
              <a:gd name="connsiteX7" fmla="*/ 10325 w 10467"/>
              <a:gd name="connsiteY7" fmla="*/ 4952 h 10099"/>
              <a:gd name="connsiteX8" fmla="*/ 9783 w 10467"/>
              <a:gd name="connsiteY8" fmla="*/ 464 h 10099"/>
              <a:gd name="connsiteX0" fmla="*/ 9783 w 10467"/>
              <a:gd name="connsiteY0" fmla="*/ 464 h 10112"/>
              <a:gd name="connsiteX1" fmla="*/ 4976 w 10467"/>
              <a:gd name="connsiteY1" fmla="*/ 65 h 10112"/>
              <a:gd name="connsiteX2" fmla="*/ 479 w 10467"/>
              <a:gd name="connsiteY2" fmla="*/ 421 h 10112"/>
              <a:gd name="connsiteX3" fmla="*/ 3 w 10467"/>
              <a:gd name="connsiteY3" fmla="*/ 4926 h 10112"/>
              <a:gd name="connsiteX4" fmla="*/ 418 w 10467"/>
              <a:gd name="connsiteY4" fmla="*/ 9584 h 10112"/>
              <a:gd name="connsiteX5" fmla="*/ 5403 w 10467"/>
              <a:gd name="connsiteY5" fmla="*/ 9897 h 10112"/>
              <a:gd name="connsiteX6" fmla="*/ 9986 w 10467"/>
              <a:gd name="connsiteY6" fmla="*/ 9527 h 10112"/>
              <a:gd name="connsiteX7" fmla="*/ 10325 w 10467"/>
              <a:gd name="connsiteY7" fmla="*/ 4952 h 10112"/>
              <a:gd name="connsiteX8" fmla="*/ 9783 w 10467"/>
              <a:gd name="connsiteY8" fmla="*/ 464 h 10112"/>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399"/>
              <a:gd name="connsiteY0" fmla="*/ 464 h 10244"/>
              <a:gd name="connsiteX1" fmla="*/ 4976 w 10399"/>
              <a:gd name="connsiteY1" fmla="*/ 65 h 10244"/>
              <a:gd name="connsiteX2" fmla="*/ 479 w 10399"/>
              <a:gd name="connsiteY2" fmla="*/ 421 h 10244"/>
              <a:gd name="connsiteX3" fmla="*/ 3 w 10399"/>
              <a:gd name="connsiteY3" fmla="*/ 4926 h 10244"/>
              <a:gd name="connsiteX4" fmla="*/ 418 w 10399"/>
              <a:gd name="connsiteY4" fmla="*/ 9584 h 10244"/>
              <a:gd name="connsiteX5" fmla="*/ 5403 w 10399"/>
              <a:gd name="connsiteY5" fmla="*/ 10025 h 10244"/>
              <a:gd name="connsiteX6" fmla="*/ 9850 w 10399"/>
              <a:gd name="connsiteY6" fmla="*/ 9784 h 10244"/>
              <a:gd name="connsiteX7" fmla="*/ 10325 w 10399"/>
              <a:gd name="connsiteY7" fmla="*/ 4952 h 10244"/>
              <a:gd name="connsiteX8" fmla="*/ 9783 w 10399"/>
              <a:gd name="connsiteY8" fmla="*/ 464 h 10244"/>
              <a:gd name="connsiteX0" fmla="*/ 9783 w 10399"/>
              <a:gd name="connsiteY0" fmla="*/ 464 h 10152"/>
              <a:gd name="connsiteX1" fmla="*/ 4976 w 10399"/>
              <a:gd name="connsiteY1" fmla="*/ 65 h 10152"/>
              <a:gd name="connsiteX2" fmla="*/ 479 w 10399"/>
              <a:gd name="connsiteY2" fmla="*/ 421 h 10152"/>
              <a:gd name="connsiteX3" fmla="*/ 3 w 10399"/>
              <a:gd name="connsiteY3" fmla="*/ 4926 h 10152"/>
              <a:gd name="connsiteX4" fmla="*/ 418 w 10399"/>
              <a:gd name="connsiteY4" fmla="*/ 9584 h 10152"/>
              <a:gd name="connsiteX5" fmla="*/ 5403 w 10399"/>
              <a:gd name="connsiteY5" fmla="*/ 10025 h 10152"/>
              <a:gd name="connsiteX6" fmla="*/ 9850 w 10399"/>
              <a:gd name="connsiteY6" fmla="*/ 9784 h 10152"/>
              <a:gd name="connsiteX7" fmla="*/ 10325 w 10399"/>
              <a:gd name="connsiteY7" fmla="*/ 4952 h 10152"/>
              <a:gd name="connsiteX8" fmla="*/ 9783 w 10399"/>
              <a:gd name="connsiteY8" fmla="*/ 464 h 10152"/>
              <a:gd name="connsiteX0" fmla="*/ 9783 w 10326"/>
              <a:gd name="connsiteY0" fmla="*/ 464 h 10152"/>
              <a:gd name="connsiteX1" fmla="*/ 4976 w 10326"/>
              <a:gd name="connsiteY1" fmla="*/ 65 h 10152"/>
              <a:gd name="connsiteX2" fmla="*/ 479 w 10326"/>
              <a:gd name="connsiteY2" fmla="*/ 421 h 10152"/>
              <a:gd name="connsiteX3" fmla="*/ 3 w 10326"/>
              <a:gd name="connsiteY3" fmla="*/ 4926 h 10152"/>
              <a:gd name="connsiteX4" fmla="*/ 418 w 10326"/>
              <a:gd name="connsiteY4" fmla="*/ 9584 h 10152"/>
              <a:gd name="connsiteX5" fmla="*/ 5403 w 10326"/>
              <a:gd name="connsiteY5" fmla="*/ 10025 h 10152"/>
              <a:gd name="connsiteX6" fmla="*/ 9850 w 10326"/>
              <a:gd name="connsiteY6" fmla="*/ 9784 h 10152"/>
              <a:gd name="connsiteX7" fmla="*/ 10325 w 10326"/>
              <a:gd name="connsiteY7" fmla="*/ 4952 h 10152"/>
              <a:gd name="connsiteX8" fmla="*/ 9783 w 10326"/>
              <a:gd name="connsiteY8" fmla="*/ 464 h 10152"/>
              <a:gd name="connsiteX0" fmla="*/ 9783 w 10334"/>
              <a:gd name="connsiteY0" fmla="*/ 464 h 10151"/>
              <a:gd name="connsiteX1" fmla="*/ 4976 w 10334"/>
              <a:gd name="connsiteY1" fmla="*/ 65 h 10151"/>
              <a:gd name="connsiteX2" fmla="*/ 479 w 10334"/>
              <a:gd name="connsiteY2" fmla="*/ 421 h 10151"/>
              <a:gd name="connsiteX3" fmla="*/ 3 w 10334"/>
              <a:gd name="connsiteY3" fmla="*/ 4926 h 10151"/>
              <a:gd name="connsiteX4" fmla="*/ 418 w 10334"/>
              <a:gd name="connsiteY4" fmla="*/ 9584 h 10151"/>
              <a:gd name="connsiteX5" fmla="*/ 5403 w 10334"/>
              <a:gd name="connsiteY5" fmla="*/ 10025 h 10151"/>
              <a:gd name="connsiteX6" fmla="*/ 9941 w 10334"/>
              <a:gd name="connsiteY6" fmla="*/ 9805 h 10151"/>
              <a:gd name="connsiteX7" fmla="*/ 10325 w 10334"/>
              <a:gd name="connsiteY7" fmla="*/ 4952 h 10151"/>
              <a:gd name="connsiteX8" fmla="*/ 9783 w 10334"/>
              <a:gd name="connsiteY8" fmla="*/ 464 h 10151"/>
              <a:gd name="connsiteX0" fmla="*/ 9783 w 10353"/>
              <a:gd name="connsiteY0" fmla="*/ 464 h 10151"/>
              <a:gd name="connsiteX1" fmla="*/ 4976 w 10353"/>
              <a:gd name="connsiteY1" fmla="*/ 65 h 10151"/>
              <a:gd name="connsiteX2" fmla="*/ 479 w 10353"/>
              <a:gd name="connsiteY2" fmla="*/ 421 h 10151"/>
              <a:gd name="connsiteX3" fmla="*/ 3 w 10353"/>
              <a:gd name="connsiteY3" fmla="*/ 4926 h 10151"/>
              <a:gd name="connsiteX4" fmla="*/ 418 w 10353"/>
              <a:gd name="connsiteY4" fmla="*/ 9584 h 10151"/>
              <a:gd name="connsiteX5" fmla="*/ 5403 w 10353"/>
              <a:gd name="connsiteY5" fmla="*/ 10025 h 10151"/>
              <a:gd name="connsiteX6" fmla="*/ 9941 w 10353"/>
              <a:gd name="connsiteY6" fmla="*/ 9805 h 10151"/>
              <a:gd name="connsiteX7" fmla="*/ 10348 w 10353"/>
              <a:gd name="connsiteY7" fmla="*/ 5038 h 10151"/>
              <a:gd name="connsiteX8" fmla="*/ 9783 w 10353"/>
              <a:gd name="connsiteY8" fmla="*/ 464 h 10151"/>
              <a:gd name="connsiteX0" fmla="*/ 9817 w 10353"/>
              <a:gd name="connsiteY0" fmla="*/ 454 h 10162"/>
              <a:gd name="connsiteX1" fmla="*/ 4976 w 10353"/>
              <a:gd name="connsiteY1" fmla="*/ 76 h 10162"/>
              <a:gd name="connsiteX2" fmla="*/ 479 w 10353"/>
              <a:gd name="connsiteY2" fmla="*/ 432 h 10162"/>
              <a:gd name="connsiteX3" fmla="*/ 3 w 10353"/>
              <a:gd name="connsiteY3" fmla="*/ 4937 h 10162"/>
              <a:gd name="connsiteX4" fmla="*/ 418 w 10353"/>
              <a:gd name="connsiteY4" fmla="*/ 9595 h 10162"/>
              <a:gd name="connsiteX5" fmla="*/ 5403 w 10353"/>
              <a:gd name="connsiteY5" fmla="*/ 10036 h 10162"/>
              <a:gd name="connsiteX6" fmla="*/ 9941 w 10353"/>
              <a:gd name="connsiteY6" fmla="*/ 9816 h 10162"/>
              <a:gd name="connsiteX7" fmla="*/ 10348 w 10353"/>
              <a:gd name="connsiteY7" fmla="*/ 5049 h 10162"/>
              <a:gd name="connsiteX8" fmla="*/ 9817 w 10353"/>
              <a:gd name="connsiteY8" fmla="*/ 454 h 10162"/>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66 h 10174"/>
              <a:gd name="connsiteX1" fmla="*/ 5010 w 10353"/>
              <a:gd name="connsiteY1" fmla="*/ 109 h 10174"/>
              <a:gd name="connsiteX2" fmla="*/ 377 w 10353"/>
              <a:gd name="connsiteY2" fmla="*/ 358 h 10174"/>
              <a:gd name="connsiteX3" fmla="*/ 3 w 10353"/>
              <a:gd name="connsiteY3" fmla="*/ 4949 h 10174"/>
              <a:gd name="connsiteX4" fmla="*/ 418 w 10353"/>
              <a:gd name="connsiteY4" fmla="*/ 9607 h 10174"/>
              <a:gd name="connsiteX5" fmla="*/ 5403 w 10353"/>
              <a:gd name="connsiteY5" fmla="*/ 10048 h 10174"/>
              <a:gd name="connsiteX6" fmla="*/ 9941 w 10353"/>
              <a:gd name="connsiteY6" fmla="*/ 9828 h 10174"/>
              <a:gd name="connsiteX7" fmla="*/ 10348 w 10353"/>
              <a:gd name="connsiteY7" fmla="*/ 5061 h 10174"/>
              <a:gd name="connsiteX8" fmla="*/ 9817 w 10353"/>
              <a:gd name="connsiteY8" fmla="*/ 466 h 10174"/>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482 h 10190"/>
              <a:gd name="connsiteX1" fmla="*/ 5010 w 10353"/>
              <a:gd name="connsiteY1" fmla="*/ 125 h 10190"/>
              <a:gd name="connsiteX2" fmla="*/ 377 w 10353"/>
              <a:gd name="connsiteY2" fmla="*/ 374 h 10190"/>
              <a:gd name="connsiteX3" fmla="*/ 3 w 10353"/>
              <a:gd name="connsiteY3" fmla="*/ 4965 h 10190"/>
              <a:gd name="connsiteX4" fmla="*/ 418 w 10353"/>
              <a:gd name="connsiteY4" fmla="*/ 9623 h 10190"/>
              <a:gd name="connsiteX5" fmla="*/ 5403 w 10353"/>
              <a:gd name="connsiteY5" fmla="*/ 10064 h 10190"/>
              <a:gd name="connsiteX6" fmla="*/ 9941 w 10353"/>
              <a:gd name="connsiteY6" fmla="*/ 9844 h 10190"/>
              <a:gd name="connsiteX7" fmla="*/ 10348 w 10353"/>
              <a:gd name="connsiteY7" fmla="*/ 5077 h 10190"/>
              <a:gd name="connsiteX8" fmla="*/ 9817 w 10353"/>
              <a:gd name="connsiteY8" fmla="*/ 482 h 10190"/>
              <a:gd name="connsiteX0" fmla="*/ 9815 w 10351"/>
              <a:gd name="connsiteY0" fmla="*/ 495 h 10203"/>
              <a:gd name="connsiteX1" fmla="*/ 5008 w 10351"/>
              <a:gd name="connsiteY1" fmla="*/ 138 h 10203"/>
              <a:gd name="connsiteX2" fmla="*/ 420 w 10351"/>
              <a:gd name="connsiteY2" fmla="*/ 366 h 10203"/>
              <a:gd name="connsiteX3" fmla="*/ 1 w 10351"/>
              <a:gd name="connsiteY3" fmla="*/ 4978 h 10203"/>
              <a:gd name="connsiteX4" fmla="*/ 416 w 10351"/>
              <a:gd name="connsiteY4" fmla="*/ 9636 h 10203"/>
              <a:gd name="connsiteX5" fmla="*/ 5401 w 10351"/>
              <a:gd name="connsiteY5" fmla="*/ 10077 h 10203"/>
              <a:gd name="connsiteX6" fmla="*/ 9939 w 10351"/>
              <a:gd name="connsiteY6" fmla="*/ 9857 h 10203"/>
              <a:gd name="connsiteX7" fmla="*/ 10346 w 10351"/>
              <a:gd name="connsiteY7" fmla="*/ 5090 h 10203"/>
              <a:gd name="connsiteX8" fmla="*/ 9815 w 10351"/>
              <a:gd name="connsiteY8" fmla="*/ 495 h 10203"/>
              <a:gd name="connsiteX0" fmla="*/ 9816 w 10352"/>
              <a:gd name="connsiteY0" fmla="*/ 495 h 10203"/>
              <a:gd name="connsiteX1" fmla="*/ 5009 w 10352"/>
              <a:gd name="connsiteY1" fmla="*/ 138 h 10203"/>
              <a:gd name="connsiteX2" fmla="*/ 421 w 10352"/>
              <a:gd name="connsiteY2" fmla="*/ 366 h 10203"/>
              <a:gd name="connsiteX3" fmla="*/ 2 w 10352"/>
              <a:gd name="connsiteY3" fmla="*/ 4978 h 10203"/>
              <a:gd name="connsiteX4" fmla="*/ 417 w 10352"/>
              <a:gd name="connsiteY4" fmla="*/ 9636 h 10203"/>
              <a:gd name="connsiteX5" fmla="*/ 5402 w 10352"/>
              <a:gd name="connsiteY5" fmla="*/ 10077 h 10203"/>
              <a:gd name="connsiteX6" fmla="*/ 9940 w 10352"/>
              <a:gd name="connsiteY6" fmla="*/ 9857 h 10203"/>
              <a:gd name="connsiteX7" fmla="*/ 10347 w 10352"/>
              <a:gd name="connsiteY7" fmla="*/ 5090 h 10203"/>
              <a:gd name="connsiteX8" fmla="*/ 9816 w 10352"/>
              <a:gd name="connsiteY8" fmla="*/ 495 h 10203"/>
              <a:gd name="connsiteX0" fmla="*/ 9818 w 10354"/>
              <a:gd name="connsiteY0" fmla="*/ 495 h 10198"/>
              <a:gd name="connsiteX1" fmla="*/ 5011 w 10354"/>
              <a:gd name="connsiteY1" fmla="*/ 138 h 10198"/>
              <a:gd name="connsiteX2" fmla="*/ 423 w 10354"/>
              <a:gd name="connsiteY2" fmla="*/ 366 h 10198"/>
              <a:gd name="connsiteX3" fmla="*/ 4 w 10354"/>
              <a:gd name="connsiteY3" fmla="*/ 4978 h 10198"/>
              <a:gd name="connsiteX4" fmla="*/ 385 w 10354"/>
              <a:gd name="connsiteY4" fmla="*/ 9572 h 10198"/>
              <a:gd name="connsiteX5" fmla="*/ 5404 w 10354"/>
              <a:gd name="connsiteY5" fmla="*/ 10077 h 10198"/>
              <a:gd name="connsiteX6" fmla="*/ 9942 w 10354"/>
              <a:gd name="connsiteY6" fmla="*/ 9857 h 10198"/>
              <a:gd name="connsiteX7" fmla="*/ 10349 w 10354"/>
              <a:gd name="connsiteY7" fmla="*/ 5090 h 10198"/>
              <a:gd name="connsiteX8" fmla="*/ 9818 w 10354"/>
              <a:gd name="connsiteY8" fmla="*/ 495 h 10198"/>
              <a:gd name="connsiteX0" fmla="*/ 9823 w 10359"/>
              <a:gd name="connsiteY0" fmla="*/ 495 h 10257"/>
              <a:gd name="connsiteX1" fmla="*/ 5016 w 10359"/>
              <a:gd name="connsiteY1" fmla="*/ 138 h 10257"/>
              <a:gd name="connsiteX2" fmla="*/ 428 w 10359"/>
              <a:gd name="connsiteY2" fmla="*/ 366 h 10257"/>
              <a:gd name="connsiteX3" fmla="*/ 9 w 10359"/>
              <a:gd name="connsiteY3" fmla="*/ 4978 h 10257"/>
              <a:gd name="connsiteX4" fmla="*/ 367 w 10359"/>
              <a:gd name="connsiteY4" fmla="*/ 9722 h 10257"/>
              <a:gd name="connsiteX5" fmla="*/ 5409 w 10359"/>
              <a:gd name="connsiteY5" fmla="*/ 10077 h 10257"/>
              <a:gd name="connsiteX6" fmla="*/ 9947 w 10359"/>
              <a:gd name="connsiteY6" fmla="*/ 9857 h 10257"/>
              <a:gd name="connsiteX7" fmla="*/ 10354 w 10359"/>
              <a:gd name="connsiteY7" fmla="*/ 5090 h 10257"/>
              <a:gd name="connsiteX8" fmla="*/ 9823 w 10359"/>
              <a:gd name="connsiteY8" fmla="*/ 495 h 10257"/>
              <a:gd name="connsiteX0" fmla="*/ 9817 w 10353"/>
              <a:gd name="connsiteY0" fmla="*/ 495 h 10285"/>
              <a:gd name="connsiteX1" fmla="*/ 5010 w 10353"/>
              <a:gd name="connsiteY1" fmla="*/ 138 h 10285"/>
              <a:gd name="connsiteX2" fmla="*/ 422 w 10353"/>
              <a:gd name="connsiteY2" fmla="*/ 366 h 10285"/>
              <a:gd name="connsiteX3" fmla="*/ 3 w 10353"/>
              <a:gd name="connsiteY3" fmla="*/ 4978 h 10285"/>
              <a:gd name="connsiteX4" fmla="*/ 395 w 10353"/>
              <a:gd name="connsiteY4" fmla="*/ 9765 h 10285"/>
              <a:gd name="connsiteX5" fmla="*/ 5403 w 10353"/>
              <a:gd name="connsiteY5" fmla="*/ 10077 h 10285"/>
              <a:gd name="connsiteX6" fmla="*/ 9941 w 10353"/>
              <a:gd name="connsiteY6" fmla="*/ 9857 h 10285"/>
              <a:gd name="connsiteX7" fmla="*/ 10348 w 10353"/>
              <a:gd name="connsiteY7" fmla="*/ 5090 h 10285"/>
              <a:gd name="connsiteX8" fmla="*/ 9817 w 10353"/>
              <a:gd name="connsiteY8" fmla="*/ 495 h 10285"/>
              <a:gd name="connsiteX0" fmla="*/ 9817 w 10353"/>
              <a:gd name="connsiteY0" fmla="*/ 495 h 10223"/>
              <a:gd name="connsiteX1" fmla="*/ 5010 w 10353"/>
              <a:gd name="connsiteY1" fmla="*/ 138 h 10223"/>
              <a:gd name="connsiteX2" fmla="*/ 422 w 10353"/>
              <a:gd name="connsiteY2" fmla="*/ 366 h 10223"/>
              <a:gd name="connsiteX3" fmla="*/ 3 w 10353"/>
              <a:gd name="connsiteY3" fmla="*/ 4978 h 10223"/>
              <a:gd name="connsiteX4" fmla="*/ 395 w 10353"/>
              <a:gd name="connsiteY4" fmla="*/ 9765 h 10223"/>
              <a:gd name="connsiteX5" fmla="*/ 5403 w 10353"/>
              <a:gd name="connsiteY5" fmla="*/ 10077 h 10223"/>
              <a:gd name="connsiteX6" fmla="*/ 9941 w 10353"/>
              <a:gd name="connsiteY6" fmla="*/ 9857 h 10223"/>
              <a:gd name="connsiteX7" fmla="*/ 10348 w 10353"/>
              <a:gd name="connsiteY7" fmla="*/ 5090 h 10223"/>
              <a:gd name="connsiteX8" fmla="*/ 9817 w 10353"/>
              <a:gd name="connsiteY8" fmla="*/ 495 h 10223"/>
              <a:gd name="connsiteX0" fmla="*/ 9818 w 10354"/>
              <a:gd name="connsiteY0" fmla="*/ 495 h 10209"/>
              <a:gd name="connsiteX1" fmla="*/ 5011 w 10354"/>
              <a:gd name="connsiteY1" fmla="*/ 138 h 10209"/>
              <a:gd name="connsiteX2" fmla="*/ 423 w 10354"/>
              <a:gd name="connsiteY2" fmla="*/ 366 h 10209"/>
              <a:gd name="connsiteX3" fmla="*/ 4 w 10354"/>
              <a:gd name="connsiteY3" fmla="*/ 4978 h 10209"/>
              <a:gd name="connsiteX4" fmla="*/ 385 w 10354"/>
              <a:gd name="connsiteY4" fmla="*/ 9744 h 10209"/>
              <a:gd name="connsiteX5" fmla="*/ 5404 w 10354"/>
              <a:gd name="connsiteY5" fmla="*/ 10077 h 10209"/>
              <a:gd name="connsiteX6" fmla="*/ 9942 w 10354"/>
              <a:gd name="connsiteY6" fmla="*/ 9857 h 10209"/>
              <a:gd name="connsiteX7" fmla="*/ 10349 w 10354"/>
              <a:gd name="connsiteY7" fmla="*/ 5090 h 10209"/>
              <a:gd name="connsiteX8" fmla="*/ 9818 w 10354"/>
              <a:gd name="connsiteY8" fmla="*/ 495 h 10209"/>
              <a:gd name="connsiteX0" fmla="*/ 9782 w 10318"/>
              <a:gd name="connsiteY0" fmla="*/ 495 h 10209"/>
              <a:gd name="connsiteX1" fmla="*/ 4975 w 10318"/>
              <a:gd name="connsiteY1" fmla="*/ 138 h 10209"/>
              <a:gd name="connsiteX2" fmla="*/ 387 w 10318"/>
              <a:gd name="connsiteY2" fmla="*/ 366 h 10209"/>
              <a:gd name="connsiteX3" fmla="*/ 13 w 10318"/>
              <a:gd name="connsiteY3" fmla="*/ 4958 h 10209"/>
              <a:gd name="connsiteX4" fmla="*/ 349 w 10318"/>
              <a:gd name="connsiteY4" fmla="*/ 9744 h 10209"/>
              <a:gd name="connsiteX5" fmla="*/ 5368 w 10318"/>
              <a:gd name="connsiteY5" fmla="*/ 10077 h 10209"/>
              <a:gd name="connsiteX6" fmla="*/ 9906 w 10318"/>
              <a:gd name="connsiteY6" fmla="*/ 9857 h 10209"/>
              <a:gd name="connsiteX7" fmla="*/ 10313 w 10318"/>
              <a:gd name="connsiteY7" fmla="*/ 5090 h 10209"/>
              <a:gd name="connsiteX8" fmla="*/ 9782 w 10318"/>
              <a:gd name="connsiteY8" fmla="*/ 495 h 10209"/>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36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10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231"/>
              <a:gd name="connsiteX1" fmla="*/ 4972 w 10315"/>
              <a:gd name="connsiteY1" fmla="*/ 138 h 10231"/>
              <a:gd name="connsiteX2" fmla="*/ 384 w 10315"/>
              <a:gd name="connsiteY2" fmla="*/ 366 h 10231"/>
              <a:gd name="connsiteX3" fmla="*/ 10 w 10315"/>
              <a:gd name="connsiteY3" fmla="*/ 4958 h 10231"/>
              <a:gd name="connsiteX4" fmla="*/ 369 w 10315"/>
              <a:gd name="connsiteY4" fmla="*/ 9586 h 10231"/>
              <a:gd name="connsiteX5" fmla="*/ 5105 w 10315"/>
              <a:gd name="connsiteY5" fmla="*/ 10077 h 10231"/>
              <a:gd name="connsiteX6" fmla="*/ 9903 w 10315"/>
              <a:gd name="connsiteY6" fmla="*/ 9857 h 10231"/>
              <a:gd name="connsiteX7" fmla="*/ 10310 w 10315"/>
              <a:gd name="connsiteY7" fmla="*/ 5090 h 10231"/>
              <a:gd name="connsiteX8" fmla="*/ 9779 w 10315"/>
              <a:gd name="connsiteY8" fmla="*/ 495 h 10231"/>
              <a:gd name="connsiteX0" fmla="*/ 9779 w 10310"/>
              <a:gd name="connsiteY0" fmla="*/ 495 h 10231"/>
              <a:gd name="connsiteX1" fmla="*/ 4972 w 10310"/>
              <a:gd name="connsiteY1" fmla="*/ 138 h 10231"/>
              <a:gd name="connsiteX2" fmla="*/ 384 w 10310"/>
              <a:gd name="connsiteY2" fmla="*/ 366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71 h 10207"/>
              <a:gd name="connsiteX1" fmla="*/ 4972 w 10310"/>
              <a:gd name="connsiteY1" fmla="*/ 114 h 10207"/>
              <a:gd name="connsiteX2" fmla="*/ 441 w 10310"/>
              <a:gd name="connsiteY2" fmla="*/ 381 h 10207"/>
              <a:gd name="connsiteX3" fmla="*/ 10 w 10310"/>
              <a:gd name="connsiteY3" fmla="*/ 4934 h 10207"/>
              <a:gd name="connsiteX4" fmla="*/ 369 w 10310"/>
              <a:gd name="connsiteY4" fmla="*/ 9562 h 10207"/>
              <a:gd name="connsiteX5" fmla="*/ 5105 w 10310"/>
              <a:gd name="connsiteY5" fmla="*/ 10053 h 10207"/>
              <a:gd name="connsiteX6" fmla="*/ 9812 w 10310"/>
              <a:gd name="connsiteY6" fmla="*/ 9833 h 10207"/>
              <a:gd name="connsiteX7" fmla="*/ 10310 w 10310"/>
              <a:gd name="connsiteY7" fmla="*/ 5066 h 10207"/>
              <a:gd name="connsiteX8" fmla="*/ 9779 w 10310"/>
              <a:gd name="connsiteY8" fmla="*/ 471 h 10207"/>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88 w 10319"/>
              <a:gd name="connsiteY0" fmla="*/ 495 h 10231"/>
              <a:gd name="connsiteX1" fmla="*/ 4981 w 10319"/>
              <a:gd name="connsiteY1" fmla="*/ 138 h 10231"/>
              <a:gd name="connsiteX2" fmla="*/ 450 w 10319"/>
              <a:gd name="connsiteY2" fmla="*/ 405 h 10231"/>
              <a:gd name="connsiteX3" fmla="*/ 8 w 10319"/>
              <a:gd name="connsiteY3" fmla="*/ 4780 h 10231"/>
              <a:gd name="connsiteX4" fmla="*/ 378 w 10319"/>
              <a:gd name="connsiteY4" fmla="*/ 9586 h 10231"/>
              <a:gd name="connsiteX5" fmla="*/ 5114 w 10319"/>
              <a:gd name="connsiteY5" fmla="*/ 10077 h 10231"/>
              <a:gd name="connsiteX6" fmla="*/ 9821 w 10319"/>
              <a:gd name="connsiteY6" fmla="*/ 9857 h 10231"/>
              <a:gd name="connsiteX7" fmla="*/ 10319 w 10319"/>
              <a:gd name="connsiteY7" fmla="*/ 5090 h 10231"/>
              <a:gd name="connsiteX8" fmla="*/ 9788 w 10319"/>
              <a:gd name="connsiteY8" fmla="*/ 495 h 10231"/>
              <a:gd name="connsiteX0" fmla="*/ 9790 w 10321"/>
              <a:gd name="connsiteY0" fmla="*/ 495 h 10231"/>
              <a:gd name="connsiteX1" fmla="*/ 4983 w 10321"/>
              <a:gd name="connsiteY1" fmla="*/ 138 h 10231"/>
              <a:gd name="connsiteX2" fmla="*/ 452 w 10321"/>
              <a:gd name="connsiteY2" fmla="*/ 405 h 10231"/>
              <a:gd name="connsiteX3" fmla="*/ 10 w 10321"/>
              <a:gd name="connsiteY3" fmla="*/ 4780 h 10231"/>
              <a:gd name="connsiteX4" fmla="*/ 380 w 10321"/>
              <a:gd name="connsiteY4" fmla="*/ 9586 h 10231"/>
              <a:gd name="connsiteX5" fmla="*/ 5116 w 10321"/>
              <a:gd name="connsiteY5" fmla="*/ 10077 h 10231"/>
              <a:gd name="connsiteX6" fmla="*/ 9823 w 10321"/>
              <a:gd name="connsiteY6" fmla="*/ 9857 h 10231"/>
              <a:gd name="connsiteX7" fmla="*/ 10321 w 10321"/>
              <a:gd name="connsiteY7" fmla="*/ 5090 h 10231"/>
              <a:gd name="connsiteX8" fmla="*/ 9790 w 10321"/>
              <a:gd name="connsiteY8" fmla="*/ 495 h 10231"/>
              <a:gd name="connsiteX0" fmla="*/ 9707 w 10321"/>
              <a:gd name="connsiteY0" fmla="*/ 365 h 10316"/>
              <a:gd name="connsiteX1" fmla="*/ 4983 w 10321"/>
              <a:gd name="connsiteY1" fmla="*/ 223 h 10316"/>
              <a:gd name="connsiteX2" fmla="*/ 452 w 10321"/>
              <a:gd name="connsiteY2" fmla="*/ 490 h 10316"/>
              <a:gd name="connsiteX3" fmla="*/ 10 w 10321"/>
              <a:gd name="connsiteY3" fmla="*/ 4865 h 10316"/>
              <a:gd name="connsiteX4" fmla="*/ 380 w 10321"/>
              <a:gd name="connsiteY4" fmla="*/ 9671 h 10316"/>
              <a:gd name="connsiteX5" fmla="*/ 5116 w 10321"/>
              <a:gd name="connsiteY5" fmla="*/ 10162 h 10316"/>
              <a:gd name="connsiteX6" fmla="*/ 9823 w 10321"/>
              <a:gd name="connsiteY6" fmla="*/ 9942 h 10316"/>
              <a:gd name="connsiteX7" fmla="*/ 10321 w 10321"/>
              <a:gd name="connsiteY7" fmla="*/ 5175 h 10316"/>
              <a:gd name="connsiteX8" fmla="*/ 9707 w 10321"/>
              <a:gd name="connsiteY8" fmla="*/ 365 h 10316"/>
              <a:gd name="connsiteX0" fmla="*/ 9707 w 10327"/>
              <a:gd name="connsiteY0" fmla="*/ 365 h 10327"/>
              <a:gd name="connsiteX1" fmla="*/ 4983 w 10327"/>
              <a:gd name="connsiteY1" fmla="*/ 223 h 10327"/>
              <a:gd name="connsiteX2" fmla="*/ 452 w 10327"/>
              <a:gd name="connsiteY2" fmla="*/ 490 h 10327"/>
              <a:gd name="connsiteX3" fmla="*/ 10 w 10327"/>
              <a:gd name="connsiteY3" fmla="*/ 4865 h 10327"/>
              <a:gd name="connsiteX4" fmla="*/ 380 w 10327"/>
              <a:gd name="connsiteY4" fmla="*/ 9671 h 10327"/>
              <a:gd name="connsiteX5" fmla="*/ 5116 w 10327"/>
              <a:gd name="connsiteY5" fmla="*/ 10162 h 10327"/>
              <a:gd name="connsiteX6" fmla="*/ 9918 w 10327"/>
              <a:gd name="connsiteY6" fmla="*/ 9749 h 10327"/>
              <a:gd name="connsiteX7" fmla="*/ 10321 w 10327"/>
              <a:gd name="connsiteY7" fmla="*/ 5175 h 10327"/>
              <a:gd name="connsiteX8" fmla="*/ 9707 w 10327"/>
              <a:gd name="connsiteY8" fmla="*/ 365 h 10327"/>
              <a:gd name="connsiteX0" fmla="*/ 9707 w 10327"/>
              <a:gd name="connsiteY0" fmla="*/ 365 h 10265"/>
              <a:gd name="connsiteX1" fmla="*/ 4983 w 10327"/>
              <a:gd name="connsiteY1" fmla="*/ 223 h 10265"/>
              <a:gd name="connsiteX2" fmla="*/ 452 w 10327"/>
              <a:gd name="connsiteY2" fmla="*/ 490 h 10265"/>
              <a:gd name="connsiteX3" fmla="*/ 10 w 10327"/>
              <a:gd name="connsiteY3" fmla="*/ 4865 h 10265"/>
              <a:gd name="connsiteX4" fmla="*/ 380 w 10327"/>
              <a:gd name="connsiteY4" fmla="*/ 9671 h 10265"/>
              <a:gd name="connsiteX5" fmla="*/ 5188 w 10327"/>
              <a:gd name="connsiteY5" fmla="*/ 10012 h 10265"/>
              <a:gd name="connsiteX6" fmla="*/ 9918 w 10327"/>
              <a:gd name="connsiteY6" fmla="*/ 9749 h 10265"/>
              <a:gd name="connsiteX7" fmla="*/ 10321 w 10327"/>
              <a:gd name="connsiteY7" fmla="*/ 5175 h 10265"/>
              <a:gd name="connsiteX8" fmla="*/ 9707 w 10327"/>
              <a:gd name="connsiteY8" fmla="*/ 365 h 10265"/>
              <a:gd name="connsiteX0" fmla="*/ 9710 w 10330"/>
              <a:gd name="connsiteY0" fmla="*/ 365 h 10251"/>
              <a:gd name="connsiteX1" fmla="*/ 4986 w 10330"/>
              <a:gd name="connsiteY1" fmla="*/ 223 h 10251"/>
              <a:gd name="connsiteX2" fmla="*/ 455 w 10330"/>
              <a:gd name="connsiteY2" fmla="*/ 490 h 10251"/>
              <a:gd name="connsiteX3" fmla="*/ 13 w 10330"/>
              <a:gd name="connsiteY3" fmla="*/ 4865 h 10251"/>
              <a:gd name="connsiteX4" fmla="*/ 562 w 10330"/>
              <a:gd name="connsiteY4" fmla="*/ 9650 h 10251"/>
              <a:gd name="connsiteX5" fmla="*/ 5191 w 10330"/>
              <a:gd name="connsiteY5" fmla="*/ 10012 h 10251"/>
              <a:gd name="connsiteX6" fmla="*/ 9921 w 10330"/>
              <a:gd name="connsiteY6" fmla="*/ 9749 h 10251"/>
              <a:gd name="connsiteX7" fmla="*/ 10324 w 10330"/>
              <a:gd name="connsiteY7" fmla="*/ 5175 h 10251"/>
              <a:gd name="connsiteX8" fmla="*/ 9710 w 10330"/>
              <a:gd name="connsiteY8" fmla="*/ 365 h 10251"/>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2 w 10332"/>
              <a:gd name="connsiteY0" fmla="*/ 365 h 10317"/>
              <a:gd name="connsiteX1" fmla="*/ 4988 w 10332"/>
              <a:gd name="connsiteY1" fmla="*/ 223 h 10317"/>
              <a:gd name="connsiteX2" fmla="*/ 457 w 10332"/>
              <a:gd name="connsiteY2" fmla="*/ 490 h 10317"/>
              <a:gd name="connsiteX3" fmla="*/ 15 w 10332"/>
              <a:gd name="connsiteY3" fmla="*/ 4865 h 10317"/>
              <a:gd name="connsiteX4" fmla="*/ 588 w 10332"/>
              <a:gd name="connsiteY4" fmla="*/ 9929 h 10317"/>
              <a:gd name="connsiteX5" fmla="*/ 5193 w 10332"/>
              <a:gd name="connsiteY5" fmla="*/ 10012 h 10317"/>
              <a:gd name="connsiteX6" fmla="*/ 9923 w 10332"/>
              <a:gd name="connsiteY6" fmla="*/ 9749 h 10317"/>
              <a:gd name="connsiteX7" fmla="*/ 10326 w 10332"/>
              <a:gd name="connsiteY7" fmla="*/ 5175 h 10317"/>
              <a:gd name="connsiteX8" fmla="*/ 9712 w 10332"/>
              <a:gd name="connsiteY8" fmla="*/ 365 h 10317"/>
              <a:gd name="connsiteX0" fmla="*/ 9712 w 10332"/>
              <a:gd name="connsiteY0" fmla="*/ 365 h 10185"/>
              <a:gd name="connsiteX1" fmla="*/ 4988 w 10332"/>
              <a:gd name="connsiteY1" fmla="*/ 223 h 10185"/>
              <a:gd name="connsiteX2" fmla="*/ 457 w 10332"/>
              <a:gd name="connsiteY2" fmla="*/ 490 h 10185"/>
              <a:gd name="connsiteX3" fmla="*/ 15 w 10332"/>
              <a:gd name="connsiteY3" fmla="*/ 4865 h 10185"/>
              <a:gd name="connsiteX4" fmla="*/ 588 w 10332"/>
              <a:gd name="connsiteY4" fmla="*/ 9929 h 10185"/>
              <a:gd name="connsiteX5" fmla="*/ 5193 w 10332"/>
              <a:gd name="connsiteY5" fmla="*/ 10012 h 10185"/>
              <a:gd name="connsiteX6" fmla="*/ 9923 w 10332"/>
              <a:gd name="connsiteY6" fmla="*/ 9749 h 10185"/>
              <a:gd name="connsiteX7" fmla="*/ 10326 w 10332"/>
              <a:gd name="connsiteY7" fmla="*/ 5175 h 10185"/>
              <a:gd name="connsiteX8" fmla="*/ 9712 w 10332"/>
              <a:gd name="connsiteY8" fmla="*/ 365 h 10185"/>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267"/>
              <a:gd name="connsiteY0" fmla="*/ 365 h 10183"/>
              <a:gd name="connsiteX1" fmla="*/ 4988 w 10267"/>
              <a:gd name="connsiteY1" fmla="*/ 223 h 10183"/>
              <a:gd name="connsiteX2" fmla="*/ 457 w 10267"/>
              <a:gd name="connsiteY2" fmla="*/ 490 h 10183"/>
              <a:gd name="connsiteX3" fmla="*/ 15 w 10267"/>
              <a:gd name="connsiteY3" fmla="*/ 4865 h 10183"/>
              <a:gd name="connsiteX4" fmla="*/ 588 w 10267"/>
              <a:gd name="connsiteY4" fmla="*/ 9929 h 10183"/>
              <a:gd name="connsiteX5" fmla="*/ 5193 w 10267"/>
              <a:gd name="connsiteY5" fmla="*/ 10012 h 10183"/>
              <a:gd name="connsiteX6" fmla="*/ 9792 w 10267"/>
              <a:gd name="connsiteY6" fmla="*/ 9792 h 10183"/>
              <a:gd name="connsiteX7" fmla="*/ 10266 w 10267"/>
              <a:gd name="connsiteY7" fmla="*/ 5175 h 10183"/>
              <a:gd name="connsiteX8" fmla="*/ 9712 w 10267"/>
              <a:gd name="connsiteY8" fmla="*/ 365 h 10183"/>
              <a:gd name="connsiteX0" fmla="*/ 9712 w 10288"/>
              <a:gd name="connsiteY0" fmla="*/ 365 h 10186"/>
              <a:gd name="connsiteX1" fmla="*/ 4988 w 10288"/>
              <a:gd name="connsiteY1" fmla="*/ 223 h 10186"/>
              <a:gd name="connsiteX2" fmla="*/ 457 w 10288"/>
              <a:gd name="connsiteY2" fmla="*/ 490 h 10186"/>
              <a:gd name="connsiteX3" fmla="*/ 15 w 10288"/>
              <a:gd name="connsiteY3" fmla="*/ 4865 h 10186"/>
              <a:gd name="connsiteX4" fmla="*/ 588 w 10288"/>
              <a:gd name="connsiteY4" fmla="*/ 9929 h 10186"/>
              <a:gd name="connsiteX5" fmla="*/ 5193 w 10288"/>
              <a:gd name="connsiteY5" fmla="*/ 10012 h 10186"/>
              <a:gd name="connsiteX6" fmla="*/ 9935 w 10288"/>
              <a:gd name="connsiteY6" fmla="*/ 9728 h 10186"/>
              <a:gd name="connsiteX7" fmla="*/ 10266 w 10288"/>
              <a:gd name="connsiteY7" fmla="*/ 5175 h 10186"/>
              <a:gd name="connsiteX8" fmla="*/ 9712 w 10288"/>
              <a:gd name="connsiteY8" fmla="*/ 365 h 10186"/>
              <a:gd name="connsiteX0" fmla="*/ 9712 w 10288"/>
              <a:gd name="connsiteY0" fmla="*/ 435 h 10256"/>
              <a:gd name="connsiteX1" fmla="*/ 4988 w 10288"/>
              <a:gd name="connsiteY1" fmla="*/ 100 h 10256"/>
              <a:gd name="connsiteX2" fmla="*/ 457 w 10288"/>
              <a:gd name="connsiteY2" fmla="*/ 560 h 10256"/>
              <a:gd name="connsiteX3" fmla="*/ 15 w 10288"/>
              <a:gd name="connsiteY3" fmla="*/ 4935 h 10256"/>
              <a:gd name="connsiteX4" fmla="*/ 588 w 10288"/>
              <a:gd name="connsiteY4" fmla="*/ 9999 h 10256"/>
              <a:gd name="connsiteX5" fmla="*/ 5193 w 10288"/>
              <a:gd name="connsiteY5" fmla="*/ 10082 h 10256"/>
              <a:gd name="connsiteX6" fmla="*/ 9935 w 10288"/>
              <a:gd name="connsiteY6" fmla="*/ 9798 h 10256"/>
              <a:gd name="connsiteX7" fmla="*/ 10266 w 10288"/>
              <a:gd name="connsiteY7" fmla="*/ 5245 h 10256"/>
              <a:gd name="connsiteX8" fmla="*/ 9712 w 10288"/>
              <a:gd name="connsiteY8" fmla="*/ 435 h 10256"/>
              <a:gd name="connsiteX0" fmla="*/ 9749 w 10325"/>
              <a:gd name="connsiteY0" fmla="*/ 435 h 10256"/>
              <a:gd name="connsiteX1" fmla="*/ 5025 w 10325"/>
              <a:gd name="connsiteY1" fmla="*/ 100 h 10256"/>
              <a:gd name="connsiteX2" fmla="*/ 387 w 10325"/>
              <a:gd name="connsiteY2" fmla="*/ 431 h 10256"/>
              <a:gd name="connsiteX3" fmla="*/ 52 w 10325"/>
              <a:gd name="connsiteY3" fmla="*/ 4935 h 10256"/>
              <a:gd name="connsiteX4" fmla="*/ 625 w 10325"/>
              <a:gd name="connsiteY4" fmla="*/ 9999 h 10256"/>
              <a:gd name="connsiteX5" fmla="*/ 5230 w 10325"/>
              <a:gd name="connsiteY5" fmla="*/ 10082 h 10256"/>
              <a:gd name="connsiteX6" fmla="*/ 9972 w 10325"/>
              <a:gd name="connsiteY6" fmla="*/ 9798 h 10256"/>
              <a:gd name="connsiteX7" fmla="*/ 10303 w 10325"/>
              <a:gd name="connsiteY7" fmla="*/ 5245 h 10256"/>
              <a:gd name="connsiteX8" fmla="*/ 9749 w 10325"/>
              <a:gd name="connsiteY8" fmla="*/ 435 h 10256"/>
              <a:gd name="connsiteX0" fmla="*/ 9821 w 10325"/>
              <a:gd name="connsiteY0" fmla="*/ 401 h 10308"/>
              <a:gd name="connsiteX1" fmla="*/ 5025 w 10325"/>
              <a:gd name="connsiteY1" fmla="*/ 152 h 10308"/>
              <a:gd name="connsiteX2" fmla="*/ 387 w 10325"/>
              <a:gd name="connsiteY2" fmla="*/ 483 h 10308"/>
              <a:gd name="connsiteX3" fmla="*/ 52 w 10325"/>
              <a:gd name="connsiteY3" fmla="*/ 4987 h 10308"/>
              <a:gd name="connsiteX4" fmla="*/ 625 w 10325"/>
              <a:gd name="connsiteY4" fmla="*/ 10051 h 10308"/>
              <a:gd name="connsiteX5" fmla="*/ 5230 w 10325"/>
              <a:gd name="connsiteY5" fmla="*/ 10134 h 10308"/>
              <a:gd name="connsiteX6" fmla="*/ 9972 w 10325"/>
              <a:gd name="connsiteY6" fmla="*/ 9850 h 10308"/>
              <a:gd name="connsiteX7" fmla="*/ 10303 w 10325"/>
              <a:gd name="connsiteY7" fmla="*/ 5297 h 10308"/>
              <a:gd name="connsiteX8" fmla="*/ 9821 w 10325"/>
              <a:gd name="connsiteY8" fmla="*/ 401 h 10308"/>
              <a:gd name="connsiteX0" fmla="*/ 9821 w 10325"/>
              <a:gd name="connsiteY0" fmla="*/ 444 h 10351"/>
              <a:gd name="connsiteX1" fmla="*/ 5120 w 10325"/>
              <a:gd name="connsiteY1" fmla="*/ 88 h 10351"/>
              <a:gd name="connsiteX2" fmla="*/ 387 w 10325"/>
              <a:gd name="connsiteY2" fmla="*/ 526 h 10351"/>
              <a:gd name="connsiteX3" fmla="*/ 52 w 10325"/>
              <a:gd name="connsiteY3" fmla="*/ 5030 h 10351"/>
              <a:gd name="connsiteX4" fmla="*/ 625 w 10325"/>
              <a:gd name="connsiteY4" fmla="*/ 10094 h 10351"/>
              <a:gd name="connsiteX5" fmla="*/ 5230 w 10325"/>
              <a:gd name="connsiteY5" fmla="*/ 10177 h 10351"/>
              <a:gd name="connsiteX6" fmla="*/ 9972 w 10325"/>
              <a:gd name="connsiteY6" fmla="*/ 9893 h 10351"/>
              <a:gd name="connsiteX7" fmla="*/ 10303 w 10325"/>
              <a:gd name="connsiteY7" fmla="*/ 5340 h 10351"/>
              <a:gd name="connsiteX8" fmla="*/ 9821 w 10325"/>
              <a:gd name="connsiteY8" fmla="*/ 444 h 10351"/>
              <a:gd name="connsiteX0" fmla="*/ 9939 w 10443"/>
              <a:gd name="connsiteY0" fmla="*/ 444 h 10504"/>
              <a:gd name="connsiteX1" fmla="*/ 5238 w 10443"/>
              <a:gd name="connsiteY1" fmla="*/ 88 h 10504"/>
              <a:gd name="connsiteX2" fmla="*/ 505 w 10443"/>
              <a:gd name="connsiteY2" fmla="*/ 526 h 10504"/>
              <a:gd name="connsiteX3" fmla="*/ 15 w 10443"/>
              <a:gd name="connsiteY3" fmla="*/ 5051 h 10504"/>
              <a:gd name="connsiteX4" fmla="*/ 743 w 10443"/>
              <a:gd name="connsiteY4" fmla="*/ 10094 h 10504"/>
              <a:gd name="connsiteX5" fmla="*/ 5348 w 10443"/>
              <a:gd name="connsiteY5" fmla="*/ 10177 h 10504"/>
              <a:gd name="connsiteX6" fmla="*/ 10090 w 10443"/>
              <a:gd name="connsiteY6" fmla="*/ 9893 h 10504"/>
              <a:gd name="connsiteX7" fmla="*/ 10421 w 10443"/>
              <a:gd name="connsiteY7" fmla="*/ 5340 h 10504"/>
              <a:gd name="connsiteX8" fmla="*/ 9939 w 10443"/>
              <a:gd name="connsiteY8" fmla="*/ 444 h 10504"/>
              <a:gd name="connsiteX0" fmla="*/ 9989 w 10493"/>
              <a:gd name="connsiteY0" fmla="*/ 444 h 10473"/>
              <a:gd name="connsiteX1" fmla="*/ 5288 w 10493"/>
              <a:gd name="connsiteY1" fmla="*/ 88 h 10473"/>
              <a:gd name="connsiteX2" fmla="*/ 555 w 10493"/>
              <a:gd name="connsiteY2" fmla="*/ 526 h 10473"/>
              <a:gd name="connsiteX3" fmla="*/ 65 w 10493"/>
              <a:gd name="connsiteY3" fmla="*/ 5051 h 10473"/>
              <a:gd name="connsiteX4" fmla="*/ 602 w 10493"/>
              <a:gd name="connsiteY4" fmla="*/ 10051 h 10473"/>
              <a:gd name="connsiteX5" fmla="*/ 5398 w 10493"/>
              <a:gd name="connsiteY5" fmla="*/ 10177 h 10473"/>
              <a:gd name="connsiteX6" fmla="*/ 10140 w 10493"/>
              <a:gd name="connsiteY6" fmla="*/ 9893 h 10473"/>
              <a:gd name="connsiteX7" fmla="*/ 10471 w 10493"/>
              <a:gd name="connsiteY7" fmla="*/ 5340 h 10473"/>
              <a:gd name="connsiteX8" fmla="*/ 9989 w 10493"/>
              <a:gd name="connsiteY8" fmla="*/ 444 h 10473"/>
              <a:gd name="connsiteX0" fmla="*/ 9928 w 10432"/>
              <a:gd name="connsiteY0" fmla="*/ 444 h 10484"/>
              <a:gd name="connsiteX1" fmla="*/ 5227 w 10432"/>
              <a:gd name="connsiteY1" fmla="*/ 88 h 10484"/>
              <a:gd name="connsiteX2" fmla="*/ 494 w 10432"/>
              <a:gd name="connsiteY2" fmla="*/ 526 h 10484"/>
              <a:gd name="connsiteX3" fmla="*/ 4 w 10432"/>
              <a:gd name="connsiteY3" fmla="*/ 5051 h 10484"/>
              <a:gd name="connsiteX4" fmla="*/ 541 w 10432"/>
              <a:gd name="connsiteY4" fmla="*/ 10051 h 10484"/>
              <a:gd name="connsiteX5" fmla="*/ 5337 w 10432"/>
              <a:gd name="connsiteY5" fmla="*/ 10177 h 10484"/>
              <a:gd name="connsiteX6" fmla="*/ 10079 w 10432"/>
              <a:gd name="connsiteY6" fmla="*/ 9893 h 10484"/>
              <a:gd name="connsiteX7" fmla="*/ 10410 w 10432"/>
              <a:gd name="connsiteY7" fmla="*/ 5340 h 10484"/>
              <a:gd name="connsiteX8" fmla="*/ 9928 w 10432"/>
              <a:gd name="connsiteY8" fmla="*/ 444 h 10484"/>
              <a:gd name="connsiteX0" fmla="*/ 9988 w 10492"/>
              <a:gd name="connsiteY0" fmla="*/ 444 h 10557"/>
              <a:gd name="connsiteX1" fmla="*/ 5287 w 10492"/>
              <a:gd name="connsiteY1" fmla="*/ 88 h 10557"/>
              <a:gd name="connsiteX2" fmla="*/ 554 w 10492"/>
              <a:gd name="connsiteY2" fmla="*/ 526 h 10557"/>
              <a:gd name="connsiteX3" fmla="*/ 64 w 10492"/>
              <a:gd name="connsiteY3" fmla="*/ 5051 h 10557"/>
              <a:gd name="connsiteX4" fmla="*/ 601 w 10492"/>
              <a:gd name="connsiteY4" fmla="*/ 10051 h 10557"/>
              <a:gd name="connsiteX5" fmla="*/ 5385 w 10492"/>
              <a:gd name="connsiteY5" fmla="*/ 10370 h 10557"/>
              <a:gd name="connsiteX6" fmla="*/ 10139 w 10492"/>
              <a:gd name="connsiteY6" fmla="*/ 9893 h 10557"/>
              <a:gd name="connsiteX7" fmla="*/ 10470 w 10492"/>
              <a:gd name="connsiteY7" fmla="*/ 5340 h 10557"/>
              <a:gd name="connsiteX8" fmla="*/ 9988 w 10492"/>
              <a:gd name="connsiteY8" fmla="*/ 444 h 10557"/>
              <a:gd name="connsiteX0" fmla="*/ 9928 w 10432"/>
              <a:gd name="connsiteY0" fmla="*/ 444 h 10515"/>
              <a:gd name="connsiteX1" fmla="*/ 5227 w 10432"/>
              <a:gd name="connsiteY1" fmla="*/ 88 h 10515"/>
              <a:gd name="connsiteX2" fmla="*/ 494 w 10432"/>
              <a:gd name="connsiteY2" fmla="*/ 526 h 10515"/>
              <a:gd name="connsiteX3" fmla="*/ 4 w 10432"/>
              <a:gd name="connsiteY3" fmla="*/ 5051 h 10515"/>
              <a:gd name="connsiteX4" fmla="*/ 541 w 10432"/>
              <a:gd name="connsiteY4" fmla="*/ 10051 h 10515"/>
              <a:gd name="connsiteX5" fmla="*/ 5325 w 10432"/>
              <a:gd name="connsiteY5" fmla="*/ 10370 h 10515"/>
              <a:gd name="connsiteX6" fmla="*/ 10079 w 10432"/>
              <a:gd name="connsiteY6" fmla="*/ 9893 h 10515"/>
              <a:gd name="connsiteX7" fmla="*/ 10410 w 10432"/>
              <a:gd name="connsiteY7" fmla="*/ 5340 h 10515"/>
              <a:gd name="connsiteX8" fmla="*/ 9928 w 10432"/>
              <a:gd name="connsiteY8" fmla="*/ 444 h 10515"/>
              <a:gd name="connsiteX0" fmla="*/ 9934 w 10438"/>
              <a:gd name="connsiteY0" fmla="*/ 444 h 10584"/>
              <a:gd name="connsiteX1" fmla="*/ 5233 w 10438"/>
              <a:gd name="connsiteY1" fmla="*/ 88 h 10584"/>
              <a:gd name="connsiteX2" fmla="*/ 500 w 10438"/>
              <a:gd name="connsiteY2" fmla="*/ 526 h 10584"/>
              <a:gd name="connsiteX3" fmla="*/ 10 w 10438"/>
              <a:gd name="connsiteY3" fmla="*/ 5051 h 10584"/>
              <a:gd name="connsiteX4" fmla="*/ 666 w 10438"/>
              <a:gd name="connsiteY4" fmla="*/ 10158 h 10584"/>
              <a:gd name="connsiteX5" fmla="*/ 5331 w 10438"/>
              <a:gd name="connsiteY5" fmla="*/ 10370 h 10584"/>
              <a:gd name="connsiteX6" fmla="*/ 10085 w 10438"/>
              <a:gd name="connsiteY6" fmla="*/ 9893 h 10584"/>
              <a:gd name="connsiteX7" fmla="*/ 10416 w 10438"/>
              <a:gd name="connsiteY7" fmla="*/ 5340 h 10584"/>
              <a:gd name="connsiteX8" fmla="*/ 9934 w 10438"/>
              <a:gd name="connsiteY8" fmla="*/ 444 h 10584"/>
              <a:gd name="connsiteX0" fmla="*/ 9934 w 10438"/>
              <a:gd name="connsiteY0" fmla="*/ 444 h 10605"/>
              <a:gd name="connsiteX1" fmla="*/ 5233 w 10438"/>
              <a:gd name="connsiteY1" fmla="*/ 88 h 10605"/>
              <a:gd name="connsiteX2" fmla="*/ 500 w 10438"/>
              <a:gd name="connsiteY2" fmla="*/ 526 h 10605"/>
              <a:gd name="connsiteX3" fmla="*/ 10 w 10438"/>
              <a:gd name="connsiteY3" fmla="*/ 5051 h 10605"/>
              <a:gd name="connsiteX4" fmla="*/ 666 w 10438"/>
              <a:gd name="connsiteY4" fmla="*/ 10158 h 10605"/>
              <a:gd name="connsiteX5" fmla="*/ 5331 w 10438"/>
              <a:gd name="connsiteY5" fmla="*/ 10370 h 10605"/>
              <a:gd name="connsiteX6" fmla="*/ 10085 w 10438"/>
              <a:gd name="connsiteY6" fmla="*/ 9893 h 10605"/>
              <a:gd name="connsiteX7" fmla="*/ 10416 w 10438"/>
              <a:gd name="connsiteY7" fmla="*/ 5340 h 10605"/>
              <a:gd name="connsiteX8" fmla="*/ 9934 w 10438"/>
              <a:gd name="connsiteY8" fmla="*/ 444 h 10605"/>
              <a:gd name="connsiteX0" fmla="*/ 9934 w 10438"/>
              <a:gd name="connsiteY0" fmla="*/ 444 h 10497"/>
              <a:gd name="connsiteX1" fmla="*/ 5233 w 10438"/>
              <a:gd name="connsiteY1" fmla="*/ 88 h 10497"/>
              <a:gd name="connsiteX2" fmla="*/ 500 w 10438"/>
              <a:gd name="connsiteY2" fmla="*/ 526 h 10497"/>
              <a:gd name="connsiteX3" fmla="*/ 10 w 10438"/>
              <a:gd name="connsiteY3" fmla="*/ 5051 h 10497"/>
              <a:gd name="connsiteX4" fmla="*/ 666 w 10438"/>
              <a:gd name="connsiteY4" fmla="*/ 10158 h 10497"/>
              <a:gd name="connsiteX5" fmla="*/ 5331 w 10438"/>
              <a:gd name="connsiteY5" fmla="*/ 10370 h 10497"/>
              <a:gd name="connsiteX6" fmla="*/ 10085 w 10438"/>
              <a:gd name="connsiteY6" fmla="*/ 9893 h 10497"/>
              <a:gd name="connsiteX7" fmla="*/ 10416 w 10438"/>
              <a:gd name="connsiteY7" fmla="*/ 5340 h 10497"/>
              <a:gd name="connsiteX8" fmla="*/ 9934 w 10438"/>
              <a:gd name="connsiteY8" fmla="*/ 444 h 10497"/>
              <a:gd name="connsiteX0" fmla="*/ 9934 w 10455"/>
              <a:gd name="connsiteY0" fmla="*/ 444 h 10491"/>
              <a:gd name="connsiteX1" fmla="*/ 5233 w 10455"/>
              <a:gd name="connsiteY1" fmla="*/ 88 h 10491"/>
              <a:gd name="connsiteX2" fmla="*/ 500 w 10455"/>
              <a:gd name="connsiteY2" fmla="*/ 526 h 10491"/>
              <a:gd name="connsiteX3" fmla="*/ 10 w 10455"/>
              <a:gd name="connsiteY3" fmla="*/ 5051 h 10491"/>
              <a:gd name="connsiteX4" fmla="*/ 666 w 10455"/>
              <a:gd name="connsiteY4" fmla="*/ 10158 h 10491"/>
              <a:gd name="connsiteX5" fmla="*/ 5331 w 10455"/>
              <a:gd name="connsiteY5" fmla="*/ 10370 h 10491"/>
              <a:gd name="connsiteX6" fmla="*/ 10133 w 10455"/>
              <a:gd name="connsiteY6" fmla="*/ 10000 h 10491"/>
              <a:gd name="connsiteX7" fmla="*/ 10416 w 10455"/>
              <a:gd name="connsiteY7" fmla="*/ 5340 h 10491"/>
              <a:gd name="connsiteX8" fmla="*/ 9934 w 10455"/>
              <a:gd name="connsiteY8" fmla="*/ 444 h 10491"/>
              <a:gd name="connsiteX0" fmla="*/ 9994 w 10455"/>
              <a:gd name="connsiteY0" fmla="*/ 435 h 10503"/>
              <a:gd name="connsiteX1" fmla="*/ 5233 w 10455"/>
              <a:gd name="connsiteY1" fmla="*/ 100 h 10503"/>
              <a:gd name="connsiteX2" fmla="*/ 500 w 10455"/>
              <a:gd name="connsiteY2" fmla="*/ 538 h 10503"/>
              <a:gd name="connsiteX3" fmla="*/ 10 w 10455"/>
              <a:gd name="connsiteY3" fmla="*/ 5063 h 10503"/>
              <a:gd name="connsiteX4" fmla="*/ 666 w 10455"/>
              <a:gd name="connsiteY4" fmla="*/ 10170 h 10503"/>
              <a:gd name="connsiteX5" fmla="*/ 5331 w 10455"/>
              <a:gd name="connsiteY5" fmla="*/ 10382 h 10503"/>
              <a:gd name="connsiteX6" fmla="*/ 10133 w 10455"/>
              <a:gd name="connsiteY6" fmla="*/ 10012 h 10503"/>
              <a:gd name="connsiteX7" fmla="*/ 10416 w 10455"/>
              <a:gd name="connsiteY7" fmla="*/ 5352 h 10503"/>
              <a:gd name="connsiteX8" fmla="*/ 9994 w 10455"/>
              <a:gd name="connsiteY8" fmla="*/ 435 h 10503"/>
              <a:gd name="connsiteX0" fmla="*/ 9994 w 10541"/>
              <a:gd name="connsiteY0" fmla="*/ 435 h 10503"/>
              <a:gd name="connsiteX1" fmla="*/ 5233 w 10541"/>
              <a:gd name="connsiteY1" fmla="*/ 100 h 10503"/>
              <a:gd name="connsiteX2" fmla="*/ 500 w 10541"/>
              <a:gd name="connsiteY2" fmla="*/ 538 h 10503"/>
              <a:gd name="connsiteX3" fmla="*/ 10 w 10541"/>
              <a:gd name="connsiteY3" fmla="*/ 5063 h 10503"/>
              <a:gd name="connsiteX4" fmla="*/ 666 w 10541"/>
              <a:gd name="connsiteY4" fmla="*/ 10170 h 10503"/>
              <a:gd name="connsiteX5" fmla="*/ 5331 w 10541"/>
              <a:gd name="connsiteY5" fmla="*/ 10382 h 10503"/>
              <a:gd name="connsiteX6" fmla="*/ 10133 w 10541"/>
              <a:gd name="connsiteY6" fmla="*/ 10012 h 10503"/>
              <a:gd name="connsiteX7" fmla="*/ 10535 w 10541"/>
              <a:gd name="connsiteY7" fmla="*/ 5331 h 10503"/>
              <a:gd name="connsiteX8" fmla="*/ 9994 w 10541"/>
              <a:gd name="connsiteY8" fmla="*/ 435 h 10503"/>
              <a:gd name="connsiteX0" fmla="*/ 9994 w 10550"/>
              <a:gd name="connsiteY0" fmla="*/ 435 h 10500"/>
              <a:gd name="connsiteX1" fmla="*/ 5233 w 10550"/>
              <a:gd name="connsiteY1" fmla="*/ 100 h 10500"/>
              <a:gd name="connsiteX2" fmla="*/ 500 w 10550"/>
              <a:gd name="connsiteY2" fmla="*/ 538 h 10500"/>
              <a:gd name="connsiteX3" fmla="*/ 10 w 10550"/>
              <a:gd name="connsiteY3" fmla="*/ 5063 h 10500"/>
              <a:gd name="connsiteX4" fmla="*/ 666 w 10550"/>
              <a:gd name="connsiteY4" fmla="*/ 10170 h 10500"/>
              <a:gd name="connsiteX5" fmla="*/ 5331 w 10550"/>
              <a:gd name="connsiteY5" fmla="*/ 10382 h 10500"/>
              <a:gd name="connsiteX6" fmla="*/ 10181 w 10550"/>
              <a:gd name="connsiteY6" fmla="*/ 10055 h 10500"/>
              <a:gd name="connsiteX7" fmla="*/ 10535 w 10550"/>
              <a:gd name="connsiteY7" fmla="*/ 5331 h 10500"/>
              <a:gd name="connsiteX8" fmla="*/ 9994 w 10550"/>
              <a:gd name="connsiteY8" fmla="*/ 435 h 10500"/>
              <a:gd name="connsiteX0" fmla="*/ 9994 w 10550"/>
              <a:gd name="connsiteY0" fmla="*/ 435 h 10528"/>
              <a:gd name="connsiteX1" fmla="*/ 5233 w 10550"/>
              <a:gd name="connsiteY1" fmla="*/ 100 h 10528"/>
              <a:gd name="connsiteX2" fmla="*/ 500 w 10550"/>
              <a:gd name="connsiteY2" fmla="*/ 538 h 10528"/>
              <a:gd name="connsiteX3" fmla="*/ 10 w 10550"/>
              <a:gd name="connsiteY3" fmla="*/ 5063 h 10528"/>
              <a:gd name="connsiteX4" fmla="*/ 666 w 10550"/>
              <a:gd name="connsiteY4" fmla="*/ 10213 h 10528"/>
              <a:gd name="connsiteX5" fmla="*/ 5331 w 10550"/>
              <a:gd name="connsiteY5" fmla="*/ 10382 h 10528"/>
              <a:gd name="connsiteX6" fmla="*/ 10181 w 10550"/>
              <a:gd name="connsiteY6" fmla="*/ 10055 h 10528"/>
              <a:gd name="connsiteX7" fmla="*/ 10535 w 10550"/>
              <a:gd name="connsiteY7" fmla="*/ 5331 h 10528"/>
              <a:gd name="connsiteX8" fmla="*/ 9994 w 10550"/>
              <a:gd name="connsiteY8" fmla="*/ 435 h 10528"/>
              <a:gd name="connsiteX0" fmla="*/ 9991 w 10547"/>
              <a:gd name="connsiteY0" fmla="*/ 435 h 10528"/>
              <a:gd name="connsiteX1" fmla="*/ 5230 w 10547"/>
              <a:gd name="connsiteY1" fmla="*/ 100 h 10528"/>
              <a:gd name="connsiteX2" fmla="*/ 497 w 10547"/>
              <a:gd name="connsiteY2" fmla="*/ 538 h 10528"/>
              <a:gd name="connsiteX3" fmla="*/ 7 w 10547"/>
              <a:gd name="connsiteY3" fmla="*/ 5063 h 10528"/>
              <a:gd name="connsiteX4" fmla="*/ 663 w 10547"/>
              <a:gd name="connsiteY4" fmla="*/ 10213 h 10528"/>
              <a:gd name="connsiteX5" fmla="*/ 5328 w 10547"/>
              <a:gd name="connsiteY5" fmla="*/ 10382 h 10528"/>
              <a:gd name="connsiteX6" fmla="*/ 10178 w 10547"/>
              <a:gd name="connsiteY6" fmla="*/ 10055 h 10528"/>
              <a:gd name="connsiteX7" fmla="*/ 10532 w 10547"/>
              <a:gd name="connsiteY7" fmla="*/ 5331 h 10528"/>
              <a:gd name="connsiteX8" fmla="*/ 9991 w 10547"/>
              <a:gd name="connsiteY8" fmla="*/ 435 h 10528"/>
              <a:gd name="connsiteX0" fmla="*/ 9999 w 10555"/>
              <a:gd name="connsiteY0" fmla="*/ 435 h 10528"/>
              <a:gd name="connsiteX1" fmla="*/ 5238 w 10555"/>
              <a:gd name="connsiteY1" fmla="*/ 100 h 10528"/>
              <a:gd name="connsiteX2" fmla="*/ 481 w 10555"/>
              <a:gd name="connsiteY2" fmla="*/ 559 h 10528"/>
              <a:gd name="connsiteX3" fmla="*/ 15 w 10555"/>
              <a:gd name="connsiteY3" fmla="*/ 5063 h 10528"/>
              <a:gd name="connsiteX4" fmla="*/ 671 w 10555"/>
              <a:gd name="connsiteY4" fmla="*/ 10213 h 10528"/>
              <a:gd name="connsiteX5" fmla="*/ 5336 w 10555"/>
              <a:gd name="connsiteY5" fmla="*/ 10382 h 10528"/>
              <a:gd name="connsiteX6" fmla="*/ 10186 w 10555"/>
              <a:gd name="connsiteY6" fmla="*/ 10055 h 10528"/>
              <a:gd name="connsiteX7" fmla="*/ 10540 w 10555"/>
              <a:gd name="connsiteY7" fmla="*/ 5331 h 10528"/>
              <a:gd name="connsiteX8" fmla="*/ 9999 w 10555"/>
              <a:gd name="connsiteY8" fmla="*/ 435 h 10528"/>
              <a:gd name="connsiteX0" fmla="*/ 9999 w 10555"/>
              <a:gd name="connsiteY0" fmla="*/ 457 h 10550"/>
              <a:gd name="connsiteX1" fmla="*/ 5238 w 10555"/>
              <a:gd name="connsiteY1" fmla="*/ 122 h 10550"/>
              <a:gd name="connsiteX2" fmla="*/ 481 w 10555"/>
              <a:gd name="connsiteY2" fmla="*/ 581 h 10550"/>
              <a:gd name="connsiteX3" fmla="*/ 15 w 10555"/>
              <a:gd name="connsiteY3" fmla="*/ 5085 h 10550"/>
              <a:gd name="connsiteX4" fmla="*/ 671 w 10555"/>
              <a:gd name="connsiteY4" fmla="*/ 10235 h 10550"/>
              <a:gd name="connsiteX5" fmla="*/ 5336 w 10555"/>
              <a:gd name="connsiteY5" fmla="*/ 10404 h 10550"/>
              <a:gd name="connsiteX6" fmla="*/ 10186 w 10555"/>
              <a:gd name="connsiteY6" fmla="*/ 10077 h 10550"/>
              <a:gd name="connsiteX7" fmla="*/ 10540 w 10555"/>
              <a:gd name="connsiteY7" fmla="*/ 5353 h 10550"/>
              <a:gd name="connsiteX8" fmla="*/ 9999 w 10555"/>
              <a:gd name="connsiteY8" fmla="*/ 457 h 10550"/>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47"/>
              <a:gd name="connsiteY0" fmla="*/ 409 h 10564"/>
              <a:gd name="connsiteX1" fmla="*/ 5238 w 10547"/>
              <a:gd name="connsiteY1" fmla="*/ 138 h 10564"/>
              <a:gd name="connsiteX2" fmla="*/ 481 w 10547"/>
              <a:gd name="connsiteY2" fmla="*/ 597 h 10564"/>
              <a:gd name="connsiteX3" fmla="*/ 15 w 10547"/>
              <a:gd name="connsiteY3" fmla="*/ 5101 h 10564"/>
              <a:gd name="connsiteX4" fmla="*/ 671 w 10547"/>
              <a:gd name="connsiteY4" fmla="*/ 10251 h 10564"/>
              <a:gd name="connsiteX5" fmla="*/ 5336 w 10547"/>
              <a:gd name="connsiteY5" fmla="*/ 10420 h 10564"/>
              <a:gd name="connsiteX6" fmla="*/ 10150 w 10547"/>
              <a:gd name="connsiteY6" fmla="*/ 10136 h 10564"/>
              <a:gd name="connsiteX7" fmla="*/ 10540 w 10547"/>
              <a:gd name="connsiteY7" fmla="*/ 5369 h 10564"/>
              <a:gd name="connsiteX8" fmla="*/ 9987 w 10547"/>
              <a:gd name="connsiteY8" fmla="*/ 409 h 10564"/>
              <a:gd name="connsiteX0" fmla="*/ 9987 w 10547"/>
              <a:gd name="connsiteY0" fmla="*/ 454 h 10609"/>
              <a:gd name="connsiteX1" fmla="*/ 5238 w 10547"/>
              <a:gd name="connsiteY1" fmla="*/ 76 h 10609"/>
              <a:gd name="connsiteX2" fmla="*/ 481 w 10547"/>
              <a:gd name="connsiteY2" fmla="*/ 642 h 10609"/>
              <a:gd name="connsiteX3" fmla="*/ 15 w 10547"/>
              <a:gd name="connsiteY3" fmla="*/ 5146 h 10609"/>
              <a:gd name="connsiteX4" fmla="*/ 671 w 10547"/>
              <a:gd name="connsiteY4" fmla="*/ 10296 h 10609"/>
              <a:gd name="connsiteX5" fmla="*/ 5336 w 10547"/>
              <a:gd name="connsiteY5" fmla="*/ 10465 h 10609"/>
              <a:gd name="connsiteX6" fmla="*/ 10150 w 10547"/>
              <a:gd name="connsiteY6" fmla="*/ 10181 h 10609"/>
              <a:gd name="connsiteX7" fmla="*/ 10540 w 10547"/>
              <a:gd name="connsiteY7" fmla="*/ 5414 h 10609"/>
              <a:gd name="connsiteX8" fmla="*/ 9987 w 10547"/>
              <a:gd name="connsiteY8" fmla="*/ 454 h 10609"/>
              <a:gd name="connsiteX0" fmla="*/ 9981 w 10541"/>
              <a:gd name="connsiteY0" fmla="*/ 454 h 10623"/>
              <a:gd name="connsiteX1" fmla="*/ 5232 w 10541"/>
              <a:gd name="connsiteY1" fmla="*/ 76 h 10623"/>
              <a:gd name="connsiteX2" fmla="*/ 475 w 10541"/>
              <a:gd name="connsiteY2" fmla="*/ 642 h 10623"/>
              <a:gd name="connsiteX3" fmla="*/ 9 w 10541"/>
              <a:gd name="connsiteY3" fmla="*/ 5146 h 10623"/>
              <a:gd name="connsiteX4" fmla="*/ 570 w 10541"/>
              <a:gd name="connsiteY4" fmla="*/ 10317 h 10623"/>
              <a:gd name="connsiteX5" fmla="*/ 5330 w 10541"/>
              <a:gd name="connsiteY5" fmla="*/ 10465 h 10623"/>
              <a:gd name="connsiteX6" fmla="*/ 10144 w 10541"/>
              <a:gd name="connsiteY6" fmla="*/ 10181 h 10623"/>
              <a:gd name="connsiteX7" fmla="*/ 10534 w 10541"/>
              <a:gd name="connsiteY7" fmla="*/ 5414 h 10623"/>
              <a:gd name="connsiteX8" fmla="*/ 9981 w 10541"/>
              <a:gd name="connsiteY8" fmla="*/ 454 h 1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1" h="10623">
                <a:moveTo>
                  <a:pt x="9981" y="454"/>
                </a:moveTo>
                <a:cubicBezTo>
                  <a:pt x="9093" y="-310"/>
                  <a:pt x="6898" y="133"/>
                  <a:pt x="5232" y="76"/>
                </a:cubicBezTo>
                <a:cubicBezTo>
                  <a:pt x="3658" y="159"/>
                  <a:pt x="953" y="-371"/>
                  <a:pt x="475" y="642"/>
                </a:cubicBezTo>
                <a:cubicBezTo>
                  <a:pt x="-56" y="1496"/>
                  <a:pt x="-7" y="3534"/>
                  <a:pt x="9" y="5146"/>
                </a:cubicBezTo>
                <a:cubicBezTo>
                  <a:pt x="25" y="6758"/>
                  <a:pt x="-40" y="9771"/>
                  <a:pt x="570" y="10317"/>
                </a:cubicBezTo>
                <a:cubicBezTo>
                  <a:pt x="1211" y="10891"/>
                  <a:pt x="3734" y="10488"/>
                  <a:pt x="5330" y="10465"/>
                </a:cubicBezTo>
                <a:cubicBezTo>
                  <a:pt x="6926" y="10442"/>
                  <a:pt x="9763" y="10642"/>
                  <a:pt x="10144" y="10181"/>
                </a:cubicBezTo>
                <a:cubicBezTo>
                  <a:pt x="10613" y="9764"/>
                  <a:pt x="10541" y="6952"/>
                  <a:pt x="10534" y="5414"/>
                </a:cubicBezTo>
                <a:cubicBezTo>
                  <a:pt x="10527" y="3877"/>
                  <a:pt x="10549" y="989"/>
                  <a:pt x="9981" y="454"/>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rot="5106336">
            <a:off x="4893039" y="1195203"/>
            <a:ext cx="4643025" cy="3439902"/>
          </a:xfrm>
          <a:custGeom>
            <a:avLst/>
            <a:gdLst>
              <a:gd name="T0" fmla="*/ 1799 w 2742"/>
              <a:gd name="T1" fmla="*/ 84 h 1839"/>
              <a:gd name="T2" fmla="*/ 1572 w 2742"/>
              <a:gd name="T3" fmla="*/ 78 h 1839"/>
              <a:gd name="T4" fmla="*/ 1365 w 2742"/>
              <a:gd name="T5" fmla="*/ 80 h 1839"/>
              <a:gd name="T6" fmla="*/ 1123 w 2742"/>
              <a:gd name="T7" fmla="*/ 99 h 1839"/>
              <a:gd name="T8" fmla="*/ 921 w 2742"/>
              <a:gd name="T9" fmla="*/ 95 h 1839"/>
              <a:gd name="T10" fmla="*/ 638 w 2742"/>
              <a:gd name="T11" fmla="*/ 81 h 1839"/>
              <a:gd name="T12" fmla="*/ 530 w 2742"/>
              <a:gd name="T13" fmla="*/ 95 h 1839"/>
              <a:gd name="T14" fmla="*/ 305 w 2742"/>
              <a:gd name="T15" fmla="*/ 83 h 1839"/>
              <a:gd name="T16" fmla="*/ 299 w 2742"/>
              <a:gd name="T17" fmla="*/ 109 h 1839"/>
              <a:gd name="T18" fmla="*/ 165 w 2742"/>
              <a:gd name="T19" fmla="*/ 254 h 1839"/>
              <a:gd name="T20" fmla="*/ 90 w 2742"/>
              <a:gd name="T21" fmla="*/ 490 h 1839"/>
              <a:gd name="T22" fmla="*/ 70 w 2742"/>
              <a:gd name="T23" fmla="*/ 743 h 1839"/>
              <a:gd name="T24" fmla="*/ 83 w 2742"/>
              <a:gd name="T25" fmla="*/ 1064 h 1839"/>
              <a:gd name="T26" fmla="*/ 80 w 2742"/>
              <a:gd name="T27" fmla="*/ 1289 h 1839"/>
              <a:gd name="T28" fmla="*/ 116 w 2742"/>
              <a:gd name="T29" fmla="*/ 1526 h 1839"/>
              <a:gd name="T30" fmla="*/ 182 w 2742"/>
              <a:gd name="T31" fmla="*/ 1690 h 1839"/>
              <a:gd name="T32" fmla="*/ 347 w 2742"/>
              <a:gd name="T33" fmla="*/ 1772 h 1839"/>
              <a:gd name="T34" fmla="*/ 544 w 2742"/>
              <a:gd name="T35" fmla="*/ 1761 h 1839"/>
              <a:gd name="T36" fmla="*/ 706 w 2742"/>
              <a:gd name="T37" fmla="*/ 1784 h 1839"/>
              <a:gd name="T38" fmla="*/ 830 w 2742"/>
              <a:gd name="T39" fmla="*/ 1758 h 1839"/>
              <a:gd name="T40" fmla="*/ 1063 w 2742"/>
              <a:gd name="T41" fmla="*/ 1749 h 1839"/>
              <a:gd name="T42" fmla="*/ 1326 w 2742"/>
              <a:gd name="T43" fmla="*/ 1756 h 1839"/>
              <a:gd name="T44" fmla="*/ 1554 w 2742"/>
              <a:gd name="T45" fmla="*/ 1762 h 1839"/>
              <a:gd name="T46" fmla="*/ 1761 w 2742"/>
              <a:gd name="T47" fmla="*/ 1760 h 1839"/>
              <a:gd name="T48" fmla="*/ 2002 w 2742"/>
              <a:gd name="T49" fmla="*/ 1742 h 1839"/>
              <a:gd name="T50" fmla="*/ 2205 w 2742"/>
              <a:gd name="T51" fmla="*/ 1745 h 1839"/>
              <a:gd name="T52" fmla="*/ 2376 w 2742"/>
              <a:gd name="T53" fmla="*/ 1792 h 1839"/>
              <a:gd name="T54" fmla="*/ 2534 w 2742"/>
              <a:gd name="T55" fmla="*/ 1714 h 1839"/>
              <a:gd name="T56" fmla="*/ 2652 w 2742"/>
              <a:gd name="T57" fmla="*/ 1475 h 1839"/>
              <a:gd name="T58" fmla="*/ 2661 w 2742"/>
              <a:gd name="T59" fmla="*/ 1224 h 1839"/>
              <a:gd name="T60" fmla="*/ 2667 w 2742"/>
              <a:gd name="T61" fmla="*/ 931 h 1839"/>
              <a:gd name="T62" fmla="*/ 2672 w 2742"/>
              <a:gd name="T63" fmla="*/ 678 h 1839"/>
              <a:gd name="T64" fmla="*/ 2652 w 2742"/>
              <a:gd name="T65" fmla="*/ 451 h 1839"/>
              <a:gd name="T66" fmla="*/ 2606 w 2742"/>
              <a:gd name="T67" fmla="*/ 228 h 1839"/>
              <a:gd name="T68" fmla="*/ 2477 w 2742"/>
              <a:gd name="T69" fmla="*/ 117 h 1839"/>
              <a:gd name="T70" fmla="*/ 2394 w 2742"/>
              <a:gd name="T71" fmla="*/ 77 h 1839"/>
              <a:gd name="T72" fmla="*/ 2191 w 2742"/>
              <a:gd name="T73" fmla="*/ 80 h 1839"/>
              <a:gd name="T74" fmla="*/ 1956 w 2742"/>
              <a:gd name="T75" fmla="*/ 79 h 1839"/>
              <a:gd name="connsiteX0" fmla="*/ 7021 w 9786"/>
              <a:gd name="connsiteY0" fmla="*/ 270 h 9652"/>
              <a:gd name="connsiteX1" fmla="*/ 6449 w 9786"/>
              <a:gd name="connsiteY1" fmla="*/ 297 h 9652"/>
              <a:gd name="connsiteX2" fmla="*/ 5971 w 9786"/>
              <a:gd name="connsiteY2" fmla="*/ 346 h 9652"/>
              <a:gd name="connsiteX3" fmla="*/ 5621 w 9786"/>
              <a:gd name="connsiteY3" fmla="*/ 264 h 9652"/>
              <a:gd name="connsiteX4" fmla="*/ 5231 w 9786"/>
              <a:gd name="connsiteY4" fmla="*/ 329 h 9652"/>
              <a:gd name="connsiteX5" fmla="*/ 4866 w 9786"/>
              <a:gd name="connsiteY5" fmla="*/ 275 h 9652"/>
              <a:gd name="connsiteX6" fmla="*/ 4414 w 9786"/>
              <a:gd name="connsiteY6" fmla="*/ 264 h 9652"/>
              <a:gd name="connsiteX7" fmla="*/ 3984 w 9786"/>
              <a:gd name="connsiteY7" fmla="*/ 378 h 9652"/>
              <a:gd name="connsiteX8" fmla="*/ 3637 w 9786"/>
              <a:gd name="connsiteY8" fmla="*/ 297 h 9652"/>
              <a:gd name="connsiteX9" fmla="*/ 3247 w 9786"/>
              <a:gd name="connsiteY9" fmla="*/ 357 h 9652"/>
              <a:gd name="connsiteX10" fmla="*/ 2879 w 9786"/>
              <a:gd name="connsiteY10" fmla="*/ 302 h 9652"/>
              <a:gd name="connsiteX11" fmla="*/ 2215 w 9786"/>
              <a:gd name="connsiteY11" fmla="*/ 280 h 9652"/>
              <a:gd name="connsiteX12" fmla="*/ 2204 w 9786"/>
              <a:gd name="connsiteY12" fmla="*/ 286 h 9652"/>
              <a:gd name="connsiteX13" fmla="*/ 1821 w 9786"/>
              <a:gd name="connsiteY13" fmla="*/ 357 h 9652"/>
              <a:gd name="connsiteX14" fmla="*/ 1453 w 9786"/>
              <a:gd name="connsiteY14" fmla="*/ 302 h 9652"/>
              <a:gd name="connsiteX15" fmla="*/ 1000 w 9786"/>
              <a:gd name="connsiteY15" fmla="*/ 291 h 9652"/>
              <a:gd name="connsiteX16" fmla="*/ 1000 w 9786"/>
              <a:gd name="connsiteY16" fmla="*/ 297 h 9652"/>
              <a:gd name="connsiteX17" fmla="*/ 978 w 9786"/>
              <a:gd name="connsiteY17" fmla="*/ 433 h 9652"/>
              <a:gd name="connsiteX18" fmla="*/ 647 w 9786"/>
              <a:gd name="connsiteY18" fmla="*/ 569 h 9652"/>
              <a:gd name="connsiteX19" fmla="*/ 490 w 9786"/>
              <a:gd name="connsiteY19" fmla="*/ 1221 h 9652"/>
              <a:gd name="connsiteX20" fmla="*/ 264 w 9786"/>
              <a:gd name="connsiteY20" fmla="*/ 2048 h 9652"/>
              <a:gd name="connsiteX21" fmla="*/ 216 w 9786"/>
              <a:gd name="connsiteY21" fmla="*/ 2504 h 9652"/>
              <a:gd name="connsiteX22" fmla="*/ 183 w 9786"/>
              <a:gd name="connsiteY22" fmla="*/ 3239 h 9652"/>
              <a:gd name="connsiteX23" fmla="*/ 143 w 9786"/>
              <a:gd name="connsiteY23" fmla="*/ 3880 h 9652"/>
              <a:gd name="connsiteX24" fmla="*/ 162 w 9786"/>
              <a:gd name="connsiteY24" fmla="*/ 4826 h 9652"/>
              <a:gd name="connsiteX25" fmla="*/ 240 w 9786"/>
              <a:gd name="connsiteY25" fmla="*/ 5610 h 9652"/>
              <a:gd name="connsiteX26" fmla="*/ 143 w 9786"/>
              <a:gd name="connsiteY26" fmla="*/ 6202 h 9652"/>
              <a:gd name="connsiteX27" fmla="*/ 180 w 9786"/>
              <a:gd name="connsiteY27" fmla="*/ 6849 h 9652"/>
              <a:gd name="connsiteX28" fmla="*/ 216 w 9786"/>
              <a:gd name="connsiteY28" fmla="*/ 7437 h 9652"/>
              <a:gd name="connsiteX29" fmla="*/ 311 w 9786"/>
              <a:gd name="connsiteY29" fmla="*/ 8138 h 9652"/>
              <a:gd name="connsiteX30" fmla="*/ 384 w 9786"/>
              <a:gd name="connsiteY30" fmla="*/ 8649 h 9652"/>
              <a:gd name="connsiteX31" fmla="*/ 552 w 9786"/>
              <a:gd name="connsiteY31" fmla="*/ 9030 h 9652"/>
              <a:gd name="connsiteX32" fmla="*/ 862 w 9786"/>
              <a:gd name="connsiteY32" fmla="*/ 9253 h 9652"/>
              <a:gd name="connsiteX33" fmla="*/ 1153 w 9786"/>
              <a:gd name="connsiteY33" fmla="*/ 9476 h 9652"/>
              <a:gd name="connsiteX34" fmla="*/ 1489 w 9786"/>
              <a:gd name="connsiteY34" fmla="*/ 9400 h 9652"/>
              <a:gd name="connsiteX35" fmla="*/ 1872 w 9786"/>
              <a:gd name="connsiteY35" fmla="*/ 9416 h 9652"/>
              <a:gd name="connsiteX36" fmla="*/ 2299 w 9786"/>
              <a:gd name="connsiteY36" fmla="*/ 9416 h 9652"/>
              <a:gd name="connsiteX37" fmla="*/ 2463 w 9786"/>
              <a:gd name="connsiteY37" fmla="*/ 9541 h 9652"/>
              <a:gd name="connsiteX38" fmla="*/ 2598 w 9786"/>
              <a:gd name="connsiteY38" fmla="*/ 9508 h 9652"/>
              <a:gd name="connsiteX39" fmla="*/ 2915 w 9786"/>
              <a:gd name="connsiteY39" fmla="*/ 9400 h 9652"/>
              <a:gd name="connsiteX40" fmla="*/ 3294 w 9786"/>
              <a:gd name="connsiteY40" fmla="*/ 9416 h 9652"/>
              <a:gd name="connsiteX41" fmla="*/ 3765 w 9786"/>
              <a:gd name="connsiteY41" fmla="*/ 9351 h 9652"/>
              <a:gd name="connsiteX42" fmla="*/ 4155 w 9786"/>
              <a:gd name="connsiteY42" fmla="*/ 9416 h 9652"/>
              <a:gd name="connsiteX43" fmla="*/ 4724 w 9786"/>
              <a:gd name="connsiteY43" fmla="*/ 9389 h 9652"/>
              <a:gd name="connsiteX44" fmla="*/ 5205 w 9786"/>
              <a:gd name="connsiteY44" fmla="*/ 9340 h 9652"/>
              <a:gd name="connsiteX45" fmla="*/ 5555 w 9786"/>
              <a:gd name="connsiteY45" fmla="*/ 9421 h 9652"/>
              <a:gd name="connsiteX46" fmla="*/ 5942 w 9786"/>
              <a:gd name="connsiteY46" fmla="*/ 9356 h 9652"/>
              <a:gd name="connsiteX47" fmla="*/ 6310 w 9786"/>
              <a:gd name="connsiteY47" fmla="*/ 9410 h 9652"/>
              <a:gd name="connsiteX48" fmla="*/ 6763 w 9786"/>
              <a:gd name="connsiteY48" fmla="*/ 9421 h 9652"/>
              <a:gd name="connsiteX49" fmla="*/ 7189 w 9786"/>
              <a:gd name="connsiteY49" fmla="*/ 9313 h 9652"/>
              <a:gd name="connsiteX50" fmla="*/ 7539 w 9786"/>
              <a:gd name="connsiteY50" fmla="*/ 9389 h 9652"/>
              <a:gd name="connsiteX51" fmla="*/ 7930 w 9786"/>
              <a:gd name="connsiteY51" fmla="*/ 9329 h 9652"/>
              <a:gd name="connsiteX52" fmla="*/ 8298 w 9786"/>
              <a:gd name="connsiteY52" fmla="*/ 9383 h 9652"/>
              <a:gd name="connsiteX53" fmla="*/ 8553 w 9786"/>
              <a:gd name="connsiteY53" fmla="*/ 9584 h 9652"/>
              <a:gd name="connsiteX54" fmla="*/ 8798 w 9786"/>
              <a:gd name="connsiteY54" fmla="*/ 9302 h 9652"/>
              <a:gd name="connsiteX55" fmla="*/ 9129 w 9786"/>
              <a:gd name="connsiteY55" fmla="*/ 9160 h 9652"/>
              <a:gd name="connsiteX56" fmla="*/ 9403 w 9786"/>
              <a:gd name="connsiteY56" fmla="*/ 8551 h 9652"/>
              <a:gd name="connsiteX57" fmla="*/ 9560 w 9786"/>
              <a:gd name="connsiteY57" fmla="*/ 7861 h 9652"/>
              <a:gd name="connsiteX58" fmla="*/ 9629 w 9786"/>
              <a:gd name="connsiteY58" fmla="*/ 7273 h 9652"/>
              <a:gd name="connsiteX59" fmla="*/ 9593 w 9786"/>
              <a:gd name="connsiteY59" fmla="*/ 6496 h 9652"/>
              <a:gd name="connsiteX60" fmla="*/ 9633 w 9786"/>
              <a:gd name="connsiteY60" fmla="*/ 5849 h 9652"/>
              <a:gd name="connsiteX61" fmla="*/ 9614 w 9786"/>
              <a:gd name="connsiteY61" fmla="*/ 4903 h 9652"/>
              <a:gd name="connsiteX62" fmla="*/ 9585 w 9786"/>
              <a:gd name="connsiteY62" fmla="*/ 4103 h 9652"/>
              <a:gd name="connsiteX63" fmla="*/ 9633 w 9786"/>
              <a:gd name="connsiteY63" fmla="*/ 3527 h 9652"/>
              <a:gd name="connsiteX64" fmla="*/ 9596 w 9786"/>
              <a:gd name="connsiteY64" fmla="*/ 2885 h 9652"/>
              <a:gd name="connsiteX65" fmla="*/ 9560 w 9786"/>
              <a:gd name="connsiteY65" fmla="*/ 2292 h 9652"/>
              <a:gd name="connsiteX66" fmla="*/ 9465 w 9786"/>
              <a:gd name="connsiteY66" fmla="*/ 1591 h 9652"/>
              <a:gd name="connsiteX67" fmla="*/ 9392 w 9786"/>
              <a:gd name="connsiteY67" fmla="*/ 1080 h 9652"/>
              <a:gd name="connsiteX68" fmla="*/ 9228 w 9786"/>
              <a:gd name="connsiteY68" fmla="*/ 699 h 9652"/>
              <a:gd name="connsiteX69" fmla="*/ 8922 w 9786"/>
              <a:gd name="connsiteY69" fmla="*/ 476 h 9652"/>
              <a:gd name="connsiteX70" fmla="*/ 8918 w 9786"/>
              <a:gd name="connsiteY70" fmla="*/ 471 h 9652"/>
              <a:gd name="connsiteX71" fmla="*/ 8619 w 9786"/>
              <a:gd name="connsiteY71" fmla="*/ 259 h 9652"/>
              <a:gd name="connsiteX72" fmla="*/ 8261 w 9786"/>
              <a:gd name="connsiteY72" fmla="*/ 286 h 9652"/>
              <a:gd name="connsiteX73" fmla="*/ 7879 w 9786"/>
              <a:gd name="connsiteY73" fmla="*/ 275 h 9652"/>
              <a:gd name="connsiteX74" fmla="*/ 7412 w 9786"/>
              <a:gd name="connsiteY74" fmla="*/ 335 h 9652"/>
              <a:gd name="connsiteX75" fmla="*/ 7021 w 9786"/>
              <a:gd name="connsiteY75" fmla="*/ 270 h 9652"/>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71 w 10000"/>
              <a:gd name="connsiteY13" fmla="*/ 218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0000" h="10000">
                <a:moveTo>
                  <a:pt x="7175" y="280"/>
                </a:moveTo>
                <a:cubicBezTo>
                  <a:pt x="7018" y="-64"/>
                  <a:pt x="6710" y="82"/>
                  <a:pt x="6590" y="308"/>
                </a:cubicBezTo>
                <a:cubicBezTo>
                  <a:pt x="6486" y="-70"/>
                  <a:pt x="6154" y="-30"/>
                  <a:pt x="6102" y="358"/>
                </a:cubicBezTo>
                <a:cubicBezTo>
                  <a:pt x="6038" y="93"/>
                  <a:pt x="5826" y="-59"/>
                  <a:pt x="5744" y="274"/>
                </a:cubicBezTo>
                <a:cubicBezTo>
                  <a:pt x="5502" y="-161"/>
                  <a:pt x="5345" y="341"/>
                  <a:pt x="5345" y="341"/>
                </a:cubicBezTo>
                <a:cubicBezTo>
                  <a:pt x="5212" y="82"/>
                  <a:pt x="5077" y="26"/>
                  <a:pt x="4972" y="285"/>
                </a:cubicBezTo>
                <a:cubicBezTo>
                  <a:pt x="4834" y="26"/>
                  <a:pt x="4570" y="-13"/>
                  <a:pt x="4511" y="274"/>
                </a:cubicBezTo>
                <a:cubicBezTo>
                  <a:pt x="4354" y="3"/>
                  <a:pt x="4101" y="172"/>
                  <a:pt x="4071" y="392"/>
                </a:cubicBezTo>
                <a:cubicBezTo>
                  <a:pt x="4011" y="121"/>
                  <a:pt x="3798" y="-30"/>
                  <a:pt x="3717" y="308"/>
                </a:cubicBezTo>
                <a:cubicBezTo>
                  <a:pt x="3474" y="-132"/>
                  <a:pt x="3318" y="370"/>
                  <a:pt x="3318" y="370"/>
                </a:cubicBezTo>
                <a:cubicBezTo>
                  <a:pt x="3180" y="116"/>
                  <a:pt x="3042" y="60"/>
                  <a:pt x="2942" y="313"/>
                </a:cubicBezTo>
                <a:cubicBezTo>
                  <a:pt x="2830" y="-166"/>
                  <a:pt x="2361" y="-30"/>
                  <a:pt x="2263" y="290"/>
                </a:cubicBezTo>
                <a:cubicBezTo>
                  <a:pt x="2259" y="290"/>
                  <a:pt x="2255" y="290"/>
                  <a:pt x="2252" y="296"/>
                </a:cubicBezTo>
                <a:cubicBezTo>
                  <a:pt x="2013" y="-120"/>
                  <a:pt x="1871" y="218"/>
                  <a:pt x="1871" y="218"/>
                </a:cubicBezTo>
                <a:cubicBezTo>
                  <a:pt x="1733" y="-36"/>
                  <a:pt x="1589" y="60"/>
                  <a:pt x="1485" y="313"/>
                </a:cubicBezTo>
                <a:cubicBezTo>
                  <a:pt x="1347" y="60"/>
                  <a:pt x="1085" y="20"/>
                  <a:pt x="1022" y="301"/>
                </a:cubicBezTo>
                <a:lnTo>
                  <a:pt x="1022" y="308"/>
                </a:lnTo>
                <a:cubicBezTo>
                  <a:pt x="1008" y="347"/>
                  <a:pt x="999" y="392"/>
                  <a:pt x="999" y="449"/>
                </a:cubicBezTo>
                <a:cubicBezTo>
                  <a:pt x="999" y="223"/>
                  <a:pt x="672" y="183"/>
                  <a:pt x="661" y="590"/>
                </a:cubicBezTo>
                <a:cubicBezTo>
                  <a:pt x="396" y="510"/>
                  <a:pt x="191" y="961"/>
                  <a:pt x="421" y="1265"/>
                </a:cubicBezTo>
                <a:cubicBezTo>
                  <a:pt x="231" y="1181"/>
                  <a:pt x="-4" y="1536"/>
                  <a:pt x="270" y="2122"/>
                </a:cubicBezTo>
                <a:cubicBezTo>
                  <a:pt x="157" y="2194"/>
                  <a:pt x="121" y="2476"/>
                  <a:pt x="221" y="2594"/>
                </a:cubicBezTo>
                <a:cubicBezTo>
                  <a:pt x="72" y="2702"/>
                  <a:pt x="24" y="3125"/>
                  <a:pt x="187" y="3356"/>
                </a:cubicBezTo>
                <a:cubicBezTo>
                  <a:pt x="1" y="3350"/>
                  <a:pt x="-99" y="3897"/>
                  <a:pt x="146" y="4020"/>
                </a:cubicBezTo>
                <a:cubicBezTo>
                  <a:pt x="-36" y="4268"/>
                  <a:pt x="-47" y="4798"/>
                  <a:pt x="166" y="5000"/>
                </a:cubicBezTo>
                <a:cubicBezTo>
                  <a:pt x="-62" y="5180"/>
                  <a:pt x="-16" y="5705"/>
                  <a:pt x="215" y="5795"/>
                </a:cubicBezTo>
                <a:cubicBezTo>
                  <a:pt x="55" y="5902"/>
                  <a:pt x="-55" y="6291"/>
                  <a:pt x="146" y="6426"/>
                </a:cubicBezTo>
                <a:cubicBezTo>
                  <a:pt x="-114" y="6832"/>
                  <a:pt x="184" y="7096"/>
                  <a:pt x="184" y="7096"/>
                </a:cubicBezTo>
                <a:cubicBezTo>
                  <a:pt x="31" y="7322"/>
                  <a:pt x="68" y="7535"/>
                  <a:pt x="221" y="7705"/>
                </a:cubicBezTo>
                <a:cubicBezTo>
                  <a:pt x="57" y="7953"/>
                  <a:pt x="102" y="8381"/>
                  <a:pt x="318" y="8431"/>
                </a:cubicBezTo>
                <a:cubicBezTo>
                  <a:pt x="195" y="8730"/>
                  <a:pt x="232" y="8961"/>
                  <a:pt x="392" y="8961"/>
                </a:cubicBezTo>
                <a:cubicBezTo>
                  <a:pt x="344" y="9203"/>
                  <a:pt x="392" y="9412"/>
                  <a:pt x="564" y="9356"/>
                </a:cubicBezTo>
                <a:cubicBezTo>
                  <a:pt x="526" y="9513"/>
                  <a:pt x="709" y="9693"/>
                  <a:pt x="881" y="9587"/>
                </a:cubicBezTo>
                <a:cubicBezTo>
                  <a:pt x="843" y="9806"/>
                  <a:pt x="1015" y="9998"/>
                  <a:pt x="1178" y="9818"/>
                </a:cubicBezTo>
                <a:cubicBezTo>
                  <a:pt x="1272" y="10003"/>
                  <a:pt x="1458" y="10082"/>
                  <a:pt x="1522" y="9739"/>
                </a:cubicBezTo>
                <a:cubicBezTo>
                  <a:pt x="1600" y="10088"/>
                  <a:pt x="1886" y="9975"/>
                  <a:pt x="1913" y="9755"/>
                </a:cubicBezTo>
                <a:cubicBezTo>
                  <a:pt x="1969" y="9975"/>
                  <a:pt x="2207" y="9969"/>
                  <a:pt x="2349" y="9755"/>
                </a:cubicBezTo>
                <a:cubicBezTo>
                  <a:pt x="2382" y="9839"/>
                  <a:pt x="2445" y="9896"/>
                  <a:pt x="2517" y="9885"/>
                </a:cubicBezTo>
                <a:cubicBezTo>
                  <a:pt x="2562" y="9890"/>
                  <a:pt x="2610" y="9879"/>
                  <a:pt x="2655" y="9851"/>
                </a:cubicBezTo>
                <a:cubicBezTo>
                  <a:pt x="2755" y="10009"/>
                  <a:pt x="2919" y="10059"/>
                  <a:pt x="2979" y="9739"/>
                </a:cubicBezTo>
                <a:cubicBezTo>
                  <a:pt x="3057" y="10088"/>
                  <a:pt x="3344" y="9975"/>
                  <a:pt x="3366" y="9755"/>
                </a:cubicBezTo>
                <a:cubicBezTo>
                  <a:pt x="3429" y="9998"/>
                  <a:pt x="3709" y="9964"/>
                  <a:pt x="3847" y="9688"/>
                </a:cubicBezTo>
                <a:cubicBezTo>
                  <a:pt x="3843" y="10003"/>
                  <a:pt x="4171" y="10167"/>
                  <a:pt x="4246" y="9755"/>
                </a:cubicBezTo>
                <a:cubicBezTo>
                  <a:pt x="4402" y="10099"/>
                  <a:pt x="4708" y="9952"/>
                  <a:pt x="4827" y="9728"/>
                </a:cubicBezTo>
                <a:cubicBezTo>
                  <a:pt x="4936" y="10110"/>
                  <a:pt x="5267" y="10065"/>
                  <a:pt x="5319" y="9677"/>
                </a:cubicBezTo>
                <a:cubicBezTo>
                  <a:pt x="5382" y="9947"/>
                  <a:pt x="5595" y="10093"/>
                  <a:pt x="5676" y="9761"/>
                </a:cubicBezTo>
                <a:cubicBezTo>
                  <a:pt x="5916" y="10195"/>
                  <a:pt x="6072" y="9693"/>
                  <a:pt x="6072" y="9693"/>
                </a:cubicBezTo>
                <a:cubicBezTo>
                  <a:pt x="6210" y="9952"/>
                  <a:pt x="6344" y="10009"/>
                  <a:pt x="6448" y="9749"/>
                </a:cubicBezTo>
                <a:cubicBezTo>
                  <a:pt x="6586" y="10009"/>
                  <a:pt x="6848" y="10049"/>
                  <a:pt x="6911" y="9761"/>
                </a:cubicBezTo>
                <a:cubicBezTo>
                  <a:pt x="7067" y="10037"/>
                  <a:pt x="7317" y="9868"/>
                  <a:pt x="7346" y="9649"/>
                </a:cubicBezTo>
                <a:cubicBezTo>
                  <a:pt x="7410" y="9913"/>
                  <a:pt x="7622" y="10065"/>
                  <a:pt x="7704" y="9728"/>
                </a:cubicBezTo>
                <a:cubicBezTo>
                  <a:pt x="7946" y="10167"/>
                  <a:pt x="8103" y="9665"/>
                  <a:pt x="8103" y="9665"/>
                </a:cubicBezTo>
                <a:cubicBezTo>
                  <a:pt x="8241" y="9919"/>
                  <a:pt x="8375" y="9980"/>
                  <a:pt x="8479" y="9721"/>
                </a:cubicBezTo>
                <a:cubicBezTo>
                  <a:pt x="8547" y="9846"/>
                  <a:pt x="8647" y="9924"/>
                  <a:pt x="8740" y="9930"/>
                </a:cubicBezTo>
                <a:cubicBezTo>
                  <a:pt x="8860" y="9947"/>
                  <a:pt x="8998" y="9846"/>
                  <a:pt x="8990" y="9637"/>
                </a:cubicBezTo>
                <a:cubicBezTo>
                  <a:pt x="8990" y="9857"/>
                  <a:pt x="9317" y="9902"/>
                  <a:pt x="9329" y="9490"/>
                </a:cubicBezTo>
                <a:cubicBezTo>
                  <a:pt x="9597" y="9615"/>
                  <a:pt x="9803" y="9248"/>
                  <a:pt x="9609" y="8859"/>
                </a:cubicBezTo>
                <a:cubicBezTo>
                  <a:pt x="9799" y="8944"/>
                  <a:pt x="10007" y="8538"/>
                  <a:pt x="9769" y="8144"/>
                </a:cubicBezTo>
                <a:cubicBezTo>
                  <a:pt x="9877" y="8076"/>
                  <a:pt x="9941" y="7654"/>
                  <a:pt x="9840" y="7535"/>
                </a:cubicBezTo>
                <a:cubicBezTo>
                  <a:pt x="9989" y="7429"/>
                  <a:pt x="9966" y="6955"/>
                  <a:pt x="9803" y="6730"/>
                </a:cubicBezTo>
                <a:cubicBezTo>
                  <a:pt x="9989" y="6735"/>
                  <a:pt x="10089" y="6183"/>
                  <a:pt x="9844" y="6060"/>
                </a:cubicBezTo>
                <a:cubicBezTo>
                  <a:pt x="10048" y="5801"/>
                  <a:pt x="10063" y="5270"/>
                  <a:pt x="9824" y="5080"/>
                </a:cubicBezTo>
                <a:cubicBezTo>
                  <a:pt x="10052" y="4905"/>
                  <a:pt x="10030" y="4341"/>
                  <a:pt x="9795" y="4251"/>
                </a:cubicBezTo>
                <a:cubicBezTo>
                  <a:pt x="9955" y="4149"/>
                  <a:pt x="10045" y="3795"/>
                  <a:pt x="9844" y="3654"/>
                </a:cubicBezTo>
                <a:cubicBezTo>
                  <a:pt x="10104" y="3248"/>
                  <a:pt x="9806" y="2989"/>
                  <a:pt x="9806" y="2989"/>
                </a:cubicBezTo>
                <a:cubicBezTo>
                  <a:pt x="9959" y="2758"/>
                  <a:pt x="9921" y="2550"/>
                  <a:pt x="9769" y="2375"/>
                </a:cubicBezTo>
                <a:cubicBezTo>
                  <a:pt x="9933" y="2127"/>
                  <a:pt x="9888" y="1704"/>
                  <a:pt x="9672" y="1648"/>
                </a:cubicBezTo>
                <a:cubicBezTo>
                  <a:pt x="9795" y="1350"/>
                  <a:pt x="9758" y="1119"/>
                  <a:pt x="9597" y="1119"/>
                </a:cubicBezTo>
                <a:cubicBezTo>
                  <a:pt x="9649" y="877"/>
                  <a:pt x="9597" y="668"/>
                  <a:pt x="9430" y="724"/>
                </a:cubicBezTo>
                <a:cubicBezTo>
                  <a:pt x="9464" y="567"/>
                  <a:pt x="9285" y="398"/>
                  <a:pt x="9117" y="493"/>
                </a:cubicBezTo>
                <a:cubicBezTo>
                  <a:pt x="9117" y="488"/>
                  <a:pt x="9113" y="488"/>
                  <a:pt x="9113" y="488"/>
                </a:cubicBezTo>
                <a:cubicBezTo>
                  <a:pt x="9139" y="268"/>
                  <a:pt x="8968" y="88"/>
                  <a:pt x="8807" y="268"/>
                </a:cubicBezTo>
                <a:cubicBezTo>
                  <a:pt x="8726" y="49"/>
                  <a:pt x="8509" y="-76"/>
                  <a:pt x="8442" y="296"/>
                </a:cubicBezTo>
                <a:cubicBezTo>
                  <a:pt x="8364" y="-53"/>
                  <a:pt x="8077" y="60"/>
                  <a:pt x="8051" y="285"/>
                </a:cubicBezTo>
                <a:cubicBezTo>
                  <a:pt x="7988" y="37"/>
                  <a:pt x="7708" y="70"/>
                  <a:pt x="7574" y="347"/>
                </a:cubicBezTo>
                <a:cubicBezTo>
                  <a:pt x="7577" y="31"/>
                  <a:pt x="7249" y="-132"/>
                  <a:pt x="7175" y="280"/>
                </a:cubicBezTo>
                <a:close/>
              </a:path>
            </a:pathLst>
          </a:custGeom>
          <a:solidFill>
            <a:schemeClr val="tx1"/>
          </a:solidFill>
          <a:ln w="19050">
            <a:noFill/>
          </a:ln>
        </p:spPr>
        <p:txBody>
          <a:bodyPr vert="horz" wrap="square" lIns="91440" tIns="45720" rIns="91440" bIns="45720" numCol="1" anchor="t" anchorCtr="0" compatLnSpc="1">
            <a:prstTxWarp prst="textNoShape">
              <a:avLst/>
            </a:prstTxWarp>
          </a:bodyPr>
          <a:lstStyle/>
          <a:p>
            <a:endParaRPr lang="en-US"/>
          </a:p>
        </p:txBody>
      </p:sp>
      <p:sp>
        <p:nvSpPr>
          <p:cNvPr id="41" name="Freeform 9"/>
          <p:cNvSpPr>
            <a:spLocks/>
          </p:cNvSpPr>
          <p:nvPr userDrawn="1"/>
        </p:nvSpPr>
        <p:spPr bwMode="auto">
          <a:xfrm rot="5106336">
            <a:off x="5015934" y="1279035"/>
            <a:ext cx="4381631" cy="3219933"/>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625 w 10142"/>
              <a:gd name="connsiteY0" fmla="*/ 459 h 10025"/>
              <a:gd name="connsiteX1" fmla="*/ 5192 w 10142"/>
              <a:gd name="connsiteY1" fmla="*/ 125 h 10025"/>
              <a:gd name="connsiteX2" fmla="*/ 653 w 10142"/>
              <a:gd name="connsiteY2" fmla="*/ 400 h 10025"/>
              <a:gd name="connsiteX3" fmla="*/ 33 w 10142"/>
              <a:gd name="connsiteY3" fmla="*/ 4722 h 10025"/>
              <a:gd name="connsiteX4" fmla="*/ 646 w 10142"/>
              <a:gd name="connsiteY4" fmla="*/ 9533 h 10025"/>
              <a:gd name="connsiteX5" fmla="*/ 5208 w 10142"/>
              <a:gd name="connsiteY5" fmla="*/ 9904 h 10025"/>
              <a:gd name="connsiteX6" fmla="*/ 9667 w 10142"/>
              <a:gd name="connsiteY6" fmla="*/ 9636 h 10025"/>
              <a:gd name="connsiteX7" fmla="*/ 10141 w 10142"/>
              <a:gd name="connsiteY7" fmla="*/ 5090 h 10025"/>
              <a:gd name="connsiteX8" fmla="*/ 9625 w 10142"/>
              <a:gd name="connsiteY8" fmla="*/ 459 h 10025"/>
              <a:gd name="connsiteX0" fmla="*/ 9625 w 10273"/>
              <a:gd name="connsiteY0" fmla="*/ 459 h 10025"/>
              <a:gd name="connsiteX1" fmla="*/ 5192 w 10273"/>
              <a:gd name="connsiteY1" fmla="*/ 125 h 10025"/>
              <a:gd name="connsiteX2" fmla="*/ 653 w 10273"/>
              <a:gd name="connsiteY2" fmla="*/ 400 h 10025"/>
              <a:gd name="connsiteX3" fmla="*/ 33 w 10273"/>
              <a:gd name="connsiteY3" fmla="*/ 4722 h 10025"/>
              <a:gd name="connsiteX4" fmla="*/ 646 w 10273"/>
              <a:gd name="connsiteY4" fmla="*/ 9533 h 10025"/>
              <a:gd name="connsiteX5" fmla="*/ 5208 w 10273"/>
              <a:gd name="connsiteY5" fmla="*/ 9904 h 10025"/>
              <a:gd name="connsiteX6" fmla="*/ 9667 w 10273"/>
              <a:gd name="connsiteY6" fmla="*/ 9636 h 10025"/>
              <a:gd name="connsiteX7" fmla="*/ 10273 w 10273"/>
              <a:gd name="connsiteY7" fmla="*/ 4967 h 10025"/>
              <a:gd name="connsiteX8" fmla="*/ 9625 w 10273"/>
              <a:gd name="connsiteY8" fmla="*/ 459 h 10025"/>
              <a:gd name="connsiteX0" fmla="*/ 9625 w 10279"/>
              <a:gd name="connsiteY0" fmla="*/ 459 h 10040"/>
              <a:gd name="connsiteX1" fmla="*/ 5192 w 10279"/>
              <a:gd name="connsiteY1" fmla="*/ 125 h 10040"/>
              <a:gd name="connsiteX2" fmla="*/ 653 w 10279"/>
              <a:gd name="connsiteY2" fmla="*/ 400 h 10040"/>
              <a:gd name="connsiteX3" fmla="*/ 33 w 10279"/>
              <a:gd name="connsiteY3" fmla="*/ 4722 h 10040"/>
              <a:gd name="connsiteX4" fmla="*/ 646 w 10279"/>
              <a:gd name="connsiteY4" fmla="*/ 9533 h 10040"/>
              <a:gd name="connsiteX5" fmla="*/ 5208 w 10279"/>
              <a:gd name="connsiteY5" fmla="*/ 9904 h 10040"/>
              <a:gd name="connsiteX6" fmla="*/ 9854 w 10279"/>
              <a:gd name="connsiteY6" fmla="*/ 9595 h 10040"/>
              <a:gd name="connsiteX7" fmla="*/ 10273 w 10279"/>
              <a:gd name="connsiteY7" fmla="*/ 4967 h 10040"/>
              <a:gd name="connsiteX8" fmla="*/ 9625 w 10279"/>
              <a:gd name="connsiteY8" fmla="*/ 459 h 10040"/>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026"/>
              <a:gd name="connsiteX1" fmla="*/ 5230 w 10317"/>
              <a:gd name="connsiteY1" fmla="*/ 125 h 10026"/>
              <a:gd name="connsiteX2" fmla="*/ 691 w 10317"/>
              <a:gd name="connsiteY2" fmla="*/ 400 h 10026"/>
              <a:gd name="connsiteX3" fmla="*/ 71 w 10317"/>
              <a:gd name="connsiteY3" fmla="*/ 4722 h 10026"/>
              <a:gd name="connsiteX4" fmla="*/ 596 w 10317"/>
              <a:gd name="connsiteY4" fmla="*/ 9697 h 10026"/>
              <a:gd name="connsiteX5" fmla="*/ 5246 w 10317"/>
              <a:gd name="connsiteY5" fmla="*/ 9904 h 10026"/>
              <a:gd name="connsiteX6" fmla="*/ 9892 w 10317"/>
              <a:gd name="connsiteY6" fmla="*/ 9595 h 10026"/>
              <a:gd name="connsiteX7" fmla="*/ 10311 w 10317"/>
              <a:gd name="connsiteY7" fmla="*/ 4967 h 10026"/>
              <a:gd name="connsiteX8" fmla="*/ 9663 w 10317"/>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435 h 10002"/>
              <a:gd name="connsiteX1" fmla="*/ 5183 w 10270"/>
              <a:gd name="connsiteY1" fmla="*/ 101 h 10002"/>
              <a:gd name="connsiteX2" fmla="*/ 644 w 10270"/>
              <a:gd name="connsiteY2" fmla="*/ 212 h 10002"/>
              <a:gd name="connsiteX3" fmla="*/ 24 w 10270"/>
              <a:gd name="connsiteY3" fmla="*/ 4698 h 10002"/>
              <a:gd name="connsiteX4" fmla="*/ 549 w 10270"/>
              <a:gd name="connsiteY4" fmla="*/ 9673 h 10002"/>
              <a:gd name="connsiteX5" fmla="*/ 5199 w 10270"/>
              <a:gd name="connsiteY5" fmla="*/ 9880 h 10002"/>
              <a:gd name="connsiteX6" fmla="*/ 9845 w 10270"/>
              <a:gd name="connsiteY6" fmla="*/ 9571 h 10002"/>
              <a:gd name="connsiteX7" fmla="*/ 10264 w 10270"/>
              <a:gd name="connsiteY7" fmla="*/ 4943 h 10002"/>
              <a:gd name="connsiteX8" fmla="*/ 9616 w 10270"/>
              <a:gd name="connsiteY8" fmla="*/ 435 h 10002"/>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70 h 10060"/>
              <a:gd name="connsiteX1" fmla="*/ 5183 w 10270"/>
              <a:gd name="connsiteY1" fmla="*/ 159 h 10060"/>
              <a:gd name="connsiteX2" fmla="*/ 644 w 10270"/>
              <a:gd name="connsiteY2" fmla="*/ 270 h 10060"/>
              <a:gd name="connsiteX3" fmla="*/ 24 w 10270"/>
              <a:gd name="connsiteY3" fmla="*/ 4756 h 10060"/>
              <a:gd name="connsiteX4" fmla="*/ 549 w 10270"/>
              <a:gd name="connsiteY4" fmla="*/ 9731 h 10060"/>
              <a:gd name="connsiteX5" fmla="*/ 5199 w 10270"/>
              <a:gd name="connsiteY5" fmla="*/ 9938 h 10060"/>
              <a:gd name="connsiteX6" fmla="*/ 9845 w 10270"/>
              <a:gd name="connsiteY6" fmla="*/ 9629 h 10060"/>
              <a:gd name="connsiteX7" fmla="*/ 10264 w 10270"/>
              <a:gd name="connsiteY7" fmla="*/ 5001 h 10060"/>
              <a:gd name="connsiteX8" fmla="*/ 9660 w 10270"/>
              <a:gd name="connsiteY8" fmla="*/ 370 h 10060"/>
              <a:gd name="connsiteX0" fmla="*/ 9660 w 10270"/>
              <a:gd name="connsiteY0" fmla="*/ 408 h 10098"/>
              <a:gd name="connsiteX1" fmla="*/ 5183 w 10270"/>
              <a:gd name="connsiteY1" fmla="*/ 94 h 10098"/>
              <a:gd name="connsiteX2" fmla="*/ 644 w 10270"/>
              <a:gd name="connsiteY2" fmla="*/ 308 h 10098"/>
              <a:gd name="connsiteX3" fmla="*/ 24 w 10270"/>
              <a:gd name="connsiteY3" fmla="*/ 4794 h 10098"/>
              <a:gd name="connsiteX4" fmla="*/ 549 w 10270"/>
              <a:gd name="connsiteY4" fmla="*/ 9769 h 10098"/>
              <a:gd name="connsiteX5" fmla="*/ 5199 w 10270"/>
              <a:gd name="connsiteY5" fmla="*/ 9976 h 10098"/>
              <a:gd name="connsiteX6" fmla="*/ 9845 w 10270"/>
              <a:gd name="connsiteY6" fmla="*/ 9667 h 10098"/>
              <a:gd name="connsiteX7" fmla="*/ 10264 w 10270"/>
              <a:gd name="connsiteY7" fmla="*/ 5039 h 10098"/>
              <a:gd name="connsiteX8" fmla="*/ 9660 w 10270"/>
              <a:gd name="connsiteY8" fmla="*/ 408 h 10098"/>
              <a:gd name="connsiteX0" fmla="*/ 9660 w 10270"/>
              <a:gd name="connsiteY0" fmla="*/ 408 h 10196"/>
              <a:gd name="connsiteX1" fmla="*/ 5183 w 10270"/>
              <a:gd name="connsiteY1" fmla="*/ 94 h 10196"/>
              <a:gd name="connsiteX2" fmla="*/ 644 w 10270"/>
              <a:gd name="connsiteY2" fmla="*/ 308 h 10196"/>
              <a:gd name="connsiteX3" fmla="*/ 24 w 10270"/>
              <a:gd name="connsiteY3" fmla="*/ 4794 h 10196"/>
              <a:gd name="connsiteX4" fmla="*/ 549 w 10270"/>
              <a:gd name="connsiteY4" fmla="*/ 9769 h 10196"/>
              <a:gd name="connsiteX5" fmla="*/ 5265 w 10270"/>
              <a:gd name="connsiteY5" fmla="*/ 10161 h 10196"/>
              <a:gd name="connsiteX6" fmla="*/ 9845 w 10270"/>
              <a:gd name="connsiteY6" fmla="*/ 9667 h 10196"/>
              <a:gd name="connsiteX7" fmla="*/ 10264 w 10270"/>
              <a:gd name="connsiteY7" fmla="*/ 5039 h 10196"/>
              <a:gd name="connsiteX8" fmla="*/ 9660 w 10270"/>
              <a:gd name="connsiteY8" fmla="*/ 408 h 10196"/>
              <a:gd name="connsiteX0" fmla="*/ 9660 w 10270"/>
              <a:gd name="connsiteY0" fmla="*/ 408 h 10235"/>
              <a:gd name="connsiteX1" fmla="*/ 5183 w 10270"/>
              <a:gd name="connsiteY1" fmla="*/ 94 h 10235"/>
              <a:gd name="connsiteX2" fmla="*/ 644 w 10270"/>
              <a:gd name="connsiteY2" fmla="*/ 308 h 10235"/>
              <a:gd name="connsiteX3" fmla="*/ 24 w 10270"/>
              <a:gd name="connsiteY3" fmla="*/ 4794 h 10235"/>
              <a:gd name="connsiteX4" fmla="*/ 549 w 10270"/>
              <a:gd name="connsiteY4" fmla="*/ 9769 h 10235"/>
              <a:gd name="connsiteX5" fmla="*/ 5265 w 10270"/>
              <a:gd name="connsiteY5" fmla="*/ 10161 h 10235"/>
              <a:gd name="connsiteX6" fmla="*/ 9845 w 10270"/>
              <a:gd name="connsiteY6" fmla="*/ 9667 h 10235"/>
              <a:gd name="connsiteX7" fmla="*/ 10264 w 10270"/>
              <a:gd name="connsiteY7" fmla="*/ 5039 h 10235"/>
              <a:gd name="connsiteX8" fmla="*/ 9660 w 10270"/>
              <a:gd name="connsiteY8" fmla="*/ 408 h 10235"/>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4 w 10259"/>
              <a:gd name="connsiteY0" fmla="*/ 408 h 10193"/>
              <a:gd name="connsiteX1" fmla="*/ 5177 w 10259"/>
              <a:gd name="connsiteY1" fmla="*/ 94 h 10193"/>
              <a:gd name="connsiteX2" fmla="*/ 550 w 10259"/>
              <a:gd name="connsiteY2" fmla="*/ 308 h 10193"/>
              <a:gd name="connsiteX3" fmla="*/ 18 w 10259"/>
              <a:gd name="connsiteY3" fmla="*/ 4794 h 10193"/>
              <a:gd name="connsiteX4" fmla="*/ 543 w 10259"/>
              <a:gd name="connsiteY4" fmla="*/ 9769 h 10193"/>
              <a:gd name="connsiteX5" fmla="*/ 5226 w 10259"/>
              <a:gd name="connsiteY5" fmla="*/ 10079 h 10193"/>
              <a:gd name="connsiteX6" fmla="*/ 9839 w 10259"/>
              <a:gd name="connsiteY6" fmla="*/ 9667 h 10193"/>
              <a:gd name="connsiteX7" fmla="*/ 10258 w 10259"/>
              <a:gd name="connsiteY7" fmla="*/ 5039 h 10193"/>
              <a:gd name="connsiteX8" fmla="*/ 9654 w 10259"/>
              <a:gd name="connsiteY8" fmla="*/ 408 h 10193"/>
              <a:gd name="connsiteX0" fmla="*/ 9654 w 10259"/>
              <a:gd name="connsiteY0" fmla="*/ 376 h 10243"/>
              <a:gd name="connsiteX1" fmla="*/ 5177 w 10259"/>
              <a:gd name="connsiteY1" fmla="*/ 144 h 10243"/>
              <a:gd name="connsiteX2" fmla="*/ 550 w 10259"/>
              <a:gd name="connsiteY2" fmla="*/ 358 h 10243"/>
              <a:gd name="connsiteX3" fmla="*/ 18 w 10259"/>
              <a:gd name="connsiteY3" fmla="*/ 4844 h 10243"/>
              <a:gd name="connsiteX4" fmla="*/ 543 w 10259"/>
              <a:gd name="connsiteY4" fmla="*/ 9819 h 10243"/>
              <a:gd name="connsiteX5" fmla="*/ 5226 w 10259"/>
              <a:gd name="connsiteY5" fmla="*/ 10129 h 10243"/>
              <a:gd name="connsiteX6" fmla="*/ 9839 w 10259"/>
              <a:gd name="connsiteY6" fmla="*/ 9717 h 10243"/>
              <a:gd name="connsiteX7" fmla="*/ 10258 w 10259"/>
              <a:gd name="connsiteY7" fmla="*/ 5089 h 10243"/>
              <a:gd name="connsiteX8" fmla="*/ 9654 w 10259"/>
              <a:gd name="connsiteY8" fmla="*/ 376 h 10243"/>
              <a:gd name="connsiteX0" fmla="*/ 9654 w 10346"/>
              <a:gd name="connsiteY0" fmla="*/ 376 h 10243"/>
              <a:gd name="connsiteX1" fmla="*/ 5177 w 10346"/>
              <a:gd name="connsiteY1" fmla="*/ 144 h 10243"/>
              <a:gd name="connsiteX2" fmla="*/ 550 w 10346"/>
              <a:gd name="connsiteY2" fmla="*/ 358 h 10243"/>
              <a:gd name="connsiteX3" fmla="*/ 18 w 10346"/>
              <a:gd name="connsiteY3" fmla="*/ 4844 h 10243"/>
              <a:gd name="connsiteX4" fmla="*/ 543 w 10346"/>
              <a:gd name="connsiteY4" fmla="*/ 9819 h 10243"/>
              <a:gd name="connsiteX5" fmla="*/ 5226 w 10346"/>
              <a:gd name="connsiteY5" fmla="*/ 10129 h 10243"/>
              <a:gd name="connsiteX6" fmla="*/ 9839 w 10346"/>
              <a:gd name="connsiteY6" fmla="*/ 9717 h 10243"/>
              <a:gd name="connsiteX7" fmla="*/ 10346 w 10346"/>
              <a:gd name="connsiteY7" fmla="*/ 4945 h 10243"/>
              <a:gd name="connsiteX8" fmla="*/ 9654 w 10346"/>
              <a:gd name="connsiteY8" fmla="*/ 376 h 10243"/>
              <a:gd name="connsiteX0" fmla="*/ 9654 w 10324"/>
              <a:gd name="connsiteY0" fmla="*/ 376 h 10243"/>
              <a:gd name="connsiteX1" fmla="*/ 5177 w 10324"/>
              <a:gd name="connsiteY1" fmla="*/ 144 h 10243"/>
              <a:gd name="connsiteX2" fmla="*/ 550 w 10324"/>
              <a:gd name="connsiteY2" fmla="*/ 358 h 10243"/>
              <a:gd name="connsiteX3" fmla="*/ 18 w 10324"/>
              <a:gd name="connsiteY3" fmla="*/ 4844 h 10243"/>
              <a:gd name="connsiteX4" fmla="*/ 543 w 10324"/>
              <a:gd name="connsiteY4" fmla="*/ 9819 h 10243"/>
              <a:gd name="connsiteX5" fmla="*/ 5226 w 10324"/>
              <a:gd name="connsiteY5" fmla="*/ 10129 h 10243"/>
              <a:gd name="connsiteX6" fmla="*/ 9839 w 10324"/>
              <a:gd name="connsiteY6" fmla="*/ 9717 h 10243"/>
              <a:gd name="connsiteX7" fmla="*/ 10324 w 10324"/>
              <a:gd name="connsiteY7" fmla="*/ 4904 h 10243"/>
              <a:gd name="connsiteX8" fmla="*/ 9654 w 10324"/>
              <a:gd name="connsiteY8" fmla="*/ 376 h 10243"/>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4"/>
              <a:gd name="connsiteY0" fmla="*/ 376 h 10250"/>
              <a:gd name="connsiteX1" fmla="*/ 5177 w 10324"/>
              <a:gd name="connsiteY1" fmla="*/ 144 h 10250"/>
              <a:gd name="connsiteX2" fmla="*/ 550 w 10324"/>
              <a:gd name="connsiteY2" fmla="*/ 358 h 10250"/>
              <a:gd name="connsiteX3" fmla="*/ 18 w 10324"/>
              <a:gd name="connsiteY3" fmla="*/ 4844 h 10250"/>
              <a:gd name="connsiteX4" fmla="*/ 543 w 10324"/>
              <a:gd name="connsiteY4" fmla="*/ 9819 h 10250"/>
              <a:gd name="connsiteX5" fmla="*/ 5226 w 10324"/>
              <a:gd name="connsiteY5" fmla="*/ 10129 h 10250"/>
              <a:gd name="connsiteX6" fmla="*/ 9905 w 10324"/>
              <a:gd name="connsiteY6" fmla="*/ 9594 h 10250"/>
              <a:gd name="connsiteX7" fmla="*/ 10324 w 10324"/>
              <a:gd name="connsiteY7" fmla="*/ 4904 h 10250"/>
              <a:gd name="connsiteX8" fmla="*/ 9654 w 10324"/>
              <a:gd name="connsiteY8" fmla="*/ 376 h 10250"/>
              <a:gd name="connsiteX0" fmla="*/ 9654 w 10324"/>
              <a:gd name="connsiteY0" fmla="*/ 376 h 10254"/>
              <a:gd name="connsiteX1" fmla="*/ 5177 w 10324"/>
              <a:gd name="connsiteY1" fmla="*/ 144 h 10254"/>
              <a:gd name="connsiteX2" fmla="*/ 550 w 10324"/>
              <a:gd name="connsiteY2" fmla="*/ 358 h 10254"/>
              <a:gd name="connsiteX3" fmla="*/ 18 w 10324"/>
              <a:gd name="connsiteY3" fmla="*/ 4844 h 10254"/>
              <a:gd name="connsiteX4" fmla="*/ 543 w 10324"/>
              <a:gd name="connsiteY4" fmla="*/ 9819 h 10254"/>
              <a:gd name="connsiteX5" fmla="*/ 5226 w 10324"/>
              <a:gd name="connsiteY5" fmla="*/ 10129 h 10254"/>
              <a:gd name="connsiteX6" fmla="*/ 9993 w 10324"/>
              <a:gd name="connsiteY6" fmla="*/ 9532 h 10254"/>
              <a:gd name="connsiteX7" fmla="*/ 10324 w 10324"/>
              <a:gd name="connsiteY7" fmla="*/ 4904 h 10254"/>
              <a:gd name="connsiteX8" fmla="*/ 9654 w 10324"/>
              <a:gd name="connsiteY8" fmla="*/ 376 h 10254"/>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32"/>
              <a:gd name="connsiteY0" fmla="*/ 376 h 10246"/>
              <a:gd name="connsiteX1" fmla="*/ 5177 w 10332"/>
              <a:gd name="connsiteY1" fmla="*/ 144 h 10246"/>
              <a:gd name="connsiteX2" fmla="*/ 550 w 10332"/>
              <a:gd name="connsiteY2" fmla="*/ 358 h 10246"/>
              <a:gd name="connsiteX3" fmla="*/ 18 w 10332"/>
              <a:gd name="connsiteY3" fmla="*/ 4844 h 10246"/>
              <a:gd name="connsiteX4" fmla="*/ 543 w 10332"/>
              <a:gd name="connsiteY4" fmla="*/ 9819 h 10246"/>
              <a:gd name="connsiteX5" fmla="*/ 5226 w 10332"/>
              <a:gd name="connsiteY5" fmla="*/ 10129 h 10246"/>
              <a:gd name="connsiteX6" fmla="*/ 10004 w 10332"/>
              <a:gd name="connsiteY6" fmla="*/ 9655 h 10246"/>
              <a:gd name="connsiteX7" fmla="*/ 10324 w 10332"/>
              <a:gd name="connsiteY7" fmla="*/ 4904 h 10246"/>
              <a:gd name="connsiteX8" fmla="*/ 9654 w 10332"/>
              <a:gd name="connsiteY8" fmla="*/ 376 h 10246"/>
              <a:gd name="connsiteX0" fmla="*/ 9654 w 10325"/>
              <a:gd name="connsiteY0" fmla="*/ 376 h 10246"/>
              <a:gd name="connsiteX1" fmla="*/ 5177 w 10325"/>
              <a:gd name="connsiteY1" fmla="*/ 144 h 10246"/>
              <a:gd name="connsiteX2" fmla="*/ 550 w 10325"/>
              <a:gd name="connsiteY2" fmla="*/ 358 h 10246"/>
              <a:gd name="connsiteX3" fmla="*/ 18 w 10325"/>
              <a:gd name="connsiteY3" fmla="*/ 4844 h 10246"/>
              <a:gd name="connsiteX4" fmla="*/ 543 w 10325"/>
              <a:gd name="connsiteY4" fmla="*/ 9819 h 10246"/>
              <a:gd name="connsiteX5" fmla="*/ 5226 w 10325"/>
              <a:gd name="connsiteY5" fmla="*/ 10129 h 10246"/>
              <a:gd name="connsiteX6" fmla="*/ 10004 w 10325"/>
              <a:gd name="connsiteY6" fmla="*/ 9655 h 10246"/>
              <a:gd name="connsiteX7" fmla="*/ 10324 w 10325"/>
              <a:gd name="connsiteY7" fmla="*/ 4904 h 10246"/>
              <a:gd name="connsiteX8" fmla="*/ 9654 w 10325"/>
              <a:gd name="connsiteY8" fmla="*/ 376 h 10246"/>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9 w 10332"/>
              <a:gd name="connsiteY0" fmla="*/ 409 h 10197"/>
              <a:gd name="connsiteX1" fmla="*/ 5184 w 10332"/>
              <a:gd name="connsiteY1" fmla="*/ 95 h 10197"/>
              <a:gd name="connsiteX2" fmla="*/ 557 w 10332"/>
              <a:gd name="connsiteY2" fmla="*/ 309 h 10197"/>
              <a:gd name="connsiteX3" fmla="*/ 14 w 10332"/>
              <a:gd name="connsiteY3" fmla="*/ 4836 h 10197"/>
              <a:gd name="connsiteX4" fmla="*/ 550 w 10332"/>
              <a:gd name="connsiteY4" fmla="*/ 9770 h 10197"/>
              <a:gd name="connsiteX5" fmla="*/ 5233 w 10332"/>
              <a:gd name="connsiteY5" fmla="*/ 10080 h 10197"/>
              <a:gd name="connsiteX6" fmla="*/ 10011 w 10332"/>
              <a:gd name="connsiteY6" fmla="*/ 9606 h 10197"/>
              <a:gd name="connsiteX7" fmla="*/ 10331 w 10332"/>
              <a:gd name="connsiteY7" fmla="*/ 4855 h 10197"/>
              <a:gd name="connsiteX8" fmla="*/ 9749 w 10332"/>
              <a:gd name="connsiteY8" fmla="*/ 409 h 10197"/>
              <a:gd name="connsiteX0" fmla="*/ 9745 w 10328"/>
              <a:gd name="connsiteY0" fmla="*/ 409 h 10197"/>
              <a:gd name="connsiteX1" fmla="*/ 5180 w 10328"/>
              <a:gd name="connsiteY1" fmla="*/ 95 h 10197"/>
              <a:gd name="connsiteX2" fmla="*/ 553 w 10328"/>
              <a:gd name="connsiteY2" fmla="*/ 309 h 10197"/>
              <a:gd name="connsiteX3" fmla="*/ 10 w 10328"/>
              <a:gd name="connsiteY3" fmla="*/ 4836 h 10197"/>
              <a:gd name="connsiteX4" fmla="*/ 546 w 10328"/>
              <a:gd name="connsiteY4" fmla="*/ 9770 h 10197"/>
              <a:gd name="connsiteX5" fmla="*/ 5229 w 10328"/>
              <a:gd name="connsiteY5" fmla="*/ 10080 h 10197"/>
              <a:gd name="connsiteX6" fmla="*/ 10007 w 10328"/>
              <a:gd name="connsiteY6" fmla="*/ 9606 h 10197"/>
              <a:gd name="connsiteX7" fmla="*/ 10327 w 10328"/>
              <a:gd name="connsiteY7" fmla="*/ 4855 h 10197"/>
              <a:gd name="connsiteX8" fmla="*/ 9745 w 10328"/>
              <a:gd name="connsiteY8" fmla="*/ 409 h 10197"/>
              <a:gd name="connsiteX0" fmla="*/ 9745 w 10328"/>
              <a:gd name="connsiteY0" fmla="*/ 473 h 10261"/>
              <a:gd name="connsiteX1" fmla="*/ 5180 w 10328"/>
              <a:gd name="connsiteY1" fmla="*/ 159 h 10261"/>
              <a:gd name="connsiteX2" fmla="*/ 553 w 10328"/>
              <a:gd name="connsiteY2" fmla="*/ 373 h 10261"/>
              <a:gd name="connsiteX3" fmla="*/ 10 w 10328"/>
              <a:gd name="connsiteY3" fmla="*/ 4900 h 10261"/>
              <a:gd name="connsiteX4" fmla="*/ 546 w 10328"/>
              <a:gd name="connsiteY4" fmla="*/ 9834 h 10261"/>
              <a:gd name="connsiteX5" fmla="*/ 5229 w 10328"/>
              <a:gd name="connsiteY5" fmla="*/ 10144 h 10261"/>
              <a:gd name="connsiteX6" fmla="*/ 10007 w 10328"/>
              <a:gd name="connsiteY6" fmla="*/ 9670 h 10261"/>
              <a:gd name="connsiteX7" fmla="*/ 10327 w 10328"/>
              <a:gd name="connsiteY7" fmla="*/ 4919 h 10261"/>
              <a:gd name="connsiteX8" fmla="*/ 9745 w 10328"/>
              <a:gd name="connsiteY8" fmla="*/ 473 h 10261"/>
              <a:gd name="connsiteX0" fmla="*/ 9745 w 10328"/>
              <a:gd name="connsiteY0" fmla="*/ 495 h 10283"/>
              <a:gd name="connsiteX1" fmla="*/ 5180 w 10328"/>
              <a:gd name="connsiteY1" fmla="*/ 181 h 10283"/>
              <a:gd name="connsiteX2" fmla="*/ 553 w 10328"/>
              <a:gd name="connsiteY2" fmla="*/ 395 h 10283"/>
              <a:gd name="connsiteX3" fmla="*/ 10 w 10328"/>
              <a:gd name="connsiteY3" fmla="*/ 4922 h 10283"/>
              <a:gd name="connsiteX4" fmla="*/ 546 w 10328"/>
              <a:gd name="connsiteY4" fmla="*/ 9856 h 10283"/>
              <a:gd name="connsiteX5" fmla="*/ 5229 w 10328"/>
              <a:gd name="connsiteY5" fmla="*/ 10166 h 10283"/>
              <a:gd name="connsiteX6" fmla="*/ 10007 w 10328"/>
              <a:gd name="connsiteY6" fmla="*/ 9692 h 10283"/>
              <a:gd name="connsiteX7" fmla="*/ 10327 w 10328"/>
              <a:gd name="connsiteY7" fmla="*/ 4941 h 10283"/>
              <a:gd name="connsiteX8" fmla="*/ 9745 w 10328"/>
              <a:gd name="connsiteY8" fmla="*/ 495 h 10283"/>
              <a:gd name="connsiteX0" fmla="*/ 9745 w 10328"/>
              <a:gd name="connsiteY0" fmla="*/ 447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447 h 10235"/>
              <a:gd name="connsiteX0" fmla="*/ 9745 w 10328"/>
              <a:gd name="connsiteY0" fmla="*/ 390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390 h 10235"/>
              <a:gd name="connsiteX0" fmla="*/ 9745 w 10337"/>
              <a:gd name="connsiteY0" fmla="*/ 390 h 10235"/>
              <a:gd name="connsiteX1" fmla="*/ 5180 w 10337"/>
              <a:gd name="connsiteY1" fmla="*/ 133 h 10235"/>
              <a:gd name="connsiteX2" fmla="*/ 553 w 10337"/>
              <a:gd name="connsiteY2" fmla="*/ 347 h 10235"/>
              <a:gd name="connsiteX3" fmla="*/ 10 w 10337"/>
              <a:gd name="connsiteY3" fmla="*/ 4874 h 10235"/>
              <a:gd name="connsiteX4" fmla="*/ 546 w 10337"/>
              <a:gd name="connsiteY4" fmla="*/ 9808 h 10235"/>
              <a:gd name="connsiteX5" fmla="*/ 5229 w 10337"/>
              <a:gd name="connsiteY5" fmla="*/ 10118 h 10235"/>
              <a:gd name="connsiteX6" fmla="*/ 10007 w 10337"/>
              <a:gd name="connsiteY6" fmla="*/ 9644 h 10235"/>
              <a:gd name="connsiteX7" fmla="*/ 10327 w 10337"/>
              <a:gd name="connsiteY7" fmla="*/ 4893 h 10235"/>
              <a:gd name="connsiteX8" fmla="*/ 9745 w 10337"/>
              <a:gd name="connsiteY8" fmla="*/ 390 h 10235"/>
              <a:gd name="connsiteX0" fmla="*/ 9745 w 10337"/>
              <a:gd name="connsiteY0" fmla="*/ 390 h 10254"/>
              <a:gd name="connsiteX1" fmla="*/ 5180 w 10337"/>
              <a:gd name="connsiteY1" fmla="*/ 133 h 10254"/>
              <a:gd name="connsiteX2" fmla="*/ 553 w 10337"/>
              <a:gd name="connsiteY2" fmla="*/ 347 h 10254"/>
              <a:gd name="connsiteX3" fmla="*/ 10 w 10337"/>
              <a:gd name="connsiteY3" fmla="*/ 4874 h 10254"/>
              <a:gd name="connsiteX4" fmla="*/ 546 w 10337"/>
              <a:gd name="connsiteY4" fmla="*/ 9808 h 10254"/>
              <a:gd name="connsiteX5" fmla="*/ 5196 w 10337"/>
              <a:gd name="connsiteY5" fmla="*/ 10156 h 10254"/>
              <a:gd name="connsiteX6" fmla="*/ 10007 w 10337"/>
              <a:gd name="connsiteY6" fmla="*/ 9644 h 10254"/>
              <a:gd name="connsiteX7" fmla="*/ 10327 w 10337"/>
              <a:gd name="connsiteY7" fmla="*/ 4893 h 10254"/>
              <a:gd name="connsiteX8" fmla="*/ 9745 w 10337"/>
              <a:gd name="connsiteY8" fmla="*/ 390 h 10254"/>
              <a:gd name="connsiteX0" fmla="*/ 9752 w 10344"/>
              <a:gd name="connsiteY0" fmla="*/ 390 h 10299"/>
              <a:gd name="connsiteX1" fmla="*/ 5187 w 10344"/>
              <a:gd name="connsiteY1" fmla="*/ 133 h 10299"/>
              <a:gd name="connsiteX2" fmla="*/ 560 w 10344"/>
              <a:gd name="connsiteY2" fmla="*/ 347 h 10299"/>
              <a:gd name="connsiteX3" fmla="*/ 17 w 10344"/>
              <a:gd name="connsiteY3" fmla="*/ 4874 h 10299"/>
              <a:gd name="connsiteX4" fmla="*/ 542 w 10344"/>
              <a:gd name="connsiteY4" fmla="*/ 9884 h 10299"/>
              <a:gd name="connsiteX5" fmla="*/ 5203 w 10344"/>
              <a:gd name="connsiteY5" fmla="*/ 10156 h 10299"/>
              <a:gd name="connsiteX6" fmla="*/ 10014 w 10344"/>
              <a:gd name="connsiteY6" fmla="*/ 9644 h 10299"/>
              <a:gd name="connsiteX7" fmla="*/ 10334 w 10344"/>
              <a:gd name="connsiteY7" fmla="*/ 4893 h 10299"/>
              <a:gd name="connsiteX8" fmla="*/ 9752 w 10344"/>
              <a:gd name="connsiteY8" fmla="*/ 390 h 10299"/>
              <a:gd name="connsiteX0" fmla="*/ 9752 w 10344"/>
              <a:gd name="connsiteY0" fmla="*/ 390 h 10337"/>
              <a:gd name="connsiteX1" fmla="*/ 5187 w 10344"/>
              <a:gd name="connsiteY1" fmla="*/ 133 h 10337"/>
              <a:gd name="connsiteX2" fmla="*/ 560 w 10344"/>
              <a:gd name="connsiteY2" fmla="*/ 347 h 10337"/>
              <a:gd name="connsiteX3" fmla="*/ 17 w 10344"/>
              <a:gd name="connsiteY3" fmla="*/ 4874 h 10337"/>
              <a:gd name="connsiteX4" fmla="*/ 542 w 10344"/>
              <a:gd name="connsiteY4" fmla="*/ 9884 h 10337"/>
              <a:gd name="connsiteX5" fmla="*/ 5203 w 10344"/>
              <a:gd name="connsiteY5" fmla="*/ 10156 h 10337"/>
              <a:gd name="connsiteX6" fmla="*/ 10014 w 10344"/>
              <a:gd name="connsiteY6" fmla="*/ 9644 h 10337"/>
              <a:gd name="connsiteX7" fmla="*/ 10334 w 10344"/>
              <a:gd name="connsiteY7" fmla="*/ 4893 h 10337"/>
              <a:gd name="connsiteX8" fmla="*/ 9752 w 10344"/>
              <a:gd name="connsiteY8" fmla="*/ 390 h 10337"/>
              <a:gd name="connsiteX0" fmla="*/ 9752 w 10344"/>
              <a:gd name="connsiteY0" fmla="*/ 390 h 10279"/>
              <a:gd name="connsiteX1" fmla="*/ 5187 w 10344"/>
              <a:gd name="connsiteY1" fmla="*/ 133 h 10279"/>
              <a:gd name="connsiteX2" fmla="*/ 560 w 10344"/>
              <a:gd name="connsiteY2" fmla="*/ 347 h 10279"/>
              <a:gd name="connsiteX3" fmla="*/ 17 w 10344"/>
              <a:gd name="connsiteY3" fmla="*/ 4874 h 10279"/>
              <a:gd name="connsiteX4" fmla="*/ 542 w 10344"/>
              <a:gd name="connsiteY4" fmla="*/ 9789 h 10279"/>
              <a:gd name="connsiteX5" fmla="*/ 5203 w 10344"/>
              <a:gd name="connsiteY5" fmla="*/ 10156 h 10279"/>
              <a:gd name="connsiteX6" fmla="*/ 10014 w 10344"/>
              <a:gd name="connsiteY6" fmla="*/ 9644 h 10279"/>
              <a:gd name="connsiteX7" fmla="*/ 10334 w 10344"/>
              <a:gd name="connsiteY7" fmla="*/ 4893 h 10279"/>
              <a:gd name="connsiteX8" fmla="*/ 9752 w 10344"/>
              <a:gd name="connsiteY8" fmla="*/ 390 h 10279"/>
              <a:gd name="connsiteX0" fmla="*/ 9750 w 10342"/>
              <a:gd name="connsiteY0" fmla="*/ 467 h 10356"/>
              <a:gd name="connsiteX1" fmla="*/ 5185 w 10342"/>
              <a:gd name="connsiteY1" fmla="*/ 210 h 10356"/>
              <a:gd name="connsiteX2" fmla="*/ 558 w 10342"/>
              <a:gd name="connsiteY2" fmla="*/ 424 h 10356"/>
              <a:gd name="connsiteX3" fmla="*/ 81 w 10342"/>
              <a:gd name="connsiteY3" fmla="*/ 5424 h 10356"/>
              <a:gd name="connsiteX4" fmla="*/ 540 w 10342"/>
              <a:gd name="connsiteY4" fmla="*/ 9866 h 10356"/>
              <a:gd name="connsiteX5" fmla="*/ 5201 w 10342"/>
              <a:gd name="connsiteY5" fmla="*/ 10233 h 10356"/>
              <a:gd name="connsiteX6" fmla="*/ 10012 w 10342"/>
              <a:gd name="connsiteY6" fmla="*/ 9721 h 10356"/>
              <a:gd name="connsiteX7" fmla="*/ 10332 w 10342"/>
              <a:gd name="connsiteY7" fmla="*/ 4970 h 10356"/>
              <a:gd name="connsiteX8" fmla="*/ 9750 w 10342"/>
              <a:gd name="connsiteY8" fmla="*/ 467 h 10356"/>
              <a:gd name="connsiteX0" fmla="*/ 9798 w 10390"/>
              <a:gd name="connsiteY0" fmla="*/ 469 h 10358"/>
              <a:gd name="connsiteX1" fmla="*/ 5233 w 10390"/>
              <a:gd name="connsiteY1" fmla="*/ 212 h 10358"/>
              <a:gd name="connsiteX2" fmla="*/ 606 w 10390"/>
              <a:gd name="connsiteY2" fmla="*/ 426 h 10358"/>
              <a:gd name="connsiteX3" fmla="*/ 52 w 10390"/>
              <a:gd name="connsiteY3" fmla="*/ 5464 h 10358"/>
              <a:gd name="connsiteX4" fmla="*/ 588 w 10390"/>
              <a:gd name="connsiteY4" fmla="*/ 9868 h 10358"/>
              <a:gd name="connsiteX5" fmla="*/ 5249 w 10390"/>
              <a:gd name="connsiteY5" fmla="*/ 10235 h 10358"/>
              <a:gd name="connsiteX6" fmla="*/ 10060 w 10390"/>
              <a:gd name="connsiteY6" fmla="*/ 9723 h 10358"/>
              <a:gd name="connsiteX7" fmla="*/ 10380 w 10390"/>
              <a:gd name="connsiteY7" fmla="*/ 4972 h 10358"/>
              <a:gd name="connsiteX8" fmla="*/ 9798 w 10390"/>
              <a:gd name="connsiteY8" fmla="*/ 469 h 10358"/>
              <a:gd name="connsiteX0" fmla="*/ 9762 w 10354"/>
              <a:gd name="connsiteY0" fmla="*/ 469 h 10358"/>
              <a:gd name="connsiteX1" fmla="*/ 5197 w 10354"/>
              <a:gd name="connsiteY1" fmla="*/ 212 h 10358"/>
              <a:gd name="connsiteX2" fmla="*/ 570 w 10354"/>
              <a:gd name="connsiteY2" fmla="*/ 426 h 10358"/>
              <a:gd name="connsiteX3" fmla="*/ 16 w 10354"/>
              <a:gd name="connsiteY3" fmla="*/ 5464 h 10358"/>
              <a:gd name="connsiteX4" fmla="*/ 552 w 10354"/>
              <a:gd name="connsiteY4" fmla="*/ 9868 h 10358"/>
              <a:gd name="connsiteX5" fmla="*/ 5213 w 10354"/>
              <a:gd name="connsiteY5" fmla="*/ 10235 h 10358"/>
              <a:gd name="connsiteX6" fmla="*/ 10024 w 10354"/>
              <a:gd name="connsiteY6" fmla="*/ 9723 h 10358"/>
              <a:gd name="connsiteX7" fmla="*/ 10344 w 10354"/>
              <a:gd name="connsiteY7" fmla="*/ 4972 h 10358"/>
              <a:gd name="connsiteX8" fmla="*/ 9762 w 10354"/>
              <a:gd name="connsiteY8" fmla="*/ 469 h 10358"/>
              <a:gd name="connsiteX0" fmla="*/ 9758 w 10350"/>
              <a:gd name="connsiteY0" fmla="*/ 469 h 10393"/>
              <a:gd name="connsiteX1" fmla="*/ 5193 w 10350"/>
              <a:gd name="connsiteY1" fmla="*/ 212 h 10393"/>
              <a:gd name="connsiteX2" fmla="*/ 566 w 10350"/>
              <a:gd name="connsiteY2" fmla="*/ 426 h 10393"/>
              <a:gd name="connsiteX3" fmla="*/ 12 w 10350"/>
              <a:gd name="connsiteY3" fmla="*/ 5464 h 10393"/>
              <a:gd name="connsiteX4" fmla="*/ 603 w 10350"/>
              <a:gd name="connsiteY4" fmla="*/ 9925 h 10393"/>
              <a:gd name="connsiteX5" fmla="*/ 5209 w 10350"/>
              <a:gd name="connsiteY5" fmla="*/ 10235 h 10393"/>
              <a:gd name="connsiteX6" fmla="*/ 10020 w 10350"/>
              <a:gd name="connsiteY6" fmla="*/ 9723 h 10393"/>
              <a:gd name="connsiteX7" fmla="*/ 10340 w 10350"/>
              <a:gd name="connsiteY7" fmla="*/ 4972 h 10393"/>
              <a:gd name="connsiteX8" fmla="*/ 9758 w 10350"/>
              <a:gd name="connsiteY8" fmla="*/ 469 h 10393"/>
              <a:gd name="connsiteX0" fmla="*/ 9759 w 10351"/>
              <a:gd name="connsiteY0" fmla="*/ 469 h 10325"/>
              <a:gd name="connsiteX1" fmla="*/ 5194 w 10351"/>
              <a:gd name="connsiteY1" fmla="*/ 212 h 10325"/>
              <a:gd name="connsiteX2" fmla="*/ 567 w 10351"/>
              <a:gd name="connsiteY2" fmla="*/ 426 h 10325"/>
              <a:gd name="connsiteX3" fmla="*/ 13 w 10351"/>
              <a:gd name="connsiteY3" fmla="*/ 5464 h 10325"/>
              <a:gd name="connsiteX4" fmla="*/ 638 w 10351"/>
              <a:gd name="connsiteY4" fmla="*/ 9808 h 10325"/>
              <a:gd name="connsiteX5" fmla="*/ 5210 w 10351"/>
              <a:gd name="connsiteY5" fmla="*/ 10235 h 10325"/>
              <a:gd name="connsiteX6" fmla="*/ 10021 w 10351"/>
              <a:gd name="connsiteY6" fmla="*/ 9723 h 10325"/>
              <a:gd name="connsiteX7" fmla="*/ 10341 w 10351"/>
              <a:gd name="connsiteY7" fmla="*/ 4972 h 10325"/>
              <a:gd name="connsiteX8" fmla="*/ 9759 w 10351"/>
              <a:gd name="connsiteY8" fmla="*/ 469 h 10325"/>
              <a:gd name="connsiteX0" fmla="*/ 9759 w 10351"/>
              <a:gd name="connsiteY0" fmla="*/ 469 h 10269"/>
              <a:gd name="connsiteX1" fmla="*/ 5194 w 10351"/>
              <a:gd name="connsiteY1" fmla="*/ 212 h 10269"/>
              <a:gd name="connsiteX2" fmla="*/ 567 w 10351"/>
              <a:gd name="connsiteY2" fmla="*/ 426 h 10269"/>
              <a:gd name="connsiteX3" fmla="*/ 13 w 10351"/>
              <a:gd name="connsiteY3" fmla="*/ 5464 h 10269"/>
              <a:gd name="connsiteX4" fmla="*/ 638 w 10351"/>
              <a:gd name="connsiteY4" fmla="*/ 9808 h 10269"/>
              <a:gd name="connsiteX5" fmla="*/ 5176 w 10351"/>
              <a:gd name="connsiteY5" fmla="*/ 10118 h 10269"/>
              <a:gd name="connsiteX6" fmla="*/ 10021 w 10351"/>
              <a:gd name="connsiteY6" fmla="*/ 9723 h 10269"/>
              <a:gd name="connsiteX7" fmla="*/ 10341 w 10351"/>
              <a:gd name="connsiteY7" fmla="*/ 4972 h 10269"/>
              <a:gd name="connsiteX8" fmla="*/ 9759 w 10351"/>
              <a:gd name="connsiteY8" fmla="*/ 469 h 10269"/>
              <a:gd name="connsiteX0" fmla="*/ 9759 w 10351"/>
              <a:gd name="connsiteY0" fmla="*/ 469 h 10260"/>
              <a:gd name="connsiteX1" fmla="*/ 5194 w 10351"/>
              <a:gd name="connsiteY1" fmla="*/ 212 h 10260"/>
              <a:gd name="connsiteX2" fmla="*/ 567 w 10351"/>
              <a:gd name="connsiteY2" fmla="*/ 426 h 10260"/>
              <a:gd name="connsiteX3" fmla="*/ 13 w 10351"/>
              <a:gd name="connsiteY3" fmla="*/ 5464 h 10260"/>
              <a:gd name="connsiteX4" fmla="*/ 638 w 10351"/>
              <a:gd name="connsiteY4" fmla="*/ 9808 h 10260"/>
              <a:gd name="connsiteX5" fmla="*/ 5176 w 10351"/>
              <a:gd name="connsiteY5" fmla="*/ 10118 h 10260"/>
              <a:gd name="connsiteX6" fmla="*/ 10021 w 10351"/>
              <a:gd name="connsiteY6" fmla="*/ 9723 h 10260"/>
              <a:gd name="connsiteX7" fmla="*/ 10341 w 10351"/>
              <a:gd name="connsiteY7" fmla="*/ 4972 h 10260"/>
              <a:gd name="connsiteX8" fmla="*/ 9759 w 10351"/>
              <a:gd name="connsiteY8" fmla="*/ 469 h 10260"/>
              <a:gd name="connsiteX0" fmla="*/ 9759 w 10341"/>
              <a:gd name="connsiteY0" fmla="*/ 469 h 10225"/>
              <a:gd name="connsiteX1" fmla="*/ 5194 w 10341"/>
              <a:gd name="connsiteY1" fmla="*/ 212 h 10225"/>
              <a:gd name="connsiteX2" fmla="*/ 567 w 10341"/>
              <a:gd name="connsiteY2" fmla="*/ 426 h 10225"/>
              <a:gd name="connsiteX3" fmla="*/ 13 w 10341"/>
              <a:gd name="connsiteY3" fmla="*/ 5464 h 10225"/>
              <a:gd name="connsiteX4" fmla="*/ 638 w 10341"/>
              <a:gd name="connsiteY4" fmla="*/ 9808 h 10225"/>
              <a:gd name="connsiteX5" fmla="*/ 5176 w 10341"/>
              <a:gd name="connsiteY5" fmla="*/ 10118 h 10225"/>
              <a:gd name="connsiteX6" fmla="*/ 9853 w 10341"/>
              <a:gd name="connsiteY6" fmla="*/ 9665 h 10225"/>
              <a:gd name="connsiteX7" fmla="*/ 10341 w 10341"/>
              <a:gd name="connsiteY7" fmla="*/ 4972 h 10225"/>
              <a:gd name="connsiteX8" fmla="*/ 9759 w 10341"/>
              <a:gd name="connsiteY8" fmla="*/ 469 h 10225"/>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3"/>
              <a:gd name="connsiteY0" fmla="*/ 469 h 10170"/>
              <a:gd name="connsiteX1" fmla="*/ 5194 w 10343"/>
              <a:gd name="connsiteY1" fmla="*/ 212 h 10170"/>
              <a:gd name="connsiteX2" fmla="*/ 567 w 10343"/>
              <a:gd name="connsiteY2" fmla="*/ 426 h 10170"/>
              <a:gd name="connsiteX3" fmla="*/ 13 w 10343"/>
              <a:gd name="connsiteY3" fmla="*/ 5464 h 10170"/>
              <a:gd name="connsiteX4" fmla="*/ 638 w 10343"/>
              <a:gd name="connsiteY4" fmla="*/ 9808 h 10170"/>
              <a:gd name="connsiteX5" fmla="*/ 5176 w 10343"/>
              <a:gd name="connsiteY5" fmla="*/ 10118 h 10170"/>
              <a:gd name="connsiteX6" fmla="*/ 9853 w 10343"/>
              <a:gd name="connsiteY6" fmla="*/ 9665 h 10170"/>
              <a:gd name="connsiteX7" fmla="*/ 10341 w 10343"/>
              <a:gd name="connsiteY7" fmla="*/ 4972 h 10170"/>
              <a:gd name="connsiteX8" fmla="*/ 9759 w 10343"/>
              <a:gd name="connsiteY8" fmla="*/ 469 h 10170"/>
              <a:gd name="connsiteX0" fmla="*/ 9759 w 10344"/>
              <a:gd name="connsiteY0" fmla="*/ 469 h 10166"/>
              <a:gd name="connsiteX1" fmla="*/ 5194 w 10344"/>
              <a:gd name="connsiteY1" fmla="*/ 212 h 10166"/>
              <a:gd name="connsiteX2" fmla="*/ 567 w 10344"/>
              <a:gd name="connsiteY2" fmla="*/ 426 h 10166"/>
              <a:gd name="connsiteX3" fmla="*/ 13 w 10344"/>
              <a:gd name="connsiteY3" fmla="*/ 5464 h 10166"/>
              <a:gd name="connsiteX4" fmla="*/ 638 w 10344"/>
              <a:gd name="connsiteY4" fmla="*/ 9808 h 10166"/>
              <a:gd name="connsiteX5" fmla="*/ 5176 w 10344"/>
              <a:gd name="connsiteY5" fmla="*/ 10118 h 10166"/>
              <a:gd name="connsiteX6" fmla="*/ 9875 w 10344"/>
              <a:gd name="connsiteY6" fmla="*/ 9723 h 10166"/>
              <a:gd name="connsiteX7" fmla="*/ 10341 w 10344"/>
              <a:gd name="connsiteY7" fmla="*/ 4972 h 10166"/>
              <a:gd name="connsiteX8" fmla="*/ 9759 w 10344"/>
              <a:gd name="connsiteY8" fmla="*/ 469 h 10166"/>
              <a:gd name="connsiteX0" fmla="*/ 9759 w 10341"/>
              <a:gd name="connsiteY0" fmla="*/ 469 h 10166"/>
              <a:gd name="connsiteX1" fmla="*/ 5194 w 10341"/>
              <a:gd name="connsiteY1" fmla="*/ 212 h 10166"/>
              <a:gd name="connsiteX2" fmla="*/ 567 w 10341"/>
              <a:gd name="connsiteY2" fmla="*/ 426 h 10166"/>
              <a:gd name="connsiteX3" fmla="*/ 13 w 10341"/>
              <a:gd name="connsiteY3" fmla="*/ 5464 h 10166"/>
              <a:gd name="connsiteX4" fmla="*/ 638 w 10341"/>
              <a:gd name="connsiteY4" fmla="*/ 9808 h 10166"/>
              <a:gd name="connsiteX5" fmla="*/ 5176 w 10341"/>
              <a:gd name="connsiteY5" fmla="*/ 10118 h 10166"/>
              <a:gd name="connsiteX6" fmla="*/ 9875 w 10341"/>
              <a:gd name="connsiteY6" fmla="*/ 9723 h 10166"/>
              <a:gd name="connsiteX7" fmla="*/ 10341 w 10341"/>
              <a:gd name="connsiteY7" fmla="*/ 4972 h 10166"/>
              <a:gd name="connsiteX8" fmla="*/ 9759 w 10341"/>
              <a:gd name="connsiteY8" fmla="*/ 469 h 10166"/>
              <a:gd name="connsiteX0" fmla="*/ 9759 w 10414"/>
              <a:gd name="connsiteY0" fmla="*/ 469 h 10224"/>
              <a:gd name="connsiteX1" fmla="*/ 5194 w 10414"/>
              <a:gd name="connsiteY1" fmla="*/ 212 h 10224"/>
              <a:gd name="connsiteX2" fmla="*/ 567 w 10414"/>
              <a:gd name="connsiteY2" fmla="*/ 426 h 10224"/>
              <a:gd name="connsiteX3" fmla="*/ 13 w 10414"/>
              <a:gd name="connsiteY3" fmla="*/ 5464 h 10224"/>
              <a:gd name="connsiteX4" fmla="*/ 638 w 10414"/>
              <a:gd name="connsiteY4" fmla="*/ 9808 h 10224"/>
              <a:gd name="connsiteX5" fmla="*/ 5176 w 10414"/>
              <a:gd name="connsiteY5" fmla="*/ 10118 h 10224"/>
              <a:gd name="connsiteX6" fmla="*/ 9875 w 10414"/>
              <a:gd name="connsiteY6" fmla="*/ 9723 h 10224"/>
              <a:gd name="connsiteX7" fmla="*/ 10307 w 10414"/>
              <a:gd name="connsiteY7" fmla="*/ 5166 h 10224"/>
              <a:gd name="connsiteX8" fmla="*/ 9759 w 10414"/>
              <a:gd name="connsiteY8" fmla="*/ 469 h 10224"/>
              <a:gd name="connsiteX0" fmla="*/ 9759 w 10336"/>
              <a:gd name="connsiteY0" fmla="*/ 469 h 10166"/>
              <a:gd name="connsiteX1" fmla="*/ 5194 w 10336"/>
              <a:gd name="connsiteY1" fmla="*/ 212 h 10166"/>
              <a:gd name="connsiteX2" fmla="*/ 567 w 10336"/>
              <a:gd name="connsiteY2" fmla="*/ 426 h 10166"/>
              <a:gd name="connsiteX3" fmla="*/ 13 w 10336"/>
              <a:gd name="connsiteY3" fmla="*/ 5464 h 10166"/>
              <a:gd name="connsiteX4" fmla="*/ 638 w 10336"/>
              <a:gd name="connsiteY4" fmla="*/ 9808 h 10166"/>
              <a:gd name="connsiteX5" fmla="*/ 5176 w 10336"/>
              <a:gd name="connsiteY5" fmla="*/ 10118 h 10166"/>
              <a:gd name="connsiteX6" fmla="*/ 9875 w 10336"/>
              <a:gd name="connsiteY6" fmla="*/ 9723 h 10166"/>
              <a:gd name="connsiteX7" fmla="*/ 10307 w 10336"/>
              <a:gd name="connsiteY7" fmla="*/ 5166 h 10166"/>
              <a:gd name="connsiteX8" fmla="*/ 9759 w 10336"/>
              <a:gd name="connsiteY8" fmla="*/ 469 h 10166"/>
              <a:gd name="connsiteX0" fmla="*/ 9759 w 10315"/>
              <a:gd name="connsiteY0" fmla="*/ 469 h 10166"/>
              <a:gd name="connsiteX1" fmla="*/ 5194 w 10315"/>
              <a:gd name="connsiteY1" fmla="*/ 212 h 10166"/>
              <a:gd name="connsiteX2" fmla="*/ 567 w 10315"/>
              <a:gd name="connsiteY2" fmla="*/ 426 h 10166"/>
              <a:gd name="connsiteX3" fmla="*/ 13 w 10315"/>
              <a:gd name="connsiteY3" fmla="*/ 5464 h 10166"/>
              <a:gd name="connsiteX4" fmla="*/ 638 w 10315"/>
              <a:gd name="connsiteY4" fmla="*/ 9808 h 10166"/>
              <a:gd name="connsiteX5" fmla="*/ 5176 w 10315"/>
              <a:gd name="connsiteY5" fmla="*/ 10118 h 10166"/>
              <a:gd name="connsiteX6" fmla="*/ 9875 w 10315"/>
              <a:gd name="connsiteY6" fmla="*/ 9723 h 10166"/>
              <a:gd name="connsiteX7" fmla="*/ 10307 w 10315"/>
              <a:gd name="connsiteY7" fmla="*/ 5166 h 10166"/>
              <a:gd name="connsiteX8" fmla="*/ 9759 w 10315"/>
              <a:gd name="connsiteY8" fmla="*/ 469 h 10166"/>
              <a:gd name="connsiteX0" fmla="*/ 9759 w 10309"/>
              <a:gd name="connsiteY0" fmla="*/ 469 h 10158"/>
              <a:gd name="connsiteX1" fmla="*/ 5194 w 10309"/>
              <a:gd name="connsiteY1" fmla="*/ 212 h 10158"/>
              <a:gd name="connsiteX2" fmla="*/ 567 w 10309"/>
              <a:gd name="connsiteY2" fmla="*/ 426 h 10158"/>
              <a:gd name="connsiteX3" fmla="*/ 13 w 10309"/>
              <a:gd name="connsiteY3" fmla="*/ 5464 h 10158"/>
              <a:gd name="connsiteX4" fmla="*/ 638 w 10309"/>
              <a:gd name="connsiteY4" fmla="*/ 9808 h 10158"/>
              <a:gd name="connsiteX5" fmla="*/ 5176 w 10309"/>
              <a:gd name="connsiteY5" fmla="*/ 10118 h 10158"/>
              <a:gd name="connsiteX6" fmla="*/ 9819 w 10309"/>
              <a:gd name="connsiteY6" fmla="*/ 9840 h 10158"/>
              <a:gd name="connsiteX7" fmla="*/ 10307 w 10309"/>
              <a:gd name="connsiteY7" fmla="*/ 5166 h 10158"/>
              <a:gd name="connsiteX8" fmla="*/ 9759 w 10309"/>
              <a:gd name="connsiteY8" fmla="*/ 469 h 10158"/>
              <a:gd name="connsiteX0" fmla="*/ 9759 w 10307"/>
              <a:gd name="connsiteY0" fmla="*/ 469 h 10158"/>
              <a:gd name="connsiteX1" fmla="*/ 5194 w 10307"/>
              <a:gd name="connsiteY1" fmla="*/ 212 h 10158"/>
              <a:gd name="connsiteX2" fmla="*/ 567 w 10307"/>
              <a:gd name="connsiteY2" fmla="*/ 426 h 10158"/>
              <a:gd name="connsiteX3" fmla="*/ 13 w 10307"/>
              <a:gd name="connsiteY3" fmla="*/ 5464 h 10158"/>
              <a:gd name="connsiteX4" fmla="*/ 638 w 10307"/>
              <a:gd name="connsiteY4" fmla="*/ 9808 h 10158"/>
              <a:gd name="connsiteX5" fmla="*/ 5176 w 10307"/>
              <a:gd name="connsiteY5" fmla="*/ 10118 h 10158"/>
              <a:gd name="connsiteX6" fmla="*/ 9819 w 10307"/>
              <a:gd name="connsiteY6" fmla="*/ 9840 h 10158"/>
              <a:gd name="connsiteX7" fmla="*/ 10307 w 10307"/>
              <a:gd name="connsiteY7" fmla="*/ 5166 h 10158"/>
              <a:gd name="connsiteX8" fmla="*/ 9759 w 10307"/>
              <a:gd name="connsiteY8" fmla="*/ 469 h 10158"/>
              <a:gd name="connsiteX0" fmla="*/ 9765 w 10313"/>
              <a:gd name="connsiteY0" fmla="*/ 469 h 10158"/>
              <a:gd name="connsiteX1" fmla="*/ 5200 w 10313"/>
              <a:gd name="connsiteY1" fmla="*/ 212 h 10158"/>
              <a:gd name="connsiteX2" fmla="*/ 573 w 10313"/>
              <a:gd name="connsiteY2" fmla="*/ 426 h 10158"/>
              <a:gd name="connsiteX3" fmla="*/ 19 w 10313"/>
              <a:gd name="connsiteY3" fmla="*/ 5464 h 10158"/>
              <a:gd name="connsiteX4" fmla="*/ 722 w 10313"/>
              <a:gd name="connsiteY4" fmla="*/ 9808 h 10158"/>
              <a:gd name="connsiteX5" fmla="*/ 5182 w 10313"/>
              <a:gd name="connsiteY5" fmla="*/ 10118 h 10158"/>
              <a:gd name="connsiteX6" fmla="*/ 9825 w 10313"/>
              <a:gd name="connsiteY6" fmla="*/ 9840 h 10158"/>
              <a:gd name="connsiteX7" fmla="*/ 10313 w 10313"/>
              <a:gd name="connsiteY7" fmla="*/ 5166 h 10158"/>
              <a:gd name="connsiteX8" fmla="*/ 9765 w 10313"/>
              <a:gd name="connsiteY8" fmla="*/ 469 h 10158"/>
              <a:gd name="connsiteX0" fmla="*/ 9765 w 10313"/>
              <a:gd name="connsiteY0" fmla="*/ 469 h 10189"/>
              <a:gd name="connsiteX1" fmla="*/ 5200 w 10313"/>
              <a:gd name="connsiteY1" fmla="*/ 212 h 10189"/>
              <a:gd name="connsiteX2" fmla="*/ 573 w 10313"/>
              <a:gd name="connsiteY2" fmla="*/ 426 h 10189"/>
              <a:gd name="connsiteX3" fmla="*/ 19 w 10313"/>
              <a:gd name="connsiteY3" fmla="*/ 5464 h 10189"/>
              <a:gd name="connsiteX4" fmla="*/ 722 w 10313"/>
              <a:gd name="connsiteY4" fmla="*/ 9866 h 10189"/>
              <a:gd name="connsiteX5" fmla="*/ 5182 w 10313"/>
              <a:gd name="connsiteY5" fmla="*/ 10118 h 10189"/>
              <a:gd name="connsiteX6" fmla="*/ 9825 w 10313"/>
              <a:gd name="connsiteY6" fmla="*/ 9840 h 10189"/>
              <a:gd name="connsiteX7" fmla="*/ 10313 w 10313"/>
              <a:gd name="connsiteY7" fmla="*/ 5166 h 10189"/>
              <a:gd name="connsiteX8" fmla="*/ 9765 w 10313"/>
              <a:gd name="connsiteY8" fmla="*/ 469 h 10189"/>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47 w 10295"/>
              <a:gd name="connsiteY0" fmla="*/ 469 h 10293"/>
              <a:gd name="connsiteX1" fmla="*/ 5182 w 10295"/>
              <a:gd name="connsiteY1" fmla="*/ 212 h 10293"/>
              <a:gd name="connsiteX2" fmla="*/ 555 w 10295"/>
              <a:gd name="connsiteY2" fmla="*/ 426 h 10293"/>
              <a:gd name="connsiteX3" fmla="*/ 102 w 10295"/>
              <a:gd name="connsiteY3" fmla="*/ 5445 h 10293"/>
              <a:gd name="connsiteX4" fmla="*/ 704 w 10295"/>
              <a:gd name="connsiteY4" fmla="*/ 9866 h 10293"/>
              <a:gd name="connsiteX5" fmla="*/ 5164 w 10295"/>
              <a:gd name="connsiteY5" fmla="*/ 10118 h 10293"/>
              <a:gd name="connsiteX6" fmla="*/ 9807 w 10295"/>
              <a:gd name="connsiteY6" fmla="*/ 9840 h 10293"/>
              <a:gd name="connsiteX7" fmla="*/ 10295 w 10295"/>
              <a:gd name="connsiteY7" fmla="*/ 5166 h 10293"/>
              <a:gd name="connsiteX8" fmla="*/ 9747 w 10295"/>
              <a:gd name="connsiteY8" fmla="*/ 469 h 10293"/>
              <a:gd name="connsiteX0" fmla="*/ 9708 w 10256"/>
              <a:gd name="connsiteY0" fmla="*/ 386 h 10210"/>
              <a:gd name="connsiteX1" fmla="*/ 5143 w 10256"/>
              <a:gd name="connsiteY1" fmla="*/ 129 h 10210"/>
              <a:gd name="connsiteX2" fmla="*/ 594 w 10256"/>
              <a:gd name="connsiteY2" fmla="*/ 479 h 10210"/>
              <a:gd name="connsiteX3" fmla="*/ 63 w 10256"/>
              <a:gd name="connsiteY3" fmla="*/ 5362 h 10210"/>
              <a:gd name="connsiteX4" fmla="*/ 665 w 10256"/>
              <a:gd name="connsiteY4" fmla="*/ 9783 h 10210"/>
              <a:gd name="connsiteX5" fmla="*/ 5125 w 10256"/>
              <a:gd name="connsiteY5" fmla="*/ 10035 h 10210"/>
              <a:gd name="connsiteX6" fmla="*/ 9768 w 10256"/>
              <a:gd name="connsiteY6" fmla="*/ 9757 h 10210"/>
              <a:gd name="connsiteX7" fmla="*/ 10256 w 10256"/>
              <a:gd name="connsiteY7" fmla="*/ 5083 h 10210"/>
              <a:gd name="connsiteX8" fmla="*/ 9708 w 10256"/>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16 w 10220"/>
              <a:gd name="connsiteY0" fmla="*/ 410 h 10176"/>
              <a:gd name="connsiteX1" fmla="*/ 5107 w 10220"/>
              <a:gd name="connsiteY1" fmla="*/ 95 h 10176"/>
              <a:gd name="connsiteX2" fmla="*/ 558 w 10220"/>
              <a:gd name="connsiteY2" fmla="*/ 445 h 10176"/>
              <a:gd name="connsiteX3" fmla="*/ 27 w 10220"/>
              <a:gd name="connsiteY3" fmla="*/ 5328 h 10176"/>
              <a:gd name="connsiteX4" fmla="*/ 629 w 10220"/>
              <a:gd name="connsiteY4" fmla="*/ 9749 h 10176"/>
              <a:gd name="connsiteX5" fmla="*/ 5089 w 10220"/>
              <a:gd name="connsiteY5" fmla="*/ 10001 h 10176"/>
              <a:gd name="connsiteX6" fmla="*/ 9732 w 10220"/>
              <a:gd name="connsiteY6" fmla="*/ 9723 h 10176"/>
              <a:gd name="connsiteX7" fmla="*/ 10220 w 10220"/>
              <a:gd name="connsiteY7" fmla="*/ 5049 h 10176"/>
              <a:gd name="connsiteX8" fmla="*/ 9616 w 10220"/>
              <a:gd name="connsiteY8" fmla="*/ 410 h 10176"/>
              <a:gd name="connsiteX0" fmla="*/ 9616 w 10255"/>
              <a:gd name="connsiteY0" fmla="*/ 410 h 10177"/>
              <a:gd name="connsiteX1" fmla="*/ 5107 w 10255"/>
              <a:gd name="connsiteY1" fmla="*/ 95 h 10177"/>
              <a:gd name="connsiteX2" fmla="*/ 558 w 10255"/>
              <a:gd name="connsiteY2" fmla="*/ 445 h 10177"/>
              <a:gd name="connsiteX3" fmla="*/ 27 w 10255"/>
              <a:gd name="connsiteY3" fmla="*/ 5328 h 10177"/>
              <a:gd name="connsiteX4" fmla="*/ 629 w 10255"/>
              <a:gd name="connsiteY4" fmla="*/ 9749 h 10177"/>
              <a:gd name="connsiteX5" fmla="*/ 5089 w 10255"/>
              <a:gd name="connsiteY5" fmla="*/ 10001 h 10177"/>
              <a:gd name="connsiteX6" fmla="*/ 9732 w 10255"/>
              <a:gd name="connsiteY6" fmla="*/ 9723 h 10177"/>
              <a:gd name="connsiteX7" fmla="*/ 10142 w 10255"/>
              <a:gd name="connsiteY7" fmla="*/ 5049 h 10177"/>
              <a:gd name="connsiteX8" fmla="*/ 9616 w 10255"/>
              <a:gd name="connsiteY8" fmla="*/ 410 h 10177"/>
              <a:gd name="connsiteX0" fmla="*/ 9616 w 10233"/>
              <a:gd name="connsiteY0" fmla="*/ 410 h 10183"/>
              <a:gd name="connsiteX1" fmla="*/ 5107 w 10233"/>
              <a:gd name="connsiteY1" fmla="*/ 95 h 10183"/>
              <a:gd name="connsiteX2" fmla="*/ 558 w 10233"/>
              <a:gd name="connsiteY2" fmla="*/ 445 h 10183"/>
              <a:gd name="connsiteX3" fmla="*/ 27 w 10233"/>
              <a:gd name="connsiteY3" fmla="*/ 5328 h 10183"/>
              <a:gd name="connsiteX4" fmla="*/ 629 w 10233"/>
              <a:gd name="connsiteY4" fmla="*/ 9749 h 10183"/>
              <a:gd name="connsiteX5" fmla="*/ 5089 w 10233"/>
              <a:gd name="connsiteY5" fmla="*/ 10001 h 10183"/>
              <a:gd name="connsiteX6" fmla="*/ 9687 w 10233"/>
              <a:gd name="connsiteY6" fmla="*/ 9587 h 10183"/>
              <a:gd name="connsiteX7" fmla="*/ 10142 w 10233"/>
              <a:gd name="connsiteY7" fmla="*/ 5049 h 10183"/>
              <a:gd name="connsiteX8" fmla="*/ 9616 w 10233"/>
              <a:gd name="connsiteY8" fmla="*/ 410 h 10183"/>
              <a:gd name="connsiteX0" fmla="*/ 9616 w 10157"/>
              <a:gd name="connsiteY0" fmla="*/ 410 h 10183"/>
              <a:gd name="connsiteX1" fmla="*/ 5107 w 10157"/>
              <a:gd name="connsiteY1" fmla="*/ 95 h 10183"/>
              <a:gd name="connsiteX2" fmla="*/ 558 w 10157"/>
              <a:gd name="connsiteY2" fmla="*/ 445 h 10183"/>
              <a:gd name="connsiteX3" fmla="*/ 27 w 10157"/>
              <a:gd name="connsiteY3" fmla="*/ 5328 h 10183"/>
              <a:gd name="connsiteX4" fmla="*/ 629 w 10157"/>
              <a:gd name="connsiteY4" fmla="*/ 9749 h 10183"/>
              <a:gd name="connsiteX5" fmla="*/ 5089 w 10157"/>
              <a:gd name="connsiteY5" fmla="*/ 10001 h 10183"/>
              <a:gd name="connsiteX6" fmla="*/ 9687 w 10157"/>
              <a:gd name="connsiteY6" fmla="*/ 9587 h 10183"/>
              <a:gd name="connsiteX7" fmla="*/ 10142 w 10157"/>
              <a:gd name="connsiteY7" fmla="*/ 5049 h 10183"/>
              <a:gd name="connsiteX8" fmla="*/ 9616 w 10157"/>
              <a:gd name="connsiteY8" fmla="*/ 410 h 10183"/>
              <a:gd name="connsiteX0" fmla="*/ 9616 w 10146"/>
              <a:gd name="connsiteY0" fmla="*/ 410 h 10183"/>
              <a:gd name="connsiteX1" fmla="*/ 5107 w 10146"/>
              <a:gd name="connsiteY1" fmla="*/ 95 h 10183"/>
              <a:gd name="connsiteX2" fmla="*/ 558 w 10146"/>
              <a:gd name="connsiteY2" fmla="*/ 445 h 10183"/>
              <a:gd name="connsiteX3" fmla="*/ 27 w 10146"/>
              <a:gd name="connsiteY3" fmla="*/ 5328 h 10183"/>
              <a:gd name="connsiteX4" fmla="*/ 629 w 10146"/>
              <a:gd name="connsiteY4" fmla="*/ 9749 h 10183"/>
              <a:gd name="connsiteX5" fmla="*/ 5089 w 10146"/>
              <a:gd name="connsiteY5" fmla="*/ 10001 h 10183"/>
              <a:gd name="connsiteX6" fmla="*/ 9687 w 10146"/>
              <a:gd name="connsiteY6" fmla="*/ 9587 h 10183"/>
              <a:gd name="connsiteX7" fmla="*/ 10142 w 10146"/>
              <a:gd name="connsiteY7" fmla="*/ 5049 h 10183"/>
              <a:gd name="connsiteX8" fmla="*/ 9616 w 10146"/>
              <a:gd name="connsiteY8" fmla="*/ 410 h 10183"/>
              <a:gd name="connsiteX0" fmla="*/ 9616 w 10180"/>
              <a:gd name="connsiteY0" fmla="*/ 410 h 10186"/>
              <a:gd name="connsiteX1" fmla="*/ 5107 w 10180"/>
              <a:gd name="connsiteY1" fmla="*/ 95 h 10186"/>
              <a:gd name="connsiteX2" fmla="*/ 558 w 10180"/>
              <a:gd name="connsiteY2" fmla="*/ 445 h 10186"/>
              <a:gd name="connsiteX3" fmla="*/ 27 w 10180"/>
              <a:gd name="connsiteY3" fmla="*/ 5328 h 10186"/>
              <a:gd name="connsiteX4" fmla="*/ 629 w 10180"/>
              <a:gd name="connsiteY4" fmla="*/ 9749 h 10186"/>
              <a:gd name="connsiteX5" fmla="*/ 5089 w 10180"/>
              <a:gd name="connsiteY5" fmla="*/ 10001 h 10186"/>
              <a:gd name="connsiteX6" fmla="*/ 9822 w 10180"/>
              <a:gd name="connsiteY6" fmla="*/ 9529 h 10186"/>
              <a:gd name="connsiteX7" fmla="*/ 10142 w 10180"/>
              <a:gd name="connsiteY7" fmla="*/ 5049 h 10186"/>
              <a:gd name="connsiteX8" fmla="*/ 9616 w 10180"/>
              <a:gd name="connsiteY8" fmla="*/ 410 h 10186"/>
              <a:gd name="connsiteX0" fmla="*/ 9616 w 10153"/>
              <a:gd name="connsiteY0" fmla="*/ 410 h 10186"/>
              <a:gd name="connsiteX1" fmla="*/ 5107 w 10153"/>
              <a:gd name="connsiteY1" fmla="*/ 95 h 10186"/>
              <a:gd name="connsiteX2" fmla="*/ 558 w 10153"/>
              <a:gd name="connsiteY2" fmla="*/ 445 h 10186"/>
              <a:gd name="connsiteX3" fmla="*/ 27 w 10153"/>
              <a:gd name="connsiteY3" fmla="*/ 5328 h 10186"/>
              <a:gd name="connsiteX4" fmla="*/ 629 w 10153"/>
              <a:gd name="connsiteY4" fmla="*/ 9749 h 10186"/>
              <a:gd name="connsiteX5" fmla="*/ 5089 w 10153"/>
              <a:gd name="connsiteY5" fmla="*/ 10001 h 10186"/>
              <a:gd name="connsiteX6" fmla="*/ 9822 w 10153"/>
              <a:gd name="connsiteY6" fmla="*/ 9529 h 10186"/>
              <a:gd name="connsiteX7" fmla="*/ 10142 w 10153"/>
              <a:gd name="connsiteY7" fmla="*/ 5049 h 10186"/>
              <a:gd name="connsiteX8" fmla="*/ 9616 w 10153"/>
              <a:gd name="connsiteY8" fmla="*/ 410 h 10186"/>
              <a:gd name="connsiteX0" fmla="*/ 9612 w 10149"/>
              <a:gd name="connsiteY0" fmla="*/ 410 h 10094"/>
              <a:gd name="connsiteX1" fmla="*/ 5103 w 10149"/>
              <a:gd name="connsiteY1" fmla="*/ 95 h 10094"/>
              <a:gd name="connsiteX2" fmla="*/ 554 w 10149"/>
              <a:gd name="connsiteY2" fmla="*/ 445 h 10094"/>
              <a:gd name="connsiteX3" fmla="*/ 23 w 10149"/>
              <a:gd name="connsiteY3" fmla="*/ 5328 h 10094"/>
              <a:gd name="connsiteX4" fmla="*/ 636 w 10149"/>
              <a:gd name="connsiteY4" fmla="*/ 9594 h 10094"/>
              <a:gd name="connsiteX5" fmla="*/ 5085 w 10149"/>
              <a:gd name="connsiteY5" fmla="*/ 10001 h 10094"/>
              <a:gd name="connsiteX6" fmla="*/ 9818 w 10149"/>
              <a:gd name="connsiteY6" fmla="*/ 9529 h 10094"/>
              <a:gd name="connsiteX7" fmla="*/ 10138 w 10149"/>
              <a:gd name="connsiteY7" fmla="*/ 5049 h 10094"/>
              <a:gd name="connsiteX8" fmla="*/ 9612 w 10149"/>
              <a:gd name="connsiteY8" fmla="*/ 410 h 10094"/>
              <a:gd name="connsiteX0" fmla="*/ 9621 w 10158"/>
              <a:gd name="connsiteY0" fmla="*/ 410 h 10013"/>
              <a:gd name="connsiteX1" fmla="*/ 5112 w 10158"/>
              <a:gd name="connsiteY1" fmla="*/ 95 h 10013"/>
              <a:gd name="connsiteX2" fmla="*/ 563 w 10158"/>
              <a:gd name="connsiteY2" fmla="*/ 445 h 10013"/>
              <a:gd name="connsiteX3" fmla="*/ 32 w 10158"/>
              <a:gd name="connsiteY3" fmla="*/ 5328 h 10013"/>
              <a:gd name="connsiteX4" fmla="*/ 645 w 10158"/>
              <a:gd name="connsiteY4" fmla="*/ 9594 h 10013"/>
              <a:gd name="connsiteX5" fmla="*/ 5094 w 10158"/>
              <a:gd name="connsiteY5" fmla="*/ 10001 h 10013"/>
              <a:gd name="connsiteX6" fmla="*/ 9827 w 10158"/>
              <a:gd name="connsiteY6" fmla="*/ 9529 h 10013"/>
              <a:gd name="connsiteX7" fmla="*/ 10147 w 10158"/>
              <a:gd name="connsiteY7" fmla="*/ 5049 h 10013"/>
              <a:gd name="connsiteX8" fmla="*/ 9621 w 10158"/>
              <a:gd name="connsiteY8" fmla="*/ 410 h 10013"/>
              <a:gd name="connsiteX0" fmla="*/ 9606 w 10143"/>
              <a:gd name="connsiteY0" fmla="*/ 410 h 10033"/>
              <a:gd name="connsiteX1" fmla="*/ 5097 w 10143"/>
              <a:gd name="connsiteY1" fmla="*/ 95 h 10033"/>
              <a:gd name="connsiteX2" fmla="*/ 548 w 10143"/>
              <a:gd name="connsiteY2" fmla="*/ 445 h 10033"/>
              <a:gd name="connsiteX3" fmla="*/ 17 w 10143"/>
              <a:gd name="connsiteY3" fmla="*/ 5328 h 10033"/>
              <a:gd name="connsiteX4" fmla="*/ 675 w 10143"/>
              <a:gd name="connsiteY4" fmla="*/ 9652 h 10033"/>
              <a:gd name="connsiteX5" fmla="*/ 5079 w 10143"/>
              <a:gd name="connsiteY5" fmla="*/ 10001 h 10033"/>
              <a:gd name="connsiteX6" fmla="*/ 9812 w 10143"/>
              <a:gd name="connsiteY6" fmla="*/ 9529 h 10033"/>
              <a:gd name="connsiteX7" fmla="*/ 10132 w 10143"/>
              <a:gd name="connsiteY7" fmla="*/ 5049 h 10033"/>
              <a:gd name="connsiteX8" fmla="*/ 9606 w 10143"/>
              <a:gd name="connsiteY8" fmla="*/ 410 h 10033"/>
              <a:gd name="connsiteX0" fmla="*/ 9604 w 10292"/>
              <a:gd name="connsiteY0" fmla="*/ 410 h 10068"/>
              <a:gd name="connsiteX1" fmla="*/ 5095 w 10292"/>
              <a:gd name="connsiteY1" fmla="*/ 95 h 10068"/>
              <a:gd name="connsiteX2" fmla="*/ 546 w 10292"/>
              <a:gd name="connsiteY2" fmla="*/ 445 h 10068"/>
              <a:gd name="connsiteX3" fmla="*/ 15 w 10292"/>
              <a:gd name="connsiteY3" fmla="*/ 5328 h 10068"/>
              <a:gd name="connsiteX4" fmla="*/ 673 w 10292"/>
              <a:gd name="connsiteY4" fmla="*/ 9652 h 10068"/>
              <a:gd name="connsiteX5" fmla="*/ 5077 w 10292"/>
              <a:gd name="connsiteY5" fmla="*/ 9884 h 10068"/>
              <a:gd name="connsiteX6" fmla="*/ 9810 w 10292"/>
              <a:gd name="connsiteY6" fmla="*/ 9529 h 10068"/>
              <a:gd name="connsiteX7" fmla="*/ 10130 w 10292"/>
              <a:gd name="connsiteY7" fmla="*/ 5049 h 10068"/>
              <a:gd name="connsiteX8" fmla="*/ 9604 w 10292"/>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2"/>
              <a:gd name="connsiteY0" fmla="*/ 410 h 10068"/>
              <a:gd name="connsiteX1" fmla="*/ 5095 w 10132"/>
              <a:gd name="connsiteY1" fmla="*/ 95 h 10068"/>
              <a:gd name="connsiteX2" fmla="*/ 546 w 10132"/>
              <a:gd name="connsiteY2" fmla="*/ 445 h 10068"/>
              <a:gd name="connsiteX3" fmla="*/ 15 w 10132"/>
              <a:gd name="connsiteY3" fmla="*/ 5328 h 10068"/>
              <a:gd name="connsiteX4" fmla="*/ 673 w 10132"/>
              <a:gd name="connsiteY4" fmla="*/ 9652 h 10068"/>
              <a:gd name="connsiteX5" fmla="*/ 5077 w 10132"/>
              <a:gd name="connsiteY5" fmla="*/ 9884 h 10068"/>
              <a:gd name="connsiteX6" fmla="*/ 9810 w 10132"/>
              <a:gd name="connsiteY6" fmla="*/ 9529 h 10068"/>
              <a:gd name="connsiteX7" fmla="*/ 10130 w 10132"/>
              <a:gd name="connsiteY7" fmla="*/ 5049 h 10068"/>
              <a:gd name="connsiteX8" fmla="*/ 9604 w 10132"/>
              <a:gd name="connsiteY8" fmla="*/ 410 h 10068"/>
              <a:gd name="connsiteX0" fmla="*/ 9604 w 10132"/>
              <a:gd name="connsiteY0" fmla="*/ 410 h 10004"/>
              <a:gd name="connsiteX1" fmla="*/ 5095 w 10132"/>
              <a:gd name="connsiteY1" fmla="*/ 95 h 10004"/>
              <a:gd name="connsiteX2" fmla="*/ 546 w 10132"/>
              <a:gd name="connsiteY2" fmla="*/ 445 h 10004"/>
              <a:gd name="connsiteX3" fmla="*/ 15 w 10132"/>
              <a:gd name="connsiteY3" fmla="*/ 5328 h 10004"/>
              <a:gd name="connsiteX4" fmla="*/ 673 w 10132"/>
              <a:gd name="connsiteY4" fmla="*/ 9652 h 10004"/>
              <a:gd name="connsiteX5" fmla="*/ 5077 w 10132"/>
              <a:gd name="connsiteY5" fmla="*/ 9884 h 10004"/>
              <a:gd name="connsiteX6" fmla="*/ 9810 w 10132"/>
              <a:gd name="connsiteY6" fmla="*/ 9529 h 10004"/>
              <a:gd name="connsiteX7" fmla="*/ 10130 w 10132"/>
              <a:gd name="connsiteY7" fmla="*/ 5049 h 10004"/>
              <a:gd name="connsiteX8" fmla="*/ 9604 w 10132"/>
              <a:gd name="connsiteY8" fmla="*/ 410 h 10004"/>
              <a:gd name="connsiteX0" fmla="*/ 9604 w 10132"/>
              <a:gd name="connsiteY0" fmla="*/ 410 h 9972"/>
              <a:gd name="connsiteX1" fmla="*/ 5095 w 10132"/>
              <a:gd name="connsiteY1" fmla="*/ 95 h 9972"/>
              <a:gd name="connsiteX2" fmla="*/ 546 w 10132"/>
              <a:gd name="connsiteY2" fmla="*/ 445 h 9972"/>
              <a:gd name="connsiteX3" fmla="*/ 15 w 10132"/>
              <a:gd name="connsiteY3" fmla="*/ 5328 h 9972"/>
              <a:gd name="connsiteX4" fmla="*/ 673 w 10132"/>
              <a:gd name="connsiteY4" fmla="*/ 9652 h 9972"/>
              <a:gd name="connsiteX5" fmla="*/ 5077 w 10132"/>
              <a:gd name="connsiteY5" fmla="*/ 9884 h 9972"/>
              <a:gd name="connsiteX6" fmla="*/ 9810 w 10132"/>
              <a:gd name="connsiteY6" fmla="*/ 9529 h 9972"/>
              <a:gd name="connsiteX7" fmla="*/ 10130 w 10132"/>
              <a:gd name="connsiteY7" fmla="*/ 5049 h 9972"/>
              <a:gd name="connsiteX8" fmla="*/ 9604 w 10132"/>
              <a:gd name="connsiteY8" fmla="*/ 410 h 9972"/>
              <a:gd name="connsiteX0" fmla="*/ 9479 w 10000"/>
              <a:gd name="connsiteY0" fmla="*/ 411 h 10031"/>
              <a:gd name="connsiteX1" fmla="*/ 5029 w 10000"/>
              <a:gd name="connsiteY1" fmla="*/ 95 h 10031"/>
              <a:gd name="connsiteX2" fmla="*/ 539 w 10000"/>
              <a:gd name="connsiteY2" fmla="*/ 446 h 10031"/>
              <a:gd name="connsiteX3" fmla="*/ 15 w 10000"/>
              <a:gd name="connsiteY3" fmla="*/ 5343 h 10031"/>
              <a:gd name="connsiteX4" fmla="*/ 664 w 10000"/>
              <a:gd name="connsiteY4" fmla="*/ 9679 h 10031"/>
              <a:gd name="connsiteX5" fmla="*/ 5011 w 10000"/>
              <a:gd name="connsiteY5" fmla="*/ 9912 h 10031"/>
              <a:gd name="connsiteX6" fmla="*/ 9682 w 10000"/>
              <a:gd name="connsiteY6" fmla="*/ 9556 h 10031"/>
              <a:gd name="connsiteX7" fmla="*/ 9998 w 10000"/>
              <a:gd name="connsiteY7" fmla="*/ 5063 h 10031"/>
              <a:gd name="connsiteX8" fmla="*/ 9479 w 10000"/>
              <a:gd name="connsiteY8" fmla="*/ 411 h 10031"/>
              <a:gd name="connsiteX0" fmla="*/ 9472 w 9993"/>
              <a:gd name="connsiteY0" fmla="*/ 411 h 10019"/>
              <a:gd name="connsiteX1" fmla="*/ 5022 w 9993"/>
              <a:gd name="connsiteY1" fmla="*/ 95 h 10019"/>
              <a:gd name="connsiteX2" fmla="*/ 532 w 9993"/>
              <a:gd name="connsiteY2" fmla="*/ 446 h 10019"/>
              <a:gd name="connsiteX3" fmla="*/ 8 w 9993"/>
              <a:gd name="connsiteY3" fmla="*/ 5343 h 10019"/>
              <a:gd name="connsiteX4" fmla="*/ 557 w 9993"/>
              <a:gd name="connsiteY4" fmla="*/ 9660 h 10019"/>
              <a:gd name="connsiteX5" fmla="*/ 5004 w 9993"/>
              <a:gd name="connsiteY5" fmla="*/ 9912 h 10019"/>
              <a:gd name="connsiteX6" fmla="*/ 9675 w 9993"/>
              <a:gd name="connsiteY6" fmla="*/ 9556 h 10019"/>
              <a:gd name="connsiteX7" fmla="*/ 9991 w 9993"/>
              <a:gd name="connsiteY7" fmla="*/ 5063 h 10019"/>
              <a:gd name="connsiteX8" fmla="*/ 9472 w 9993"/>
              <a:gd name="connsiteY8" fmla="*/ 411 h 10019"/>
              <a:gd name="connsiteX0" fmla="*/ 9472 w 9993"/>
              <a:gd name="connsiteY0" fmla="*/ 410 h 10000"/>
              <a:gd name="connsiteX1" fmla="*/ 5019 w 9993"/>
              <a:gd name="connsiteY1" fmla="*/ 95 h 10000"/>
              <a:gd name="connsiteX2" fmla="*/ 569 w 9993"/>
              <a:gd name="connsiteY2" fmla="*/ 523 h 10000"/>
              <a:gd name="connsiteX3" fmla="*/ 1 w 9993"/>
              <a:gd name="connsiteY3" fmla="*/ 5333 h 10000"/>
              <a:gd name="connsiteX4" fmla="*/ 550 w 9993"/>
              <a:gd name="connsiteY4" fmla="*/ 9642 h 10000"/>
              <a:gd name="connsiteX5" fmla="*/ 5001 w 9993"/>
              <a:gd name="connsiteY5" fmla="*/ 9893 h 10000"/>
              <a:gd name="connsiteX6" fmla="*/ 9675 w 9993"/>
              <a:gd name="connsiteY6" fmla="*/ 9538 h 10000"/>
              <a:gd name="connsiteX7" fmla="*/ 9991 w 9993"/>
              <a:gd name="connsiteY7" fmla="*/ 5053 h 10000"/>
              <a:gd name="connsiteX8" fmla="*/ 9472 w 9993"/>
              <a:gd name="connsiteY8" fmla="*/ 410 h 10000"/>
              <a:gd name="connsiteX0" fmla="*/ 9401 w 10000"/>
              <a:gd name="connsiteY0" fmla="*/ 436 h 9968"/>
              <a:gd name="connsiteX1" fmla="*/ 5023 w 10000"/>
              <a:gd name="connsiteY1" fmla="*/ 63 h 9968"/>
              <a:gd name="connsiteX2" fmla="*/ 569 w 10000"/>
              <a:gd name="connsiteY2" fmla="*/ 491 h 9968"/>
              <a:gd name="connsiteX3" fmla="*/ 1 w 10000"/>
              <a:gd name="connsiteY3" fmla="*/ 5301 h 9968"/>
              <a:gd name="connsiteX4" fmla="*/ 550 w 10000"/>
              <a:gd name="connsiteY4" fmla="*/ 9610 h 9968"/>
              <a:gd name="connsiteX5" fmla="*/ 5005 w 10000"/>
              <a:gd name="connsiteY5" fmla="*/ 9861 h 9968"/>
              <a:gd name="connsiteX6" fmla="*/ 9682 w 10000"/>
              <a:gd name="connsiteY6" fmla="*/ 9506 h 9968"/>
              <a:gd name="connsiteX7" fmla="*/ 9998 w 10000"/>
              <a:gd name="connsiteY7" fmla="*/ 5021 h 9968"/>
              <a:gd name="connsiteX8" fmla="*/ 9401 w 10000"/>
              <a:gd name="connsiteY8" fmla="*/ 436 h 9968"/>
              <a:gd name="connsiteX0" fmla="*/ 9456 w 10000"/>
              <a:gd name="connsiteY0" fmla="*/ 427 h 10010"/>
              <a:gd name="connsiteX1" fmla="*/ 5023 w 10000"/>
              <a:gd name="connsiteY1" fmla="*/ 73 h 10010"/>
              <a:gd name="connsiteX2" fmla="*/ 569 w 10000"/>
              <a:gd name="connsiteY2" fmla="*/ 503 h 10010"/>
              <a:gd name="connsiteX3" fmla="*/ 1 w 10000"/>
              <a:gd name="connsiteY3" fmla="*/ 5328 h 10010"/>
              <a:gd name="connsiteX4" fmla="*/ 550 w 10000"/>
              <a:gd name="connsiteY4" fmla="*/ 9651 h 10010"/>
              <a:gd name="connsiteX5" fmla="*/ 5005 w 10000"/>
              <a:gd name="connsiteY5" fmla="*/ 9903 h 10010"/>
              <a:gd name="connsiteX6" fmla="*/ 9682 w 10000"/>
              <a:gd name="connsiteY6" fmla="*/ 9547 h 10010"/>
              <a:gd name="connsiteX7" fmla="*/ 9998 w 10000"/>
              <a:gd name="connsiteY7" fmla="*/ 5047 h 10010"/>
              <a:gd name="connsiteX8" fmla="*/ 9456 w 10000"/>
              <a:gd name="connsiteY8" fmla="*/ 427 h 10010"/>
              <a:gd name="connsiteX0" fmla="*/ 9458 w 10002"/>
              <a:gd name="connsiteY0" fmla="*/ 427 h 10010"/>
              <a:gd name="connsiteX1" fmla="*/ 5025 w 10002"/>
              <a:gd name="connsiteY1" fmla="*/ 73 h 10010"/>
              <a:gd name="connsiteX2" fmla="*/ 549 w 10002"/>
              <a:gd name="connsiteY2" fmla="*/ 444 h 10010"/>
              <a:gd name="connsiteX3" fmla="*/ 3 w 10002"/>
              <a:gd name="connsiteY3" fmla="*/ 5328 h 10010"/>
              <a:gd name="connsiteX4" fmla="*/ 552 w 10002"/>
              <a:gd name="connsiteY4" fmla="*/ 9651 h 10010"/>
              <a:gd name="connsiteX5" fmla="*/ 5007 w 10002"/>
              <a:gd name="connsiteY5" fmla="*/ 9903 h 10010"/>
              <a:gd name="connsiteX6" fmla="*/ 9684 w 10002"/>
              <a:gd name="connsiteY6" fmla="*/ 9547 h 10010"/>
              <a:gd name="connsiteX7" fmla="*/ 10000 w 10002"/>
              <a:gd name="connsiteY7" fmla="*/ 5047 h 10010"/>
              <a:gd name="connsiteX8" fmla="*/ 9458 w 10002"/>
              <a:gd name="connsiteY8" fmla="*/ 427 h 1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2" h="10010">
                <a:moveTo>
                  <a:pt x="9458" y="427"/>
                </a:moveTo>
                <a:cubicBezTo>
                  <a:pt x="8572" y="-295"/>
                  <a:pt x="6666" y="129"/>
                  <a:pt x="5025" y="73"/>
                </a:cubicBezTo>
                <a:cubicBezTo>
                  <a:pt x="3396" y="171"/>
                  <a:pt x="1083" y="-233"/>
                  <a:pt x="549" y="444"/>
                </a:cubicBezTo>
                <a:cubicBezTo>
                  <a:pt x="-74" y="1234"/>
                  <a:pt x="3" y="3794"/>
                  <a:pt x="3" y="5328"/>
                </a:cubicBezTo>
                <a:cubicBezTo>
                  <a:pt x="3" y="6862"/>
                  <a:pt x="97" y="9146"/>
                  <a:pt x="552" y="9651"/>
                </a:cubicBezTo>
                <a:cubicBezTo>
                  <a:pt x="1098" y="10255"/>
                  <a:pt x="3483" y="9920"/>
                  <a:pt x="5007" y="9903"/>
                </a:cubicBezTo>
                <a:cubicBezTo>
                  <a:pt x="6529" y="9886"/>
                  <a:pt x="9205" y="10083"/>
                  <a:pt x="9684" y="9547"/>
                </a:cubicBezTo>
                <a:cubicBezTo>
                  <a:pt x="10021" y="9168"/>
                  <a:pt x="10007" y="6583"/>
                  <a:pt x="10000" y="5047"/>
                </a:cubicBezTo>
                <a:cubicBezTo>
                  <a:pt x="9993" y="3512"/>
                  <a:pt x="10017" y="949"/>
                  <a:pt x="9458" y="42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sp>
        <p:nvSpPr>
          <p:cNvPr id="42" name="Freeform 9"/>
          <p:cNvSpPr>
            <a:spLocks/>
          </p:cNvSpPr>
          <p:nvPr userDrawn="1"/>
        </p:nvSpPr>
        <p:spPr bwMode="auto">
          <a:xfrm rot="5106336">
            <a:off x="5073495" y="1346587"/>
            <a:ext cx="4275536" cy="3106081"/>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646 w 10137"/>
              <a:gd name="connsiteY0" fmla="*/ 436 h 10051"/>
              <a:gd name="connsiteX1" fmla="*/ 5201 w 10137"/>
              <a:gd name="connsiteY1" fmla="*/ 101 h 10051"/>
              <a:gd name="connsiteX2" fmla="*/ 648 w 10137"/>
              <a:gd name="connsiteY2" fmla="*/ 307 h 10051"/>
              <a:gd name="connsiteX3" fmla="*/ 2 w 10137"/>
              <a:gd name="connsiteY3" fmla="*/ 4855 h 10051"/>
              <a:gd name="connsiteX4" fmla="*/ 519 w 10137"/>
              <a:gd name="connsiteY4" fmla="*/ 9492 h 10051"/>
              <a:gd name="connsiteX5" fmla="*/ 5232 w 10137"/>
              <a:gd name="connsiteY5" fmla="*/ 9912 h 10051"/>
              <a:gd name="connsiteX6" fmla="*/ 9657 w 10137"/>
              <a:gd name="connsiteY6" fmla="*/ 9691 h 10051"/>
              <a:gd name="connsiteX7" fmla="*/ 10132 w 10137"/>
              <a:gd name="connsiteY7" fmla="*/ 5095 h 10051"/>
              <a:gd name="connsiteX8" fmla="*/ 9646 w 10137"/>
              <a:gd name="connsiteY8" fmla="*/ 436 h 10051"/>
              <a:gd name="connsiteX0" fmla="*/ 9647 w 10138"/>
              <a:gd name="connsiteY0" fmla="*/ 436 h 10051"/>
              <a:gd name="connsiteX1" fmla="*/ 5202 w 10138"/>
              <a:gd name="connsiteY1" fmla="*/ 101 h 10051"/>
              <a:gd name="connsiteX2" fmla="*/ 479 w 10138"/>
              <a:gd name="connsiteY2" fmla="*/ 350 h 10051"/>
              <a:gd name="connsiteX3" fmla="*/ 3 w 10138"/>
              <a:gd name="connsiteY3" fmla="*/ 4855 h 10051"/>
              <a:gd name="connsiteX4" fmla="*/ 520 w 10138"/>
              <a:gd name="connsiteY4" fmla="*/ 9492 h 10051"/>
              <a:gd name="connsiteX5" fmla="*/ 5233 w 10138"/>
              <a:gd name="connsiteY5" fmla="*/ 9912 h 10051"/>
              <a:gd name="connsiteX6" fmla="*/ 9658 w 10138"/>
              <a:gd name="connsiteY6" fmla="*/ 9691 h 10051"/>
              <a:gd name="connsiteX7" fmla="*/ 10133 w 10138"/>
              <a:gd name="connsiteY7" fmla="*/ 5095 h 10051"/>
              <a:gd name="connsiteX8" fmla="*/ 9647 w 10138"/>
              <a:gd name="connsiteY8" fmla="*/ 436 h 10051"/>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89 h 10104"/>
              <a:gd name="connsiteX1" fmla="*/ 4976 w 10138"/>
              <a:gd name="connsiteY1" fmla="*/ 47 h 10104"/>
              <a:gd name="connsiteX2" fmla="*/ 479 w 10138"/>
              <a:gd name="connsiteY2" fmla="*/ 403 h 10104"/>
              <a:gd name="connsiteX3" fmla="*/ 3 w 10138"/>
              <a:gd name="connsiteY3" fmla="*/ 4908 h 10104"/>
              <a:gd name="connsiteX4" fmla="*/ 520 w 10138"/>
              <a:gd name="connsiteY4" fmla="*/ 9545 h 10104"/>
              <a:gd name="connsiteX5" fmla="*/ 5233 w 10138"/>
              <a:gd name="connsiteY5" fmla="*/ 9965 h 10104"/>
              <a:gd name="connsiteX6" fmla="*/ 9658 w 10138"/>
              <a:gd name="connsiteY6" fmla="*/ 9744 h 10104"/>
              <a:gd name="connsiteX7" fmla="*/ 10133 w 10138"/>
              <a:gd name="connsiteY7" fmla="*/ 5148 h 10104"/>
              <a:gd name="connsiteX8" fmla="*/ 9647 w 10138"/>
              <a:gd name="connsiteY8" fmla="*/ 489 h 10104"/>
              <a:gd name="connsiteX0" fmla="*/ 9783 w 10174"/>
              <a:gd name="connsiteY0" fmla="*/ 464 h 10122"/>
              <a:gd name="connsiteX1" fmla="*/ 4976 w 10174"/>
              <a:gd name="connsiteY1" fmla="*/ 65 h 10122"/>
              <a:gd name="connsiteX2" fmla="*/ 479 w 10174"/>
              <a:gd name="connsiteY2" fmla="*/ 421 h 10122"/>
              <a:gd name="connsiteX3" fmla="*/ 3 w 10174"/>
              <a:gd name="connsiteY3" fmla="*/ 4926 h 10122"/>
              <a:gd name="connsiteX4" fmla="*/ 520 w 10174"/>
              <a:gd name="connsiteY4" fmla="*/ 9563 h 10122"/>
              <a:gd name="connsiteX5" fmla="*/ 5233 w 10174"/>
              <a:gd name="connsiteY5" fmla="*/ 9983 h 10122"/>
              <a:gd name="connsiteX6" fmla="*/ 9658 w 10174"/>
              <a:gd name="connsiteY6" fmla="*/ 9762 h 10122"/>
              <a:gd name="connsiteX7" fmla="*/ 10133 w 10174"/>
              <a:gd name="connsiteY7" fmla="*/ 5166 h 10122"/>
              <a:gd name="connsiteX8" fmla="*/ 9783 w 10174"/>
              <a:gd name="connsiteY8" fmla="*/ 464 h 10122"/>
              <a:gd name="connsiteX0" fmla="*/ 9783 w 10325"/>
              <a:gd name="connsiteY0" fmla="*/ 464 h 10122"/>
              <a:gd name="connsiteX1" fmla="*/ 4976 w 10325"/>
              <a:gd name="connsiteY1" fmla="*/ 65 h 10122"/>
              <a:gd name="connsiteX2" fmla="*/ 479 w 10325"/>
              <a:gd name="connsiteY2" fmla="*/ 421 h 10122"/>
              <a:gd name="connsiteX3" fmla="*/ 3 w 10325"/>
              <a:gd name="connsiteY3" fmla="*/ 4926 h 10122"/>
              <a:gd name="connsiteX4" fmla="*/ 520 w 10325"/>
              <a:gd name="connsiteY4" fmla="*/ 9563 h 10122"/>
              <a:gd name="connsiteX5" fmla="*/ 5233 w 10325"/>
              <a:gd name="connsiteY5" fmla="*/ 9983 h 10122"/>
              <a:gd name="connsiteX6" fmla="*/ 9658 w 10325"/>
              <a:gd name="connsiteY6" fmla="*/ 9762 h 10122"/>
              <a:gd name="connsiteX7" fmla="*/ 10325 w 10325"/>
              <a:gd name="connsiteY7" fmla="*/ 4952 h 10122"/>
              <a:gd name="connsiteX8" fmla="*/ 9783 w 10325"/>
              <a:gd name="connsiteY8" fmla="*/ 464 h 10122"/>
              <a:gd name="connsiteX0" fmla="*/ 9783 w 10364"/>
              <a:gd name="connsiteY0" fmla="*/ 464 h 10136"/>
              <a:gd name="connsiteX1" fmla="*/ 4976 w 10364"/>
              <a:gd name="connsiteY1" fmla="*/ 65 h 10136"/>
              <a:gd name="connsiteX2" fmla="*/ 479 w 10364"/>
              <a:gd name="connsiteY2" fmla="*/ 421 h 10136"/>
              <a:gd name="connsiteX3" fmla="*/ 3 w 10364"/>
              <a:gd name="connsiteY3" fmla="*/ 4926 h 10136"/>
              <a:gd name="connsiteX4" fmla="*/ 520 w 10364"/>
              <a:gd name="connsiteY4" fmla="*/ 9563 h 10136"/>
              <a:gd name="connsiteX5" fmla="*/ 5233 w 10364"/>
              <a:gd name="connsiteY5" fmla="*/ 9983 h 10136"/>
              <a:gd name="connsiteX6" fmla="*/ 9986 w 10364"/>
              <a:gd name="connsiteY6" fmla="*/ 9527 h 10136"/>
              <a:gd name="connsiteX7" fmla="*/ 10325 w 10364"/>
              <a:gd name="connsiteY7" fmla="*/ 4952 h 10136"/>
              <a:gd name="connsiteX8" fmla="*/ 9783 w 10364"/>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467"/>
              <a:gd name="connsiteY0" fmla="*/ 464 h 10099"/>
              <a:gd name="connsiteX1" fmla="*/ 4976 w 10467"/>
              <a:gd name="connsiteY1" fmla="*/ 65 h 10099"/>
              <a:gd name="connsiteX2" fmla="*/ 479 w 10467"/>
              <a:gd name="connsiteY2" fmla="*/ 421 h 10099"/>
              <a:gd name="connsiteX3" fmla="*/ 3 w 10467"/>
              <a:gd name="connsiteY3" fmla="*/ 4926 h 10099"/>
              <a:gd name="connsiteX4" fmla="*/ 520 w 10467"/>
              <a:gd name="connsiteY4" fmla="*/ 9563 h 10099"/>
              <a:gd name="connsiteX5" fmla="*/ 5403 w 10467"/>
              <a:gd name="connsiteY5" fmla="*/ 9897 h 10099"/>
              <a:gd name="connsiteX6" fmla="*/ 9986 w 10467"/>
              <a:gd name="connsiteY6" fmla="*/ 9527 h 10099"/>
              <a:gd name="connsiteX7" fmla="*/ 10325 w 10467"/>
              <a:gd name="connsiteY7" fmla="*/ 4952 h 10099"/>
              <a:gd name="connsiteX8" fmla="*/ 9783 w 10467"/>
              <a:gd name="connsiteY8" fmla="*/ 464 h 10099"/>
              <a:gd name="connsiteX0" fmla="*/ 9783 w 10467"/>
              <a:gd name="connsiteY0" fmla="*/ 464 h 10112"/>
              <a:gd name="connsiteX1" fmla="*/ 4976 w 10467"/>
              <a:gd name="connsiteY1" fmla="*/ 65 h 10112"/>
              <a:gd name="connsiteX2" fmla="*/ 479 w 10467"/>
              <a:gd name="connsiteY2" fmla="*/ 421 h 10112"/>
              <a:gd name="connsiteX3" fmla="*/ 3 w 10467"/>
              <a:gd name="connsiteY3" fmla="*/ 4926 h 10112"/>
              <a:gd name="connsiteX4" fmla="*/ 418 w 10467"/>
              <a:gd name="connsiteY4" fmla="*/ 9584 h 10112"/>
              <a:gd name="connsiteX5" fmla="*/ 5403 w 10467"/>
              <a:gd name="connsiteY5" fmla="*/ 9897 h 10112"/>
              <a:gd name="connsiteX6" fmla="*/ 9986 w 10467"/>
              <a:gd name="connsiteY6" fmla="*/ 9527 h 10112"/>
              <a:gd name="connsiteX7" fmla="*/ 10325 w 10467"/>
              <a:gd name="connsiteY7" fmla="*/ 4952 h 10112"/>
              <a:gd name="connsiteX8" fmla="*/ 9783 w 10467"/>
              <a:gd name="connsiteY8" fmla="*/ 464 h 10112"/>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399"/>
              <a:gd name="connsiteY0" fmla="*/ 464 h 10244"/>
              <a:gd name="connsiteX1" fmla="*/ 4976 w 10399"/>
              <a:gd name="connsiteY1" fmla="*/ 65 h 10244"/>
              <a:gd name="connsiteX2" fmla="*/ 479 w 10399"/>
              <a:gd name="connsiteY2" fmla="*/ 421 h 10244"/>
              <a:gd name="connsiteX3" fmla="*/ 3 w 10399"/>
              <a:gd name="connsiteY3" fmla="*/ 4926 h 10244"/>
              <a:gd name="connsiteX4" fmla="*/ 418 w 10399"/>
              <a:gd name="connsiteY4" fmla="*/ 9584 h 10244"/>
              <a:gd name="connsiteX5" fmla="*/ 5403 w 10399"/>
              <a:gd name="connsiteY5" fmla="*/ 10025 h 10244"/>
              <a:gd name="connsiteX6" fmla="*/ 9850 w 10399"/>
              <a:gd name="connsiteY6" fmla="*/ 9784 h 10244"/>
              <a:gd name="connsiteX7" fmla="*/ 10325 w 10399"/>
              <a:gd name="connsiteY7" fmla="*/ 4952 h 10244"/>
              <a:gd name="connsiteX8" fmla="*/ 9783 w 10399"/>
              <a:gd name="connsiteY8" fmla="*/ 464 h 10244"/>
              <a:gd name="connsiteX0" fmla="*/ 9783 w 10399"/>
              <a:gd name="connsiteY0" fmla="*/ 464 h 10152"/>
              <a:gd name="connsiteX1" fmla="*/ 4976 w 10399"/>
              <a:gd name="connsiteY1" fmla="*/ 65 h 10152"/>
              <a:gd name="connsiteX2" fmla="*/ 479 w 10399"/>
              <a:gd name="connsiteY2" fmla="*/ 421 h 10152"/>
              <a:gd name="connsiteX3" fmla="*/ 3 w 10399"/>
              <a:gd name="connsiteY3" fmla="*/ 4926 h 10152"/>
              <a:gd name="connsiteX4" fmla="*/ 418 w 10399"/>
              <a:gd name="connsiteY4" fmla="*/ 9584 h 10152"/>
              <a:gd name="connsiteX5" fmla="*/ 5403 w 10399"/>
              <a:gd name="connsiteY5" fmla="*/ 10025 h 10152"/>
              <a:gd name="connsiteX6" fmla="*/ 9850 w 10399"/>
              <a:gd name="connsiteY6" fmla="*/ 9784 h 10152"/>
              <a:gd name="connsiteX7" fmla="*/ 10325 w 10399"/>
              <a:gd name="connsiteY7" fmla="*/ 4952 h 10152"/>
              <a:gd name="connsiteX8" fmla="*/ 9783 w 10399"/>
              <a:gd name="connsiteY8" fmla="*/ 464 h 10152"/>
              <a:gd name="connsiteX0" fmla="*/ 9783 w 10326"/>
              <a:gd name="connsiteY0" fmla="*/ 464 h 10152"/>
              <a:gd name="connsiteX1" fmla="*/ 4976 w 10326"/>
              <a:gd name="connsiteY1" fmla="*/ 65 h 10152"/>
              <a:gd name="connsiteX2" fmla="*/ 479 w 10326"/>
              <a:gd name="connsiteY2" fmla="*/ 421 h 10152"/>
              <a:gd name="connsiteX3" fmla="*/ 3 w 10326"/>
              <a:gd name="connsiteY3" fmla="*/ 4926 h 10152"/>
              <a:gd name="connsiteX4" fmla="*/ 418 w 10326"/>
              <a:gd name="connsiteY4" fmla="*/ 9584 h 10152"/>
              <a:gd name="connsiteX5" fmla="*/ 5403 w 10326"/>
              <a:gd name="connsiteY5" fmla="*/ 10025 h 10152"/>
              <a:gd name="connsiteX6" fmla="*/ 9850 w 10326"/>
              <a:gd name="connsiteY6" fmla="*/ 9784 h 10152"/>
              <a:gd name="connsiteX7" fmla="*/ 10325 w 10326"/>
              <a:gd name="connsiteY7" fmla="*/ 4952 h 10152"/>
              <a:gd name="connsiteX8" fmla="*/ 9783 w 10326"/>
              <a:gd name="connsiteY8" fmla="*/ 464 h 10152"/>
              <a:gd name="connsiteX0" fmla="*/ 9783 w 10334"/>
              <a:gd name="connsiteY0" fmla="*/ 464 h 10151"/>
              <a:gd name="connsiteX1" fmla="*/ 4976 w 10334"/>
              <a:gd name="connsiteY1" fmla="*/ 65 h 10151"/>
              <a:gd name="connsiteX2" fmla="*/ 479 w 10334"/>
              <a:gd name="connsiteY2" fmla="*/ 421 h 10151"/>
              <a:gd name="connsiteX3" fmla="*/ 3 w 10334"/>
              <a:gd name="connsiteY3" fmla="*/ 4926 h 10151"/>
              <a:gd name="connsiteX4" fmla="*/ 418 w 10334"/>
              <a:gd name="connsiteY4" fmla="*/ 9584 h 10151"/>
              <a:gd name="connsiteX5" fmla="*/ 5403 w 10334"/>
              <a:gd name="connsiteY5" fmla="*/ 10025 h 10151"/>
              <a:gd name="connsiteX6" fmla="*/ 9941 w 10334"/>
              <a:gd name="connsiteY6" fmla="*/ 9805 h 10151"/>
              <a:gd name="connsiteX7" fmla="*/ 10325 w 10334"/>
              <a:gd name="connsiteY7" fmla="*/ 4952 h 10151"/>
              <a:gd name="connsiteX8" fmla="*/ 9783 w 10334"/>
              <a:gd name="connsiteY8" fmla="*/ 464 h 10151"/>
              <a:gd name="connsiteX0" fmla="*/ 9783 w 10353"/>
              <a:gd name="connsiteY0" fmla="*/ 464 h 10151"/>
              <a:gd name="connsiteX1" fmla="*/ 4976 w 10353"/>
              <a:gd name="connsiteY1" fmla="*/ 65 h 10151"/>
              <a:gd name="connsiteX2" fmla="*/ 479 w 10353"/>
              <a:gd name="connsiteY2" fmla="*/ 421 h 10151"/>
              <a:gd name="connsiteX3" fmla="*/ 3 w 10353"/>
              <a:gd name="connsiteY3" fmla="*/ 4926 h 10151"/>
              <a:gd name="connsiteX4" fmla="*/ 418 w 10353"/>
              <a:gd name="connsiteY4" fmla="*/ 9584 h 10151"/>
              <a:gd name="connsiteX5" fmla="*/ 5403 w 10353"/>
              <a:gd name="connsiteY5" fmla="*/ 10025 h 10151"/>
              <a:gd name="connsiteX6" fmla="*/ 9941 w 10353"/>
              <a:gd name="connsiteY6" fmla="*/ 9805 h 10151"/>
              <a:gd name="connsiteX7" fmla="*/ 10348 w 10353"/>
              <a:gd name="connsiteY7" fmla="*/ 5038 h 10151"/>
              <a:gd name="connsiteX8" fmla="*/ 9783 w 10353"/>
              <a:gd name="connsiteY8" fmla="*/ 464 h 10151"/>
              <a:gd name="connsiteX0" fmla="*/ 9817 w 10353"/>
              <a:gd name="connsiteY0" fmla="*/ 454 h 10162"/>
              <a:gd name="connsiteX1" fmla="*/ 4976 w 10353"/>
              <a:gd name="connsiteY1" fmla="*/ 76 h 10162"/>
              <a:gd name="connsiteX2" fmla="*/ 479 w 10353"/>
              <a:gd name="connsiteY2" fmla="*/ 432 h 10162"/>
              <a:gd name="connsiteX3" fmla="*/ 3 w 10353"/>
              <a:gd name="connsiteY3" fmla="*/ 4937 h 10162"/>
              <a:gd name="connsiteX4" fmla="*/ 418 w 10353"/>
              <a:gd name="connsiteY4" fmla="*/ 9595 h 10162"/>
              <a:gd name="connsiteX5" fmla="*/ 5403 w 10353"/>
              <a:gd name="connsiteY5" fmla="*/ 10036 h 10162"/>
              <a:gd name="connsiteX6" fmla="*/ 9941 w 10353"/>
              <a:gd name="connsiteY6" fmla="*/ 9816 h 10162"/>
              <a:gd name="connsiteX7" fmla="*/ 10348 w 10353"/>
              <a:gd name="connsiteY7" fmla="*/ 5049 h 10162"/>
              <a:gd name="connsiteX8" fmla="*/ 9817 w 10353"/>
              <a:gd name="connsiteY8" fmla="*/ 454 h 10162"/>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66 h 10174"/>
              <a:gd name="connsiteX1" fmla="*/ 5010 w 10353"/>
              <a:gd name="connsiteY1" fmla="*/ 109 h 10174"/>
              <a:gd name="connsiteX2" fmla="*/ 377 w 10353"/>
              <a:gd name="connsiteY2" fmla="*/ 358 h 10174"/>
              <a:gd name="connsiteX3" fmla="*/ 3 w 10353"/>
              <a:gd name="connsiteY3" fmla="*/ 4949 h 10174"/>
              <a:gd name="connsiteX4" fmla="*/ 418 w 10353"/>
              <a:gd name="connsiteY4" fmla="*/ 9607 h 10174"/>
              <a:gd name="connsiteX5" fmla="*/ 5403 w 10353"/>
              <a:gd name="connsiteY5" fmla="*/ 10048 h 10174"/>
              <a:gd name="connsiteX6" fmla="*/ 9941 w 10353"/>
              <a:gd name="connsiteY6" fmla="*/ 9828 h 10174"/>
              <a:gd name="connsiteX7" fmla="*/ 10348 w 10353"/>
              <a:gd name="connsiteY7" fmla="*/ 5061 h 10174"/>
              <a:gd name="connsiteX8" fmla="*/ 9817 w 10353"/>
              <a:gd name="connsiteY8" fmla="*/ 466 h 10174"/>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482 h 10190"/>
              <a:gd name="connsiteX1" fmla="*/ 5010 w 10353"/>
              <a:gd name="connsiteY1" fmla="*/ 125 h 10190"/>
              <a:gd name="connsiteX2" fmla="*/ 377 w 10353"/>
              <a:gd name="connsiteY2" fmla="*/ 374 h 10190"/>
              <a:gd name="connsiteX3" fmla="*/ 3 w 10353"/>
              <a:gd name="connsiteY3" fmla="*/ 4965 h 10190"/>
              <a:gd name="connsiteX4" fmla="*/ 418 w 10353"/>
              <a:gd name="connsiteY4" fmla="*/ 9623 h 10190"/>
              <a:gd name="connsiteX5" fmla="*/ 5403 w 10353"/>
              <a:gd name="connsiteY5" fmla="*/ 10064 h 10190"/>
              <a:gd name="connsiteX6" fmla="*/ 9941 w 10353"/>
              <a:gd name="connsiteY6" fmla="*/ 9844 h 10190"/>
              <a:gd name="connsiteX7" fmla="*/ 10348 w 10353"/>
              <a:gd name="connsiteY7" fmla="*/ 5077 h 10190"/>
              <a:gd name="connsiteX8" fmla="*/ 9817 w 10353"/>
              <a:gd name="connsiteY8" fmla="*/ 482 h 10190"/>
              <a:gd name="connsiteX0" fmla="*/ 9815 w 10351"/>
              <a:gd name="connsiteY0" fmla="*/ 495 h 10203"/>
              <a:gd name="connsiteX1" fmla="*/ 5008 w 10351"/>
              <a:gd name="connsiteY1" fmla="*/ 138 h 10203"/>
              <a:gd name="connsiteX2" fmla="*/ 420 w 10351"/>
              <a:gd name="connsiteY2" fmla="*/ 366 h 10203"/>
              <a:gd name="connsiteX3" fmla="*/ 1 w 10351"/>
              <a:gd name="connsiteY3" fmla="*/ 4978 h 10203"/>
              <a:gd name="connsiteX4" fmla="*/ 416 w 10351"/>
              <a:gd name="connsiteY4" fmla="*/ 9636 h 10203"/>
              <a:gd name="connsiteX5" fmla="*/ 5401 w 10351"/>
              <a:gd name="connsiteY5" fmla="*/ 10077 h 10203"/>
              <a:gd name="connsiteX6" fmla="*/ 9939 w 10351"/>
              <a:gd name="connsiteY6" fmla="*/ 9857 h 10203"/>
              <a:gd name="connsiteX7" fmla="*/ 10346 w 10351"/>
              <a:gd name="connsiteY7" fmla="*/ 5090 h 10203"/>
              <a:gd name="connsiteX8" fmla="*/ 9815 w 10351"/>
              <a:gd name="connsiteY8" fmla="*/ 495 h 10203"/>
              <a:gd name="connsiteX0" fmla="*/ 9816 w 10352"/>
              <a:gd name="connsiteY0" fmla="*/ 495 h 10203"/>
              <a:gd name="connsiteX1" fmla="*/ 5009 w 10352"/>
              <a:gd name="connsiteY1" fmla="*/ 138 h 10203"/>
              <a:gd name="connsiteX2" fmla="*/ 421 w 10352"/>
              <a:gd name="connsiteY2" fmla="*/ 366 h 10203"/>
              <a:gd name="connsiteX3" fmla="*/ 2 w 10352"/>
              <a:gd name="connsiteY3" fmla="*/ 4978 h 10203"/>
              <a:gd name="connsiteX4" fmla="*/ 417 w 10352"/>
              <a:gd name="connsiteY4" fmla="*/ 9636 h 10203"/>
              <a:gd name="connsiteX5" fmla="*/ 5402 w 10352"/>
              <a:gd name="connsiteY5" fmla="*/ 10077 h 10203"/>
              <a:gd name="connsiteX6" fmla="*/ 9940 w 10352"/>
              <a:gd name="connsiteY6" fmla="*/ 9857 h 10203"/>
              <a:gd name="connsiteX7" fmla="*/ 10347 w 10352"/>
              <a:gd name="connsiteY7" fmla="*/ 5090 h 10203"/>
              <a:gd name="connsiteX8" fmla="*/ 9816 w 10352"/>
              <a:gd name="connsiteY8" fmla="*/ 495 h 10203"/>
              <a:gd name="connsiteX0" fmla="*/ 9818 w 10354"/>
              <a:gd name="connsiteY0" fmla="*/ 495 h 10198"/>
              <a:gd name="connsiteX1" fmla="*/ 5011 w 10354"/>
              <a:gd name="connsiteY1" fmla="*/ 138 h 10198"/>
              <a:gd name="connsiteX2" fmla="*/ 423 w 10354"/>
              <a:gd name="connsiteY2" fmla="*/ 366 h 10198"/>
              <a:gd name="connsiteX3" fmla="*/ 4 w 10354"/>
              <a:gd name="connsiteY3" fmla="*/ 4978 h 10198"/>
              <a:gd name="connsiteX4" fmla="*/ 385 w 10354"/>
              <a:gd name="connsiteY4" fmla="*/ 9572 h 10198"/>
              <a:gd name="connsiteX5" fmla="*/ 5404 w 10354"/>
              <a:gd name="connsiteY5" fmla="*/ 10077 h 10198"/>
              <a:gd name="connsiteX6" fmla="*/ 9942 w 10354"/>
              <a:gd name="connsiteY6" fmla="*/ 9857 h 10198"/>
              <a:gd name="connsiteX7" fmla="*/ 10349 w 10354"/>
              <a:gd name="connsiteY7" fmla="*/ 5090 h 10198"/>
              <a:gd name="connsiteX8" fmla="*/ 9818 w 10354"/>
              <a:gd name="connsiteY8" fmla="*/ 495 h 10198"/>
              <a:gd name="connsiteX0" fmla="*/ 9823 w 10359"/>
              <a:gd name="connsiteY0" fmla="*/ 495 h 10257"/>
              <a:gd name="connsiteX1" fmla="*/ 5016 w 10359"/>
              <a:gd name="connsiteY1" fmla="*/ 138 h 10257"/>
              <a:gd name="connsiteX2" fmla="*/ 428 w 10359"/>
              <a:gd name="connsiteY2" fmla="*/ 366 h 10257"/>
              <a:gd name="connsiteX3" fmla="*/ 9 w 10359"/>
              <a:gd name="connsiteY3" fmla="*/ 4978 h 10257"/>
              <a:gd name="connsiteX4" fmla="*/ 367 w 10359"/>
              <a:gd name="connsiteY4" fmla="*/ 9722 h 10257"/>
              <a:gd name="connsiteX5" fmla="*/ 5409 w 10359"/>
              <a:gd name="connsiteY5" fmla="*/ 10077 h 10257"/>
              <a:gd name="connsiteX6" fmla="*/ 9947 w 10359"/>
              <a:gd name="connsiteY6" fmla="*/ 9857 h 10257"/>
              <a:gd name="connsiteX7" fmla="*/ 10354 w 10359"/>
              <a:gd name="connsiteY7" fmla="*/ 5090 h 10257"/>
              <a:gd name="connsiteX8" fmla="*/ 9823 w 10359"/>
              <a:gd name="connsiteY8" fmla="*/ 495 h 10257"/>
              <a:gd name="connsiteX0" fmla="*/ 9817 w 10353"/>
              <a:gd name="connsiteY0" fmla="*/ 495 h 10285"/>
              <a:gd name="connsiteX1" fmla="*/ 5010 w 10353"/>
              <a:gd name="connsiteY1" fmla="*/ 138 h 10285"/>
              <a:gd name="connsiteX2" fmla="*/ 422 w 10353"/>
              <a:gd name="connsiteY2" fmla="*/ 366 h 10285"/>
              <a:gd name="connsiteX3" fmla="*/ 3 w 10353"/>
              <a:gd name="connsiteY3" fmla="*/ 4978 h 10285"/>
              <a:gd name="connsiteX4" fmla="*/ 395 w 10353"/>
              <a:gd name="connsiteY4" fmla="*/ 9765 h 10285"/>
              <a:gd name="connsiteX5" fmla="*/ 5403 w 10353"/>
              <a:gd name="connsiteY5" fmla="*/ 10077 h 10285"/>
              <a:gd name="connsiteX6" fmla="*/ 9941 w 10353"/>
              <a:gd name="connsiteY6" fmla="*/ 9857 h 10285"/>
              <a:gd name="connsiteX7" fmla="*/ 10348 w 10353"/>
              <a:gd name="connsiteY7" fmla="*/ 5090 h 10285"/>
              <a:gd name="connsiteX8" fmla="*/ 9817 w 10353"/>
              <a:gd name="connsiteY8" fmla="*/ 495 h 10285"/>
              <a:gd name="connsiteX0" fmla="*/ 9817 w 10353"/>
              <a:gd name="connsiteY0" fmla="*/ 495 h 10223"/>
              <a:gd name="connsiteX1" fmla="*/ 5010 w 10353"/>
              <a:gd name="connsiteY1" fmla="*/ 138 h 10223"/>
              <a:gd name="connsiteX2" fmla="*/ 422 w 10353"/>
              <a:gd name="connsiteY2" fmla="*/ 366 h 10223"/>
              <a:gd name="connsiteX3" fmla="*/ 3 w 10353"/>
              <a:gd name="connsiteY3" fmla="*/ 4978 h 10223"/>
              <a:gd name="connsiteX4" fmla="*/ 395 w 10353"/>
              <a:gd name="connsiteY4" fmla="*/ 9765 h 10223"/>
              <a:gd name="connsiteX5" fmla="*/ 5403 w 10353"/>
              <a:gd name="connsiteY5" fmla="*/ 10077 h 10223"/>
              <a:gd name="connsiteX6" fmla="*/ 9941 w 10353"/>
              <a:gd name="connsiteY6" fmla="*/ 9857 h 10223"/>
              <a:gd name="connsiteX7" fmla="*/ 10348 w 10353"/>
              <a:gd name="connsiteY7" fmla="*/ 5090 h 10223"/>
              <a:gd name="connsiteX8" fmla="*/ 9817 w 10353"/>
              <a:gd name="connsiteY8" fmla="*/ 495 h 10223"/>
              <a:gd name="connsiteX0" fmla="*/ 9818 w 10354"/>
              <a:gd name="connsiteY0" fmla="*/ 495 h 10209"/>
              <a:gd name="connsiteX1" fmla="*/ 5011 w 10354"/>
              <a:gd name="connsiteY1" fmla="*/ 138 h 10209"/>
              <a:gd name="connsiteX2" fmla="*/ 423 w 10354"/>
              <a:gd name="connsiteY2" fmla="*/ 366 h 10209"/>
              <a:gd name="connsiteX3" fmla="*/ 4 w 10354"/>
              <a:gd name="connsiteY3" fmla="*/ 4978 h 10209"/>
              <a:gd name="connsiteX4" fmla="*/ 385 w 10354"/>
              <a:gd name="connsiteY4" fmla="*/ 9744 h 10209"/>
              <a:gd name="connsiteX5" fmla="*/ 5404 w 10354"/>
              <a:gd name="connsiteY5" fmla="*/ 10077 h 10209"/>
              <a:gd name="connsiteX6" fmla="*/ 9942 w 10354"/>
              <a:gd name="connsiteY6" fmla="*/ 9857 h 10209"/>
              <a:gd name="connsiteX7" fmla="*/ 10349 w 10354"/>
              <a:gd name="connsiteY7" fmla="*/ 5090 h 10209"/>
              <a:gd name="connsiteX8" fmla="*/ 9818 w 10354"/>
              <a:gd name="connsiteY8" fmla="*/ 495 h 10209"/>
              <a:gd name="connsiteX0" fmla="*/ 9782 w 10318"/>
              <a:gd name="connsiteY0" fmla="*/ 495 h 10209"/>
              <a:gd name="connsiteX1" fmla="*/ 4975 w 10318"/>
              <a:gd name="connsiteY1" fmla="*/ 138 h 10209"/>
              <a:gd name="connsiteX2" fmla="*/ 387 w 10318"/>
              <a:gd name="connsiteY2" fmla="*/ 366 h 10209"/>
              <a:gd name="connsiteX3" fmla="*/ 13 w 10318"/>
              <a:gd name="connsiteY3" fmla="*/ 4958 h 10209"/>
              <a:gd name="connsiteX4" fmla="*/ 349 w 10318"/>
              <a:gd name="connsiteY4" fmla="*/ 9744 h 10209"/>
              <a:gd name="connsiteX5" fmla="*/ 5368 w 10318"/>
              <a:gd name="connsiteY5" fmla="*/ 10077 h 10209"/>
              <a:gd name="connsiteX6" fmla="*/ 9906 w 10318"/>
              <a:gd name="connsiteY6" fmla="*/ 9857 h 10209"/>
              <a:gd name="connsiteX7" fmla="*/ 10313 w 10318"/>
              <a:gd name="connsiteY7" fmla="*/ 5090 h 10209"/>
              <a:gd name="connsiteX8" fmla="*/ 9782 w 10318"/>
              <a:gd name="connsiteY8" fmla="*/ 495 h 10209"/>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36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10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231"/>
              <a:gd name="connsiteX1" fmla="*/ 4972 w 10315"/>
              <a:gd name="connsiteY1" fmla="*/ 138 h 10231"/>
              <a:gd name="connsiteX2" fmla="*/ 384 w 10315"/>
              <a:gd name="connsiteY2" fmla="*/ 366 h 10231"/>
              <a:gd name="connsiteX3" fmla="*/ 10 w 10315"/>
              <a:gd name="connsiteY3" fmla="*/ 4958 h 10231"/>
              <a:gd name="connsiteX4" fmla="*/ 369 w 10315"/>
              <a:gd name="connsiteY4" fmla="*/ 9586 h 10231"/>
              <a:gd name="connsiteX5" fmla="*/ 5105 w 10315"/>
              <a:gd name="connsiteY5" fmla="*/ 10077 h 10231"/>
              <a:gd name="connsiteX6" fmla="*/ 9903 w 10315"/>
              <a:gd name="connsiteY6" fmla="*/ 9857 h 10231"/>
              <a:gd name="connsiteX7" fmla="*/ 10310 w 10315"/>
              <a:gd name="connsiteY7" fmla="*/ 5090 h 10231"/>
              <a:gd name="connsiteX8" fmla="*/ 9779 w 10315"/>
              <a:gd name="connsiteY8" fmla="*/ 495 h 10231"/>
              <a:gd name="connsiteX0" fmla="*/ 9779 w 10310"/>
              <a:gd name="connsiteY0" fmla="*/ 495 h 10231"/>
              <a:gd name="connsiteX1" fmla="*/ 4972 w 10310"/>
              <a:gd name="connsiteY1" fmla="*/ 138 h 10231"/>
              <a:gd name="connsiteX2" fmla="*/ 384 w 10310"/>
              <a:gd name="connsiteY2" fmla="*/ 366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71 h 10207"/>
              <a:gd name="connsiteX1" fmla="*/ 4972 w 10310"/>
              <a:gd name="connsiteY1" fmla="*/ 114 h 10207"/>
              <a:gd name="connsiteX2" fmla="*/ 441 w 10310"/>
              <a:gd name="connsiteY2" fmla="*/ 381 h 10207"/>
              <a:gd name="connsiteX3" fmla="*/ 10 w 10310"/>
              <a:gd name="connsiteY3" fmla="*/ 4934 h 10207"/>
              <a:gd name="connsiteX4" fmla="*/ 369 w 10310"/>
              <a:gd name="connsiteY4" fmla="*/ 9562 h 10207"/>
              <a:gd name="connsiteX5" fmla="*/ 5105 w 10310"/>
              <a:gd name="connsiteY5" fmla="*/ 10053 h 10207"/>
              <a:gd name="connsiteX6" fmla="*/ 9812 w 10310"/>
              <a:gd name="connsiteY6" fmla="*/ 9833 h 10207"/>
              <a:gd name="connsiteX7" fmla="*/ 10310 w 10310"/>
              <a:gd name="connsiteY7" fmla="*/ 5066 h 10207"/>
              <a:gd name="connsiteX8" fmla="*/ 9779 w 10310"/>
              <a:gd name="connsiteY8" fmla="*/ 471 h 10207"/>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88 w 10319"/>
              <a:gd name="connsiteY0" fmla="*/ 495 h 10231"/>
              <a:gd name="connsiteX1" fmla="*/ 4981 w 10319"/>
              <a:gd name="connsiteY1" fmla="*/ 138 h 10231"/>
              <a:gd name="connsiteX2" fmla="*/ 450 w 10319"/>
              <a:gd name="connsiteY2" fmla="*/ 405 h 10231"/>
              <a:gd name="connsiteX3" fmla="*/ 8 w 10319"/>
              <a:gd name="connsiteY3" fmla="*/ 4780 h 10231"/>
              <a:gd name="connsiteX4" fmla="*/ 378 w 10319"/>
              <a:gd name="connsiteY4" fmla="*/ 9586 h 10231"/>
              <a:gd name="connsiteX5" fmla="*/ 5114 w 10319"/>
              <a:gd name="connsiteY5" fmla="*/ 10077 h 10231"/>
              <a:gd name="connsiteX6" fmla="*/ 9821 w 10319"/>
              <a:gd name="connsiteY6" fmla="*/ 9857 h 10231"/>
              <a:gd name="connsiteX7" fmla="*/ 10319 w 10319"/>
              <a:gd name="connsiteY7" fmla="*/ 5090 h 10231"/>
              <a:gd name="connsiteX8" fmla="*/ 9788 w 10319"/>
              <a:gd name="connsiteY8" fmla="*/ 495 h 10231"/>
              <a:gd name="connsiteX0" fmla="*/ 9790 w 10321"/>
              <a:gd name="connsiteY0" fmla="*/ 495 h 10231"/>
              <a:gd name="connsiteX1" fmla="*/ 4983 w 10321"/>
              <a:gd name="connsiteY1" fmla="*/ 138 h 10231"/>
              <a:gd name="connsiteX2" fmla="*/ 452 w 10321"/>
              <a:gd name="connsiteY2" fmla="*/ 405 h 10231"/>
              <a:gd name="connsiteX3" fmla="*/ 10 w 10321"/>
              <a:gd name="connsiteY3" fmla="*/ 4780 h 10231"/>
              <a:gd name="connsiteX4" fmla="*/ 380 w 10321"/>
              <a:gd name="connsiteY4" fmla="*/ 9586 h 10231"/>
              <a:gd name="connsiteX5" fmla="*/ 5116 w 10321"/>
              <a:gd name="connsiteY5" fmla="*/ 10077 h 10231"/>
              <a:gd name="connsiteX6" fmla="*/ 9823 w 10321"/>
              <a:gd name="connsiteY6" fmla="*/ 9857 h 10231"/>
              <a:gd name="connsiteX7" fmla="*/ 10321 w 10321"/>
              <a:gd name="connsiteY7" fmla="*/ 5090 h 10231"/>
              <a:gd name="connsiteX8" fmla="*/ 9790 w 10321"/>
              <a:gd name="connsiteY8" fmla="*/ 495 h 10231"/>
              <a:gd name="connsiteX0" fmla="*/ 9707 w 10321"/>
              <a:gd name="connsiteY0" fmla="*/ 365 h 10316"/>
              <a:gd name="connsiteX1" fmla="*/ 4983 w 10321"/>
              <a:gd name="connsiteY1" fmla="*/ 223 h 10316"/>
              <a:gd name="connsiteX2" fmla="*/ 452 w 10321"/>
              <a:gd name="connsiteY2" fmla="*/ 490 h 10316"/>
              <a:gd name="connsiteX3" fmla="*/ 10 w 10321"/>
              <a:gd name="connsiteY3" fmla="*/ 4865 h 10316"/>
              <a:gd name="connsiteX4" fmla="*/ 380 w 10321"/>
              <a:gd name="connsiteY4" fmla="*/ 9671 h 10316"/>
              <a:gd name="connsiteX5" fmla="*/ 5116 w 10321"/>
              <a:gd name="connsiteY5" fmla="*/ 10162 h 10316"/>
              <a:gd name="connsiteX6" fmla="*/ 9823 w 10321"/>
              <a:gd name="connsiteY6" fmla="*/ 9942 h 10316"/>
              <a:gd name="connsiteX7" fmla="*/ 10321 w 10321"/>
              <a:gd name="connsiteY7" fmla="*/ 5175 h 10316"/>
              <a:gd name="connsiteX8" fmla="*/ 9707 w 10321"/>
              <a:gd name="connsiteY8" fmla="*/ 365 h 10316"/>
              <a:gd name="connsiteX0" fmla="*/ 9707 w 10327"/>
              <a:gd name="connsiteY0" fmla="*/ 365 h 10327"/>
              <a:gd name="connsiteX1" fmla="*/ 4983 w 10327"/>
              <a:gd name="connsiteY1" fmla="*/ 223 h 10327"/>
              <a:gd name="connsiteX2" fmla="*/ 452 w 10327"/>
              <a:gd name="connsiteY2" fmla="*/ 490 h 10327"/>
              <a:gd name="connsiteX3" fmla="*/ 10 w 10327"/>
              <a:gd name="connsiteY3" fmla="*/ 4865 h 10327"/>
              <a:gd name="connsiteX4" fmla="*/ 380 w 10327"/>
              <a:gd name="connsiteY4" fmla="*/ 9671 h 10327"/>
              <a:gd name="connsiteX5" fmla="*/ 5116 w 10327"/>
              <a:gd name="connsiteY5" fmla="*/ 10162 h 10327"/>
              <a:gd name="connsiteX6" fmla="*/ 9918 w 10327"/>
              <a:gd name="connsiteY6" fmla="*/ 9749 h 10327"/>
              <a:gd name="connsiteX7" fmla="*/ 10321 w 10327"/>
              <a:gd name="connsiteY7" fmla="*/ 5175 h 10327"/>
              <a:gd name="connsiteX8" fmla="*/ 9707 w 10327"/>
              <a:gd name="connsiteY8" fmla="*/ 365 h 10327"/>
              <a:gd name="connsiteX0" fmla="*/ 9707 w 10327"/>
              <a:gd name="connsiteY0" fmla="*/ 365 h 10265"/>
              <a:gd name="connsiteX1" fmla="*/ 4983 w 10327"/>
              <a:gd name="connsiteY1" fmla="*/ 223 h 10265"/>
              <a:gd name="connsiteX2" fmla="*/ 452 w 10327"/>
              <a:gd name="connsiteY2" fmla="*/ 490 h 10265"/>
              <a:gd name="connsiteX3" fmla="*/ 10 w 10327"/>
              <a:gd name="connsiteY3" fmla="*/ 4865 h 10265"/>
              <a:gd name="connsiteX4" fmla="*/ 380 w 10327"/>
              <a:gd name="connsiteY4" fmla="*/ 9671 h 10265"/>
              <a:gd name="connsiteX5" fmla="*/ 5188 w 10327"/>
              <a:gd name="connsiteY5" fmla="*/ 10012 h 10265"/>
              <a:gd name="connsiteX6" fmla="*/ 9918 w 10327"/>
              <a:gd name="connsiteY6" fmla="*/ 9749 h 10265"/>
              <a:gd name="connsiteX7" fmla="*/ 10321 w 10327"/>
              <a:gd name="connsiteY7" fmla="*/ 5175 h 10265"/>
              <a:gd name="connsiteX8" fmla="*/ 9707 w 10327"/>
              <a:gd name="connsiteY8" fmla="*/ 365 h 10265"/>
              <a:gd name="connsiteX0" fmla="*/ 9710 w 10330"/>
              <a:gd name="connsiteY0" fmla="*/ 365 h 10251"/>
              <a:gd name="connsiteX1" fmla="*/ 4986 w 10330"/>
              <a:gd name="connsiteY1" fmla="*/ 223 h 10251"/>
              <a:gd name="connsiteX2" fmla="*/ 455 w 10330"/>
              <a:gd name="connsiteY2" fmla="*/ 490 h 10251"/>
              <a:gd name="connsiteX3" fmla="*/ 13 w 10330"/>
              <a:gd name="connsiteY3" fmla="*/ 4865 h 10251"/>
              <a:gd name="connsiteX4" fmla="*/ 562 w 10330"/>
              <a:gd name="connsiteY4" fmla="*/ 9650 h 10251"/>
              <a:gd name="connsiteX5" fmla="*/ 5191 w 10330"/>
              <a:gd name="connsiteY5" fmla="*/ 10012 h 10251"/>
              <a:gd name="connsiteX6" fmla="*/ 9921 w 10330"/>
              <a:gd name="connsiteY6" fmla="*/ 9749 h 10251"/>
              <a:gd name="connsiteX7" fmla="*/ 10324 w 10330"/>
              <a:gd name="connsiteY7" fmla="*/ 5175 h 10251"/>
              <a:gd name="connsiteX8" fmla="*/ 9710 w 10330"/>
              <a:gd name="connsiteY8" fmla="*/ 365 h 10251"/>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2 w 10332"/>
              <a:gd name="connsiteY0" fmla="*/ 365 h 10317"/>
              <a:gd name="connsiteX1" fmla="*/ 4988 w 10332"/>
              <a:gd name="connsiteY1" fmla="*/ 223 h 10317"/>
              <a:gd name="connsiteX2" fmla="*/ 457 w 10332"/>
              <a:gd name="connsiteY2" fmla="*/ 490 h 10317"/>
              <a:gd name="connsiteX3" fmla="*/ 15 w 10332"/>
              <a:gd name="connsiteY3" fmla="*/ 4865 h 10317"/>
              <a:gd name="connsiteX4" fmla="*/ 588 w 10332"/>
              <a:gd name="connsiteY4" fmla="*/ 9929 h 10317"/>
              <a:gd name="connsiteX5" fmla="*/ 5193 w 10332"/>
              <a:gd name="connsiteY5" fmla="*/ 10012 h 10317"/>
              <a:gd name="connsiteX6" fmla="*/ 9923 w 10332"/>
              <a:gd name="connsiteY6" fmla="*/ 9749 h 10317"/>
              <a:gd name="connsiteX7" fmla="*/ 10326 w 10332"/>
              <a:gd name="connsiteY7" fmla="*/ 5175 h 10317"/>
              <a:gd name="connsiteX8" fmla="*/ 9712 w 10332"/>
              <a:gd name="connsiteY8" fmla="*/ 365 h 10317"/>
              <a:gd name="connsiteX0" fmla="*/ 9712 w 10332"/>
              <a:gd name="connsiteY0" fmla="*/ 365 h 10185"/>
              <a:gd name="connsiteX1" fmla="*/ 4988 w 10332"/>
              <a:gd name="connsiteY1" fmla="*/ 223 h 10185"/>
              <a:gd name="connsiteX2" fmla="*/ 457 w 10332"/>
              <a:gd name="connsiteY2" fmla="*/ 490 h 10185"/>
              <a:gd name="connsiteX3" fmla="*/ 15 w 10332"/>
              <a:gd name="connsiteY3" fmla="*/ 4865 h 10185"/>
              <a:gd name="connsiteX4" fmla="*/ 588 w 10332"/>
              <a:gd name="connsiteY4" fmla="*/ 9929 h 10185"/>
              <a:gd name="connsiteX5" fmla="*/ 5193 w 10332"/>
              <a:gd name="connsiteY5" fmla="*/ 10012 h 10185"/>
              <a:gd name="connsiteX6" fmla="*/ 9923 w 10332"/>
              <a:gd name="connsiteY6" fmla="*/ 9749 h 10185"/>
              <a:gd name="connsiteX7" fmla="*/ 10326 w 10332"/>
              <a:gd name="connsiteY7" fmla="*/ 5175 h 10185"/>
              <a:gd name="connsiteX8" fmla="*/ 9712 w 10332"/>
              <a:gd name="connsiteY8" fmla="*/ 365 h 10185"/>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267"/>
              <a:gd name="connsiteY0" fmla="*/ 365 h 10183"/>
              <a:gd name="connsiteX1" fmla="*/ 4988 w 10267"/>
              <a:gd name="connsiteY1" fmla="*/ 223 h 10183"/>
              <a:gd name="connsiteX2" fmla="*/ 457 w 10267"/>
              <a:gd name="connsiteY2" fmla="*/ 490 h 10183"/>
              <a:gd name="connsiteX3" fmla="*/ 15 w 10267"/>
              <a:gd name="connsiteY3" fmla="*/ 4865 h 10183"/>
              <a:gd name="connsiteX4" fmla="*/ 588 w 10267"/>
              <a:gd name="connsiteY4" fmla="*/ 9929 h 10183"/>
              <a:gd name="connsiteX5" fmla="*/ 5193 w 10267"/>
              <a:gd name="connsiteY5" fmla="*/ 10012 h 10183"/>
              <a:gd name="connsiteX6" fmla="*/ 9792 w 10267"/>
              <a:gd name="connsiteY6" fmla="*/ 9792 h 10183"/>
              <a:gd name="connsiteX7" fmla="*/ 10266 w 10267"/>
              <a:gd name="connsiteY7" fmla="*/ 5175 h 10183"/>
              <a:gd name="connsiteX8" fmla="*/ 9712 w 10267"/>
              <a:gd name="connsiteY8" fmla="*/ 365 h 10183"/>
              <a:gd name="connsiteX0" fmla="*/ 9712 w 10288"/>
              <a:gd name="connsiteY0" fmla="*/ 365 h 10186"/>
              <a:gd name="connsiteX1" fmla="*/ 4988 w 10288"/>
              <a:gd name="connsiteY1" fmla="*/ 223 h 10186"/>
              <a:gd name="connsiteX2" fmla="*/ 457 w 10288"/>
              <a:gd name="connsiteY2" fmla="*/ 490 h 10186"/>
              <a:gd name="connsiteX3" fmla="*/ 15 w 10288"/>
              <a:gd name="connsiteY3" fmla="*/ 4865 h 10186"/>
              <a:gd name="connsiteX4" fmla="*/ 588 w 10288"/>
              <a:gd name="connsiteY4" fmla="*/ 9929 h 10186"/>
              <a:gd name="connsiteX5" fmla="*/ 5193 w 10288"/>
              <a:gd name="connsiteY5" fmla="*/ 10012 h 10186"/>
              <a:gd name="connsiteX6" fmla="*/ 9935 w 10288"/>
              <a:gd name="connsiteY6" fmla="*/ 9728 h 10186"/>
              <a:gd name="connsiteX7" fmla="*/ 10266 w 10288"/>
              <a:gd name="connsiteY7" fmla="*/ 5175 h 10186"/>
              <a:gd name="connsiteX8" fmla="*/ 9712 w 10288"/>
              <a:gd name="connsiteY8" fmla="*/ 365 h 10186"/>
              <a:gd name="connsiteX0" fmla="*/ 9712 w 10288"/>
              <a:gd name="connsiteY0" fmla="*/ 435 h 10256"/>
              <a:gd name="connsiteX1" fmla="*/ 4988 w 10288"/>
              <a:gd name="connsiteY1" fmla="*/ 100 h 10256"/>
              <a:gd name="connsiteX2" fmla="*/ 457 w 10288"/>
              <a:gd name="connsiteY2" fmla="*/ 560 h 10256"/>
              <a:gd name="connsiteX3" fmla="*/ 15 w 10288"/>
              <a:gd name="connsiteY3" fmla="*/ 4935 h 10256"/>
              <a:gd name="connsiteX4" fmla="*/ 588 w 10288"/>
              <a:gd name="connsiteY4" fmla="*/ 9999 h 10256"/>
              <a:gd name="connsiteX5" fmla="*/ 5193 w 10288"/>
              <a:gd name="connsiteY5" fmla="*/ 10082 h 10256"/>
              <a:gd name="connsiteX6" fmla="*/ 9935 w 10288"/>
              <a:gd name="connsiteY6" fmla="*/ 9798 h 10256"/>
              <a:gd name="connsiteX7" fmla="*/ 10266 w 10288"/>
              <a:gd name="connsiteY7" fmla="*/ 5245 h 10256"/>
              <a:gd name="connsiteX8" fmla="*/ 9712 w 10288"/>
              <a:gd name="connsiteY8" fmla="*/ 435 h 10256"/>
              <a:gd name="connsiteX0" fmla="*/ 9749 w 10325"/>
              <a:gd name="connsiteY0" fmla="*/ 435 h 10256"/>
              <a:gd name="connsiteX1" fmla="*/ 5025 w 10325"/>
              <a:gd name="connsiteY1" fmla="*/ 100 h 10256"/>
              <a:gd name="connsiteX2" fmla="*/ 387 w 10325"/>
              <a:gd name="connsiteY2" fmla="*/ 431 h 10256"/>
              <a:gd name="connsiteX3" fmla="*/ 52 w 10325"/>
              <a:gd name="connsiteY3" fmla="*/ 4935 h 10256"/>
              <a:gd name="connsiteX4" fmla="*/ 625 w 10325"/>
              <a:gd name="connsiteY4" fmla="*/ 9999 h 10256"/>
              <a:gd name="connsiteX5" fmla="*/ 5230 w 10325"/>
              <a:gd name="connsiteY5" fmla="*/ 10082 h 10256"/>
              <a:gd name="connsiteX6" fmla="*/ 9972 w 10325"/>
              <a:gd name="connsiteY6" fmla="*/ 9798 h 10256"/>
              <a:gd name="connsiteX7" fmla="*/ 10303 w 10325"/>
              <a:gd name="connsiteY7" fmla="*/ 5245 h 10256"/>
              <a:gd name="connsiteX8" fmla="*/ 9749 w 10325"/>
              <a:gd name="connsiteY8" fmla="*/ 435 h 10256"/>
              <a:gd name="connsiteX0" fmla="*/ 9821 w 10325"/>
              <a:gd name="connsiteY0" fmla="*/ 401 h 10308"/>
              <a:gd name="connsiteX1" fmla="*/ 5025 w 10325"/>
              <a:gd name="connsiteY1" fmla="*/ 152 h 10308"/>
              <a:gd name="connsiteX2" fmla="*/ 387 w 10325"/>
              <a:gd name="connsiteY2" fmla="*/ 483 h 10308"/>
              <a:gd name="connsiteX3" fmla="*/ 52 w 10325"/>
              <a:gd name="connsiteY3" fmla="*/ 4987 h 10308"/>
              <a:gd name="connsiteX4" fmla="*/ 625 w 10325"/>
              <a:gd name="connsiteY4" fmla="*/ 10051 h 10308"/>
              <a:gd name="connsiteX5" fmla="*/ 5230 w 10325"/>
              <a:gd name="connsiteY5" fmla="*/ 10134 h 10308"/>
              <a:gd name="connsiteX6" fmla="*/ 9972 w 10325"/>
              <a:gd name="connsiteY6" fmla="*/ 9850 h 10308"/>
              <a:gd name="connsiteX7" fmla="*/ 10303 w 10325"/>
              <a:gd name="connsiteY7" fmla="*/ 5297 h 10308"/>
              <a:gd name="connsiteX8" fmla="*/ 9821 w 10325"/>
              <a:gd name="connsiteY8" fmla="*/ 401 h 10308"/>
              <a:gd name="connsiteX0" fmla="*/ 9821 w 10325"/>
              <a:gd name="connsiteY0" fmla="*/ 444 h 10351"/>
              <a:gd name="connsiteX1" fmla="*/ 5120 w 10325"/>
              <a:gd name="connsiteY1" fmla="*/ 88 h 10351"/>
              <a:gd name="connsiteX2" fmla="*/ 387 w 10325"/>
              <a:gd name="connsiteY2" fmla="*/ 526 h 10351"/>
              <a:gd name="connsiteX3" fmla="*/ 52 w 10325"/>
              <a:gd name="connsiteY3" fmla="*/ 5030 h 10351"/>
              <a:gd name="connsiteX4" fmla="*/ 625 w 10325"/>
              <a:gd name="connsiteY4" fmla="*/ 10094 h 10351"/>
              <a:gd name="connsiteX5" fmla="*/ 5230 w 10325"/>
              <a:gd name="connsiteY5" fmla="*/ 10177 h 10351"/>
              <a:gd name="connsiteX6" fmla="*/ 9972 w 10325"/>
              <a:gd name="connsiteY6" fmla="*/ 9893 h 10351"/>
              <a:gd name="connsiteX7" fmla="*/ 10303 w 10325"/>
              <a:gd name="connsiteY7" fmla="*/ 5340 h 10351"/>
              <a:gd name="connsiteX8" fmla="*/ 9821 w 10325"/>
              <a:gd name="connsiteY8" fmla="*/ 444 h 10351"/>
              <a:gd name="connsiteX0" fmla="*/ 9939 w 10443"/>
              <a:gd name="connsiteY0" fmla="*/ 444 h 10504"/>
              <a:gd name="connsiteX1" fmla="*/ 5238 w 10443"/>
              <a:gd name="connsiteY1" fmla="*/ 88 h 10504"/>
              <a:gd name="connsiteX2" fmla="*/ 505 w 10443"/>
              <a:gd name="connsiteY2" fmla="*/ 526 h 10504"/>
              <a:gd name="connsiteX3" fmla="*/ 15 w 10443"/>
              <a:gd name="connsiteY3" fmla="*/ 5051 h 10504"/>
              <a:gd name="connsiteX4" fmla="*/ 743 w 10443"/>
              <a:gd name="connsiteY4" fmla="*/ 10094 h 10504"/>
              <a:gd name="connsiteX5" fmla="*/ 5348 w 10443"/>
              <a:gd name="connsiteY5" fmla="*/ 10177 h 10504"/>
              <a:gd name="connsiteX6" fmla="*/ 10090 w 10443"/>
              <a:gd name="connsiteY6" fmla="*/ 9893 h 10504"/>
              <a:gd name="connsiteX7" fmla="*/ 10421 w 10443"/>
              <a:gd name="connsiteY7" fmla="*/ 5340 h 10504"/>
              <a:gd name="connsiteX8" fmla="*/ 9939 w 10443"/>
              <a:gd name="connsiteY8" fmla="*/ 444 h 10504"/>
              <a:gd name="connsiteX0" fmla="*/ 9989 w 10493"/>
              <a:gd name="connsiteY0" fmla="*/ 444 h 10473"/>
              <a:gd name="connsiteX1" fmla="*/ 5288 w 10493"/>
              <a:gd name="connsiteY1" fmla="*/ 88 h 10473"/>
              <a:gd name="connsiteX2" fmla="*/ 555 w 10493"/>
              <a:gd name="connsiteY2" fmla="*/ 526 h 10473"/>
              <a:gd name="connsiteX3" fmla="*/ 65 w 10493"/>
              <a:gd name="connsiteY3" fmla="*/ 5051 h 10473"/>
              <a:gd name="connsiteX4" fmla="*/ 602 w 10493"/>
              <a:gd name="connsiteY4" fmla="*/ 10051 h 10473"/>
              <a:gd name="connsiteX5" fmla="*/ 5398 w 10493"/>
              <a:gd name="connsiteY5" fmla="*/ 10177 h 10473"/>
              <a:gd name="connsiteX6" fmla="*/ 10140 w 10493"/>
              <a:gd name="connsiteY6" fmla="*/ 9893 h 10473"/>
              <a:gd name="connsiteX7" fmla="*/ 10471 w 10493"/>
              <a:gd name="connsiteY7" fmla="*/ 5340 h 10473"/>
              <a:gd name="connsiteX8" fmla="*/ 9989 w 10493"/>
              <a:gd name="connsiteY8" fmla="*/ 444 h 10473"/>
              <a:gd name="connsiteX0" fmla="*/ 9928 w 10432"/>
              <a:gd name="connsiteY0" fmla="*/ 444 h 10484"/>
              <a:gd name="connsiteX1" fmla="*/ 5227 w 10432"/>
              <a:gd name="connsiteY1" fmla="*/ 88 h 10484"/>
              <a:gd name="connsiteX2" fmla="*/ 494 w 10432"/>
              <a:gd name="connsiteY2" fmla="*/ 526 h 10484"/>
              <a:gd name="connsiteX3" fmla="*/ 4 w 10432"/>
              <a:gd name="connsiteY3" fmla="*/ 5051 h 10484"/>
              <a:gd name="connsiteX4" fmla="*/ 541 w 10432"/>
              <a:gd name="connsiteY4" fmla="*/ 10051 h 10484"/>
              <a:gd name="connsiteX5" fmla="*/ 5337 w 10432"/>
              <a:gd name="connsiteY5" fmla="*/ 10177 h 10484"/>
              <a:gd name="connsiteX6" fmla="*/ 10079 w 10432"/>
              <a:gd name="connsiteY6" fmla="*/ 9893 h 10484"/>
              <a:gd name="connsiteX7" fmla="*/ 10410 w 10432"/>
              <a:gd name="connsiteY7" fmla="*/ 5340 h 10484"/>
              <a:gd name="connsiteX8" fmla="*/ 9928 w 10432"/>
              <a:gd name="connsiteY8" fmla="*/ 444 h 10484"/>
              <a:gd name="connsiteX0" fmla="*/ 9988 w 10492"/>
              <a:gd name="connsiteY0" fmla="*/ 444 h 10557"/>
              <a:gd name="connsiteX1" fmla="*/ 5287 w 10492"/>
              <a:gd name="connsiteY1" fmla="*/ 88 h 10557"/>
              <a:gd name="connsiteX2" fmla="*/ 554 w 10492"/>
              <a:gd name="connsiteY2" fmla="*/ 526 h 10557"/>
              <a:gd name="connsiteX3" fmla="*/ 64 w 10492"/>
              <a:gd name="connsiteY3" fmla="*/ 5051 h 10557"/>
              <a:gd name="connsiteX4" fmla="*/ 601 w 10492"/>
              <a:gd name="connsiteY4" fmla="*/ 10051 h 10557"/>
              <a:gd name="connsiteX5" fmla="*/ 5385 w 10492"/>
              <a:gd name="connsiteY5" fmla="*/ 10370 h 10557"/>
              <a:gd name="connsiteX6" fmla="*/ 10139 w 10492"/>
              <a:gd name="connsiteY6" fmla="*/ 9893 h 10557"/>
              <a:gd name="connsiteX7" fmla="*/ 10470 w 10492"/>
              <a:gd name="connsiteY7" fmla="*/ 5340 h 10557"/>
              <a:gd name="connsiteX8" fmla="*/ 9988 w 10492"/>
              <a:gd name="connsiteY8" fmla="*/ 444 h 10557"/>
              <a:gd name="connsiteX0" fmla="*/ 9928 w 10432"/>
              <a:gd name="connsiteY0" fmla="*/ 444 h 10515"/>
              <a:gd name="connsiteX1" fmla="*/ 5227 w 10432"/>
              <a:gd name="connsiteY1" fmla="*/ 88 h 10515"/>
              <a:gd name="connsiteX2" fmla="*/ 494 w 10432"/>
              <a:gd name="connsiteY2" fmla="*/ 526 h 10515"/>
              <a:gd name="connsiteX3" fmla="*/ 4 w 10432"/>
              <a:gd name="connsiteY3" fmla="*/ 5051 h 10515"/>
              <a:gd name="connsiteX4" fmla="*/ 541 w 10432"/>
              <a:gd name="connsiteY4" fmla="*/ 10051 h 10515"/>
              <a:gd name="connsiteX5" fmla="*/ 5325 w 10432"/>
              <a:gd name="connsiteY5" fmla="*/ 10370 h 10515"/>
              <a:gd name="connsiteX6" fmla="*/ 10079 w 10432"/>
              <a:gd name="connsiteY6" fmla="*/ 9893 h 10515"/>
              <a:gd name="connsiteX7" fmla="*/ 10410 w 10432"/>
              <a:gd name="connsiteY7" fmla="*/ 5340 h 10515"/>
              <a:gd name="connsiteX8" fmla="*/ 9928 w 10432"/>
              <a:gd name="connsiteY8" fmla="*/ 444 h 10515"/>
              <a:gd name="connsiteX0" fmla="*/ 9934 w 10438"/>
              <a:gd name="connsiteY0" fmla="*/ 444 h 10584"/>
              <a:gd name="connsiteX1" fmla="*/ 5233 w 10438"/>
              <a:gd name="connsiteY1" fmla="*/ 88 h 10584"/>
              <a:gd name="connsiteX2" fmla="*/ 500 w 10438"/>
              <a:gd name="connsiteY2" fmla="*/ 526 h 10584"/>
              <a:gd name="connsiteX3" fmla="*/ 10 w 10438"/>
              <a:gd name="connsiteY3" fmla="*/ 5051 h 10584"/>
              <a:gd name="connsiteX4" fmla="*/ 666 w 10438"/>
              <a:gd name="connsiteY4" fmla="*/ 10158 h 10584"/>
              <a:gd name="connsiteX5" fmla="*/ 5331 w 10438"/>
              <a:gd name="connsiteY5" fmla="*/ 10370 h 10584"/>
              <a:gd name="connsiteX6" fmla="*/ 10085 w 10438"/>
              <a:gd name="connsiteY6" fmla="*/ 9893 h 10584"/>
              <a:gd name="connsiteX7" fmla="*/ 10416 w 10438"/>
              <a:gd name="connsiteY7" fmla="*/ 5340 h 10584"/>
              <a:gd name="connsiteX8" fmla="*/ 9934 w 10438"/>
              <a:gd name="connsiteY8" fmla="*/ 444 h 10584"/>
              <a:gd name="connsiteX0" fmla="*/ 9934 w 10438"/>
              <a:gd name="connsiteY0" fmla="*/ 444 h 10605"/>
              <a:gd name="connsiteX1" fmla="*/ 5233 w 10438"/>
              <a:gd name="connsiteY1" fmla="*/ 88 h 10605"/>
              <a:gd name="connsiteX2" fmla="*/ 500 w 10438"/>
              <a:gd name="connsiteY2" fmla="*/ 526 h 10605"/>
              <a:gd name="connsiteX3" fmla="*/ 10 w 10438"/>
              <a:gd name="connsiteY3" fmla="*/ 5051 h 10605"/>
              <a:gd name="connsiteX4" fmla="*/ 666 w 10438"/>
              <a:gd name="connsiteY4" fmla="*/ 10158 h 10605"/>
              <a:gd name="connsiteX5" fmla="*/ 5331 w 10438"/>
              <a:gd name="connsiteY5" fmla="*/ 10370 h 10605"/>
              <a:gd name="connsiteX6" fmla="*/ 10085 w 10438"/>
              <a:gd name="connsiteY6" fmla="*/ 9893 h 10605"/>
              <a:gd name="connsiteX7" fmla="*/ 10416 w 10438"/>
              <a:gd name="connsiteY7" fmla="*/ 5340 h 10605"/>
              <a:gd name="connsiteX8" fmla="*/ 9934 w 10438"/>
              <a:gd name="connsiteY8" fmla="*/ 444 h 10605"/>
              <a:gd name="connsiteX0" fmla="*/ 9934 w 10438"/>
              <a:gd name="connsiteY0" fmla="*/ 444 h 10497"/>
              <a:gd name="connsiteX1" fmla="*/ 5233 w 10438"/>
              <a:gd name="connsiteY1" fmla="*/ 88 h 10497"/>
              <a:gd name="connsiteX2" fmla="*/ 500 w 10438"/>
              <a:gd name="connsiteY2" fmla="*/ 526 h 10497"/>
              <a:gd name="connsiteX3" fmla="*/ 10 w 10438"/>
              <a:gd name="connsiteY3" fmla="*/ 5051 h 10497"/>
              <a:gd name="connsiteX4" fmla="*/ 666 w 10438"/>
              <a:gd name="connsiteY4" fmla="*/ 10158 h 10497"/>
              <a:gd name="connsiteX5" fmla="*/ 5331 w 10438"/>
              <a:gd name="connsiteY5" fmla="*/ 10370 h 10497"/>
              <a:gd name="connsiteX6" fmla="*/ 10085 w 10438"/>
              <a:gd name="connsiteY6" fmla="*/ 9893 h 10497"/>
              <a:gd name="connsiteX7" fmla="*/ 10416 w 10438"/>
              <a:gd name="connsiteY7" fmla="*/ 5340 h 10497"/>
              <a:gd name="connsiteX8" fmla="*/ 9934 w 10438"/>
              <a:gd name="connsiteY8" fmla="*/ 444 h 10497"/>
              <a:gd name="connsiteX0" fmla="*/ 9934 w 10455"/>
              <a:gd name="connsiteY0" fmla="*/ 444 h 10491"/>
              <a:gd name="connsiteX1" fmla="*/ 5233 w 10455"/>
              <a:gd name="connsiteY1" fmla="*/ 88 h 10491"/>
              <a:gd name="connsiteX2" fmla="*/ 500 w 10455"/>
              <a:gd name="connsiteY2" fmla="*/ 526 h 10491"/>
              <a:gd name="connsiteX3" fmla="*/ 10 w 10455"/>
              <a:gd name="connsiteY3" fmla="*/ 5051 h 10491"/>
              <a:gd name="connsiteX4" fmla="*/ 666 w 10455"/>
              <a:gd name="connsiteY4" fmla="*/ 10158 h 10491"/>
              <a:gd name="connsiteX5" fmla="*/ 5331 w 10455"/>
              <a:gd name="connsiteY5" fmla="*/ 10370 h 10491"/>
              <a:gd name="connsiteX6" fmla="*/ 10133 w 10455"/>
              <a:gd name="connsiteY6" fmla="*/ 10000 h 10491"/>
              <a:gd name="connsiteX7" fmla="*/ 10416 w 10455"/>
              <a:gd name="connsiteY7" fmla="*/ 5340 h 10491"/>
              <a:gd name="connsiteX8" fmla="*/ 9934 w 10455"/>
              <a:gd name="connsiteY8" fmla="*/ 444 h 10491"/>
              <a:gd name="connsiteX0" fmla="*/ 9994 w 10455"/>
              <a:gd name="connsiteY0" fmla="*/ 435 h 10503"/>
              <a:gd name="connsiteX1" fmla="*/ 5233 w 10455"/>
              <a:gd name="connsiteY1" fmla="*/ 100 h 10503"/>
              <a:gd name="connsiteX2" fmla="*/ 500 w 10455"/>
              <a:gd name="connsiteY2" fmla="*/ 538 h 10503"/>
              <a:gd name="connsiteX3" fmla="*/ 10 w 10455"/>
              <a:gd name="connsiteY3" fmla="*/ 5063 h 10503"/>
              <a:gd name="connsiteX4" fmla="*/ 666 w 10455"/>
              <a:gd name="connsiteY4" fmla="*/ 10170 h 10503"/>
              <a:gd name="connsiteX5" fmla="*/ 5331 w 10455"/>
              <a:gd name="connsiteY5" fmla="*/ 10382 h 10503"/>
              <a:gd name="connsiteX6" fmla="*/ 10133 w 10455"/>
              <a:gd name="connsiteY6" fmla="*/ 10012 h 10503"/>
              <a:gd name="connsiteX7" fmla="*/ 10416 w 10455"/>
              <a:gd name="connsiteY7" fmla="*/ 5352 h 10503"/>
              <a:gd name="connsiteX8" fmla="*/ 9994 w 10455"/>
              <a:gd name="connsiteY8" fmla="*/ 435 h 10503"/>
              <a:gd name="connsiteX0" fmla="*/ 9994 w 10541"/>
              <a:gd name="connsiteY0" fmla="*/ 435 h 10503"/>
              <a:gd name="connsiteX1" fmla="*/ 5233 w 10541"/>
              <a:gd name="connsiteY1" fmla="*/ 100 h 10503"/>
              <a:gd name="connsiteX2" fmla="*/ 500 w 10541"/>
              <a:gd name="connsiteY2" fmla="*/ 538 h 10503"/>
              <a:gd name="connsiteX3" fmla="*/ 10 w 10541"/>
              <a:gd name="connsiteY3" fmla="*/ 5063 h 10503"/>
              <a:gd name="connsiteX4" fmla="*/ 666 w 10541"/>
              <a:gd name="connsiteY4" fmla="*/ 10170 h 10503"/>
              <a:gd name="connsiteX5" fmla="*/ 5331 w 10541"/>
              <a:gd name="connsiteY5" fmla="*/ 10382 h 10503"/>
              <a:gd name="connsiteX6" fmla="*/ 10133 w 10541"/>
              <a:gd name="connsiteY6" fmla="*/ 10012 h 10503"/>
              <a:gd name="connsiteX7" fmla="*/ 10535 w 10541"/>
              <a:gd name="connsiteY7" fmla="*/ 5331 h 10503"/>
              <a:gd name="connsiteX8" fmla="*/ 9994 w 10541"/>
              <a:gd name="connsiteY8" fmla="*/ 435 h 10503"/>
              <a:gd name="connsiteX0" fmla="*/ 9994 w 10550"/>
              <a:gd name="connsiteY0" fmla="*/ 435 h 10500"/>
              <a:gd name="connsiteX1" fmla="*/ 5233 w 10550"/>
              <a:gd name="connsiteY1" fmla="*/ 100 h 10500"/>
              <a:gd name="connsiteX2" fmla="*/ 500 w 10550"/>
              <a:gd name="connsiteY2" fmla="*/ 538 h 10500"/>
              <a:gd name="connsiteX3" fmla="*/ 10 w 10550"/>
              <a:gd name="connsiteY3" fmla="*/ 5063 h 10500"/>
              <a:gd name="connsiteX4" fmla="*/ 666 w 10550"/>
              <a:gd name="connsiteY4" fmla="*/ 10170 h 10500"/>
              <a:gd name="connsiteX5" fmla="*/ 5331 w 10550"/>
              <a:gd name="connsiteY5" fmla="*/ 10382 h 10500"/>
              <a:gd name="connsiteX6" fmla="*/ 10181 w 10550"/>
              <a:gd name="connsiteY6" fmla="*/ 10055 h 10500"/>
              <a:gd name="connsiteX7" fmla="*/ 10535 w 10550"/>
              <a:gd name="connsiteY7" fmla="*/ 5331 h 10500"/>
              <a:gd name="connsiteX8" fmla="*/ 9994 w 10550"/>
              <a:gd name="connsiteY8" fmla="*/ 435 h 10500"/>
              <a:gd name="connsiteX0" fmla="*/ 9994 w 10550"/>
              <a:gd name="connsiteY0" fmla="*/ 435 h 10528"/>
              <a:gd name="connsiteX1" fmla="*/ 5233 w 10550"/>
              <a:gd name="connsiteY1" fmla="*/ 100 h 10528"/>
              <a:gd name="connsiteX2" fmla="*/ 500 w 10550"/>
              <a:gd name="connsiteY2" fmla="*/ 538 h 10528"/>
              <a:gd name="connsiteX3" fmla="*/ 10 w 10550"/>
              <a:gd name="connsiteY3" fmla="*/ 5063 h 10528"/>
              <a:gd name="connsiteX4" fmla="*/ 666 w 10550"/>
              <a:gd name="connsiteY4" fmla="*/ 10213 h 10528"/>
              <a:gd name="connsiteX5" fmla="*/ 5331 w 10550"/>
              <a:gd name="connsiteY5" fmla="*/ 10382 h 10528"/>
              <a:gd name="connsiteX6" fmla="*/ 10181 w 10550"/>
              <a:gd name="connsiteY6" fmla="*/ 10055 h 10528"/>
              <a:gd name="connsiteX7" fmla="*/ 10535 w 10550"/>
              <a:gd name="connsiteY7" fmla="*/ 5331 h 10528"/>
              <a:gd name="connsiteX8" fmla="*/ 9994 w 10550"/>
              <a:gd name="connsiteY8" fmla="*/ 435 h 10528"/>
              <a:gd name="connsiteX0" fmla="*/ 9991 w 10547"/>
              <a:gd name="connsiteY0" fmla="*/ 435 h 10528"/>
              <a:gd name="connsiteX1" fmla="*/ 5230 w 10547"/>
              <a:gd name="connsiteY1" fmla="*/ 100 h 10528"/>
              <a:gd name="connsiteX2" fmla="*/ 497 w 10547"/>
              <a:gd name="connsiteY2" fmla="*/ 538 h 10528"/>
              <a:gd name="connsiteX3" fmla="*/ 7 w 10547"/>
              <a:gd name="connsiteY3" fmla="*/ 5063 h 10528"/>
              <a:gd name="connsiteX4" fmla="*/ 663 w 10547"/>
              <a:gd name="connsiteY4" fmla="*/ 10213 h 10528"/>
              <a:gd name="connsiteX5" fmla="*/ 5328 w 10547"/>
              <a:gd name="connsiteY5" fmla="*/ 10382 h 10528"/>
              <a:gd name="connsiteX6" fmla="*/ 10178 w 10547"/>
              <a:gd name="connsiteY6" fmla="*/ 10055 h 10528"/>
              <a:gd name="connsiteX7" fmla="*/ 10532 w 10547"/>
              <a:gd name="connsiteY7" fmla="*/ 5331 h 10528"/>
              <a:gd name="connsiteX8" fmla="*/ 9991 w 10547"/>
              <a:gd name="connsiteY8" fmla="*/ 435 h 10528"/>
              <a:gd name="connsiteX0" fmla="*/ 9999 w 10555"/>
              <a:gd name="connsiteY0" fmla="*/ 435 h 10528"/>
              <a:gd name="connsiteX1" fmla="*/ 5238 w 10555"/>
              <a:gd name="connsiteY1" fmla="*/ 100 h 10528"/>
              <a:gd name="connsiteX2" fmla="*/ 481 w 10555"/>
              <a:gd name="connsiteY2" fmla="*/ 559 h 10528"/>
              <a:gd name="connsiteX3" fmla="*/ 15 w 10555"/>
              <a:gd name="connsiteY3" fmla="*/ 5063 h 10528"/>
              <a:gd name="connsiteX4" fmla="*/ 671 w 10555"/>
              <a:gd name="connsiteY4" fmla="*/ 10213 h 10528"/>
              <a:gd name="connsiteX5" fmla="*/ 5336 w 10555"/>
              <a:gd name="connsiteY5" fmla="*/ 10382 h 10528"/>
              <a:gd name="connsiteX6" fmla="*/ 10186 w 10555"/>
              <a:gd name="connsiteY6" fmla="*/ 10055 h 10528"/>
              <a:gd name="connsiteX7" fmla="*/ 10540 w 10555"/>
              <a:gd name="connsiteY7" fmla="*/ 5331 h 10528"/>
              <a:gd name="connsiteX8" fmla="*/ 9999 w 10555"/>
              <a:gd name="connsiteY8" fmla="*/ 435 h 10528"/>
              <a:gd name="connsiteX0" fmla="*/ 9999 w 10555"/>
              <a:gd name="connsiteY0" fmla="*/ 457 h 10550"/>
              <a:gd name="connsiteX1" fmla="*/ 5238 w 10555"/>
              <a:gd name="connsiteY1" fmla="*/ 122 h 10550"/>
              <a:gd name="connsiteX2" fmla="*/ 481 w 10555"/>
              <a:gd name="connsiteY2" fmla="*/ 581 h 10550"/>
              <a:gd name="connsiteX3" fmla="*/ 15 w 10555"/>
              <a:gd name="connsiteY3" fmla="*/ 5085 h 10550"/>
              <a:gd name="connsiteX4" fmla="*/ 671 w 10555"/>
              <a:gd name="connsiteY4" fmla="*/ 10235 h 10550"/>
              <a:gd name="connsiteX5" fmla="*/ 5336 w 10555"/>
              <a:gd name="connsiteY5" fmla="*/ 10404 h 10550"/>
              <a:gd name="connsiteX6" fmla="*/ 10186 w 10555"/>
              <a:gd name="connsiteY6" fmla="*/ 10077 h 10550"/>
              <a:gd name="connsiteX7" fmla="*/ 10540 w 10555"/>
              <a:gd name="connsiteY7" fmla="*/ 5353 h 10550"/>
              <a:gd name="connsiteX8" fmla="*/ 9999 w 10555"/>
              <a:gd name="connsiteY8" fmla="*/ 457 h 10550"/>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47"/>
              <a:gd name="connsiteY0" fmla="*/ 409 h 10564"/>
              <a:gd name="connsiteX1" fmla="*/ 5238 w 10547"/>
              <a:gd name="connsiteY1" fmla="*/ 138 h 10564"/>
              <a:gd name="connsiteX2" fmla="*/ 481 w 10547"/>
              <a:gd name="connsiteY2" fmla="*/ 597 h 10564"/>
              <a:gd name="connsiteX3" fmla="*/ 15 w 10547"/>
              <a:gd name="connsiteY3" fmla="*/ 5101 h 10564"/>
              <a:gd name="connsiteX4" fmla="*/ 671 w 10547"/>
              <a:gd name="connsiteY4" fmla="*/ 10251 h 10564"/>
              <a:gd name="connsiteX5" fmla="*/ 5336 w 10547"/>
              <a:gd name="connsiteY5" fmla="*/ 10420 h 10564"/>
              <a:gd name="connsiteX6" fmla="*/ 10150 w 10547"/>
              <a:gd name="connsiteY6" fmla="*/ 10136 h 10564"/>
              <a:gd name="connsiteX7" fmla="*/ 10540 w 10547"/>
              <a:gd name="connsiteY7" fmla="*/ 5369 h 10564"/>
              <a:gd name="connsiteX8" fmla="*/ 9987 w 10547"/>
              <a:gd name="connsiteY8" fmla="*/ 409 h 10564"/>
              <a:gd name="connsiteX0" fmla="*/ 9987 w 10547"/>
              <a:gd name="connsiteY0" fmla="*/ 454 h 10609"/>
              <a:gd name="connsiteX1" fmla="*/ 5238 w 10547"/>
              <a:gd name="connsiteY1" fmla="*/ 76 h 10609"/>
              <a:gd name="connsiteX2" fmla="*/ 481 w 10547"/>
              <a:gd name="connsiteY2" fmla="*/ 642 h 10609"/>
              <a:gd name="connsiteX3" fmla="*/ 15 w 10547"/>
              <a:gd name="connsiteY3" fmla="*/ 5146 h 10609"/>
              <a:gd name="connsiteX4" fmla="*/ 671 w 10547"/>
              <a:gd name="connsiteY4" fmla="*/ 10296 h 10609"/>
              <a:gd name="connsiteX5" fmla="*/ 5336 w 10547"/>
              <a:gd name="connsiteY5" fmla="*/ 10465 h 10609"/>
              <a:gd name="connsiteX6" fmla="*/ 10150 w 10547"/>
              <a:gd name="connsiteY6" fmla="*/ 10181 h 10609"/>
              <a:gd name="connsiteX7" fmla="*/ 10540 w 10547"/>
              <a:gd name="connsiteY7" fmla="*/ 5414 h 10609"/>
              <a:gd name="connsiteX8" fmla="*/ 9987 w 10547"/>
              <a:gd name="connsiteY8" fmla="*/ 454 h 10609"/>
              <a:gd name="connsiteX0" fmla="*/ 9981 w 10541"/>
              <a:gd name="connsiteY0" fmla="*/ 454 h 10623"/>
              <a:gd name="connsiteX1" fmla="*/ 5232 w 10541"/>
              <a:gd name="connsiteY1" fmla="*/ 76 h 10623"/>
              <a:gd name="connsiteX2" fmla="*/ 475 w 10541"/>
              <a:gd name="connsiteY2" fmla="*/ 642 h 10623"/>
              <a:gd name="connsiteX3" fmla="*/ 9 w 10541"/>
              <a:gd name="connsiteY3" fmla="*/ 5146 h 10623"/>
              <a:gd name="connsiteX4" fmla="*/ 570 w 10541"/>
              <a:gd name="connsiteY4" fmla="*/ 10317 h 10623"/>
              <a:gd name="connsiteX5" fmla="*/ 5330 w 10541"/>
              <a:gd name="connsiteY5" fmla="*/ 10465 h 10623"/>
              <a:gd name="connsiteX6" fmla="*/ 10144 w 10541"/>
              <a:gd name="connsiteY6" fmla="*/ 10181 h 10623"/>
              <a:gd name="connsiteX7" fmla="*/ 10534 w 10541"/>
              <a:gd name="connsiteY7" fmla="*/ 5414 h 10623"/>
              <a:gd name="connsiteX8" fmla="*/ 9981 w 10541"/>
              <a:gd name="connsiteY8" fmla="*/ 454 h 1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1" h="10623">
                <a:moveTo>
                  <a:pt x="9981" y="454"/>
                </a:moveTo>
                <a:cubicBezTo>
                  <a:pt x="9093" y="-310"/>
                  <a:pt x="6898" y="133"/>
                  <a:pt x="5232" y="76"/>
                </a:cubicBezTo>
                <a:cubicBezTo>
                  <a:pt x="3658" y="159"/>
                  <a:pt x="953" y="-371"/>
                  <a:pt x="475" y="642"/>
                </a:cubicBezTo>
                <a:cubicBezTo>
                  <a:pt x="-56" y="1496"/>
                  <a:pt x="-7" y="3534"/>
                  <a:pt x="9" y="5146"/>
                </a:cubicBezTo>
                <a:cubicBezTo>
                  <a:pt x="25" y="6758"/>
                  <a:pt x="-40" y="9771"/>
                  <a:pt x="570" y="10317"/>
                </a:cubicBezTo>
                <a:cubicBezTo>
                  <a:pt x="1211" y="10891"/>
                  <a:pt x="3734" y="10488"/>
                  <a:pt x="5330" y="10465"/>
                </a:cubicBezTo>
                <a:cubicBezTo>
                  <a:pt x="6926" y="10442"/>
                  <a:pt x="9763" y="10642"/>
                  <a:pt x="10144" y="10181"/>
                </a:cubicBezTo>
                <a:cubicBezTo>
                  <a:pt x="10613" y="9764"/>
                  <a:pt x="10541" y="6952"/>
                  <a:pt x="10534" y="5414"/>
                </a:cubicBezTo>
                <a:cubicBezTo>
                  <a:pt x="10527" y="3877"/>
                  <a:pt x="10549" y="989"/>
                  <a:pt x="9981" y="454"/>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userDrawn="1"/>
        </p:nvSpPr>
        <p:spPr bwMode="auto">
          <a:xfrm rot="5837788">
            <a:off x="7669629" y="2242747"/>
            <a:ext cx="4095348" cy="2877038"/>
          </a:xfrm>
          <a:custGeom>
            <a:avLst/>
            <a:gdLst>
              <a:gd name="T0" fmla="*/ 1799 w 2742"/>
              <a:gd name="T1" fmla="*/ 84 h 1839"/>
              <a:gd name="T2" fmla="*/ 1572 w 2742"/>
              <a:gd name="T3" fmla="*/ 78 h 1839"/>
              <a:gd name="T4" fmla="*/ 1365 w 2742"/>
              <a:gd name="T5" fmla="*/ 80 h 1839"/>
              <a:gd name="T6" fmla="*/ 1123 w 2742"/>
              <a:gd name="T7" fmla="*/ 99 h 1839"/>
              <a:gd name="T8" fmla="*/ 921 w 2742"/>
              <a:gd name="T9" fmla="*/ 95 h 1839"/>
              <a:gd name="T10" fmla="*/ 638 w 2742"/>
              <a:gd name="T11" fmla="*/ 81 h 1839"/>
              <a:gd name="T12" fmla="*/ 530 w 2742"/>
              <a:gd name="T13" fmla="*/ 95 h 1839"/>
              <a:gd name="T14" fmla="*/ 305 w 2742"/>
              <a:gd name="T15" fmla="*/ 83 h 1839"/>
              <a:gd name="T16" fmla="*/ 299 w 2742"/>
              <a:gd name="T17" fmla="*/ 109 h 1839"/>
              <a:gd name="T18" fmla="*/ 165 w 2742"/>
              <a:gd name="T19" fmla="*/ 254 h 1839"/>
              <a:gd name="T20" fmla="*/ 90 w 2742"/>
              <a:gd name="T21" fmla="*/ 490 h 1839"/>
              <a:gd name="T22" fmla="*/ 70 w 2742"/>
              <a:gd name="T23" fmla="*/ 743 h 1839"/>
              <a:gd name="T24" fmla="*/ 83 w 2742"/>
              <a:gd name="T25" fmla="*/ 1064 h 1839"/>
              <a:gd name="T26" fmla="*/ 80 w 2742"/>
              <a:gd name="T27" fmla="*/ 1289 h 1839"/>
              <a:gd name="T28" fmla="*/ 116 w 2742"/>
              <a:gd name="T29" fmla="*/ 1526 h 1839"/>
              <a:gd name="T30" fmla="*/ 182 w 2742"/>
              <a:gd name="T31" fmla="*/ 1690 h 1839"/>
              <a:gd name="T32" fmla="*/ 347 w 2742"/>
              <a:gd name="T33" fmla="*/ 1772 h 1839"/>
              <a:gd name="T34" fmla="*/ 544 w 2742"/>
              <a:gd name="T35" fmla="*/ 1761 h 1839"/>
              <a:gd name="T36" fmla="*/ 706 w 2742"/>
              <a:gd name="T37" fmla="*/ 1784 h 1839"/>
              <a:gd name="T38" fmla="*/ 830 w 2742"/>
              <a:gd name="T39" fmla="*/ 1758 h 1839"/>
              <a:gd name="T40" fmla="*/ 1063 w 2742"/>
              <a:gd name="T41" fmla="*/ 1749 h 1839"/>
              <a:gd name="T42" fmla="*/ 1326 w 2742"/>
              <a:gd name="T43" fmla="*/ 1756 h 1839"/>
              <a:gd name="T44" fmla="*/ 1554 w 2742"/>
              <a:gd name="T45" fmla="*/ 1762 h 1839"/>
              <a:gd name="T46" fmla="*/ 1761 w 2742"/>
              <a:gd name="T47" fmla="*/ 1760 h 1839"/>
              <a:gd name="T48" fmla="*/ 2002 w 2742"/>
              <a:gd name="T49" fmla="*/ 1742 h 1839"/>
              <a:gd name="T50" fmla="*/ 2205 w 2742"/>
              <a:gd name="T51" fmla="*/ 1745 h 1839"/>
              <a:gd name="T52" fmla="*/ 2376 w 2742"/>
              <a:gd name="T53" fmla="*/ 1792 h 1839"/>
              <a:gd name="T54" fmla="*/ 2534 w 2742"/>
              <a:gd name="T55" fmla="*/ 1714 h 1839"/>
              <a:gd name="T56" fmla="*/ 2652 w 2742"/>
              <a:gd name="T57" fmla="*/ 1475 h 1839"/>
              <a:gd name="T58" fmla="*/ 2661 w 2742"/>
              <a:gd name="T59" fmla="*/ 1224 h 1839"/>
              <a:gd name="T60" fmla="*/ 2667 w 2742"/>
              <a:gd name="T61" fmla="*/ 931 h 1839"/>
              <a:gd name="T62" fmla="*/ 2672 w 2742"/>
              <a:gd name="T63" fmla="*/ 678 h 1839"/>
              <a:gd name="T64" fmla="*/ 2652 w 2742"/>
              <a:gd name="T65" fmla="*/ 451 h 1839"/>
              <a:gd name="T66" fmla="*/ 2606 w 2742"/>
              <a:gd name="T67" fmla="*/ 228 h 1839"/>
              <a:gd name="T68" fmla="*/ 2477 w 2742"/>
              <a:gd name="T69" fmla="*/ 117 h 1839"/>
              <a:gd name="T70" fmla="*/ 2394 w 2742"/>
              <a:gd name="T71" fmla="*/ 77 h 1839"/>
              <a:gd name="T72" fmla="*/ 2191 w 2742"/>
              <a:gd name="T73" fmla="*/ 80 h 1839"/>
              <a:gd name="T74" fmla="*/ 1956 w 2742"/>
              <a:gd name="T75" fmla="*/ 79 h 1839"/>
              <a:gd name="connsiteX0" fmla="*/ 7021 w 9786"/>
              <a:gd name="connsiteY0" fmla="*/ 270 h 9652"/>
              <a:gd name="connsiteX1" fmla="*/ 6449 w 9786"/>
              <a:gd name="connsiteY1" fmla="*/ 297 h 9652"/>
              <a:gd name="connsiteX2" fmla="*/ 5971 w 9786"/>
              <a:gd name="connsiteY2" fmla="*/ 346 h 9652"/>
              <a:gd name="connsiteX3" fmla="*/ 5621 w 9786"/>
              <a:gd name="connsiteY3" fmla="*/ 264 h 9652"/>
              <a:gd name="connsiteX4" fmla="*/ 5231 w 9786"/>
              <a:gd name="connsiteY4" fmla="*/ 329 h 9652"/>
              <a:gd name="connsiteX5" fmla="*/ 4866 w 9786"/>
              <a:gd name="connsiteY5" fmla="*/ 275 h 9652"/>
              <a:gd name="connsiteX6" fmla="*/ 4414 w 9786"/>
              <a:gd name="connsiteY6" fmla="*/ 264 h 9652"/>
              <a:gd name="connsiteX7" fmla="*/ 3984 w 9786"/>
              <a:gd name="connsiteY7" fmla="*/ 378 h 9652"/>
              <a:gd name="connsiteX8" fmla="*/ 3637 w 9786"/>
              <a:gd name="connsiteY8" fmla="*/ 297 h 9652"/>
              <a:gd name="connsiteX9" fmla="*/ 3247 w 9786"/>
              <a:gd name="connsiteY9" fmla="*/ 357 h 9652"/>
              <a:gd name="connsiteX10" fmla="*/ 2879 w 9786"/>
              <a:gd name="connsiteY10" fmla="*/ 302 h 9652"/>
              <a:gd name="connsiteX11" fmla="*/ 2215 w 9786"/>
              <a:gd name="connsiteY11" fmla="*/ 280 h 9652"/>
              <a:gd name="connsiteX12" fmla="*/ 2204 w 9786"/>
              <a:gd name="connsiteY12" fmla="*/ 286 h 9652"/>
              <a:gd name="connsiteX13" fmla="*/ 1821 w 9786"/>
              <a:gd name="connsiteY13" fmla="*/ 357 h 9652"/>
              <a:gd name="connsiteX14" fmla="*/ 1453 w 9786"/>
              <a:gd name="connsiteY14" fmla="*/ 302 h 9652"/>
              <a:gd name="connsiteX15" fmla="*/ 1000 w 9786"/>
              <a:gd name="connsiteY15" fmla="*/ 291 h 9652"/>
              <a:gd name="connsiteX16" fmla="*/ 1000 w 9786"/>
              <a:gd name="connsiteY16" fmla="*/ 297 h 9652"/>
              <a:gd name="connsiteX17" fmla="*/ 978 w 9786"/>
              <a:gd name="connsiteY17" fmla="*/ 433 h 9652"/>
              <a:gd name="connsiteX18" fmla="*/ 647 w 9786"/>
              <a:gd name="connsiteY18" fmla="*/ 569 h 9652"/>
              <a:gd name="connsiteX19" fmla="*/ 490 w 9786"/>
              <a:gd name="connsiteY19" fmla="*/ 1221 h 9652"/>
              <a:gd name="connsiteX20" fmla="*/ 264 w 9786"/>
              <a:gd name="connsiteY20" fmla="*/ 2048 h 9652"/>
              <a:gd name="connsiteX21" fmla="*/ 216 w 9786"/>
              <a:gd name="connsiteY21" fmla="*/ 2504 h 9652"/>
              <a:gd name="connsiteX22" fmla="*/ 183 w 9786"/>
              <a:gd name="connsiteY22" fmla="*/ 3239 h 9652"/>
              <a:gd name="connsiteX23" fmla="*/ 143 w 9786"/>
              <a:gd name="connsiteY23" fmla="*/ 3880 h 9652"/>
              <a:gd name="connsiteX24" fmla="*/ 162 w 9786"/>
              <a:gd name="connsiteY24" fmla="*/ 4826 h 9652"/>
              <a:gd name="connsiteX25" fmla="*/ 240 w 9786"/>
              <a:gd name="connsiteY25" fmla="*/ 5610 h 9652"/>
              <a:gd name="connsiteX26" fmla="*/ 143 w 9786"/>
              <a:gd name="connsiteY26" fmla="*/ 6202 h 9652"/>
              <a:gd name="connsiteX27" fmla="*/ 180 w 9786"/>
              <a:gd name="connsiteY27" fmla="*/ 6849 h 9652"/>
              <a:gd name="connsiteX28" fmla="*/ 216 w 9786"/>
              <a:gd name="connsiteY28" fmla="*/ 7437 h 9652"/>
              <a:gd name="connsiteX29" fmla="*/ 311 w 9786"/>
              <a:gd name="connsiteY29" fmla="*/ 8138 h 9652"/>
              <a:gd name="connsiteX30" fmla="*/ 384 w 9786"/>
              <a:gd name="connsiteY30" fmla="*/ 8649 h 9652"/>
              <a:gd name="connsiteX31" fmla="*/ 552 w 9786"/>
              <a:gd name="connsiteY31" fmla="*/ 9030 h 9652"/>
              <a:gd name="connsiteX32" fmla="*/ 862 w 9786"/>
              <a:gd name="connsiteY32" fmla="*/ 9253 h 9652"/>
              <a:gd name="connsiteX33" fmla="*/ 1153 w 9786"/>
              <a:gd name="connsiteY33" fmla="*/ 9476 h 9652"/>
              <a:gd name="connsiteX34" fmla="*/ 1489 w 9786"/>
              <a:gd name="connsiteY34" fmla="*/ 9400 h 9652"/>
              <a:gd name="connsiteX35" fmla="*/ 1872 w 9786"/>
              <a:gd name="connsiteY35" fmla="*/ 9416 h 9652"/>
              <a:gd name="connsiteX36" fmla="*/ 2299 w 9786"/>
              <a:gd name="connsiteY36" fmla="*/ 9416 h 9652"/>
              <a:gd name="connsiteX37" fmla="*/ 2463 w 9786"/>
              <a:gd name="connsiteY37" fmla="*/ 9541 h 9652"/>
              <a:gd name="connsiteX38" fmla="*/ 2598 w 9786"/>
              <a:gd name="connsiteY38" fmla="*/ 9508 h 9652"/>
              <a:gd name="connsiteX39" fmla="*/ 2915 w 9786"/>
              <a:gd name="connsiteY39" fmla="*/ 9400 h 9652"/>
              <a:gd name="connsiteX40" fmla="*/ 3294 w 9786"/>
              <a:gd name="connsiteY40" fmla="*/ 9416 h 9652"/>
              <a:gd name="connsiteX41" fmla="*/ 3765 w 9786"/>
              <a:gd name="connsiteY41" fmla="*/ 9351 h 9652"/>
              <a:gd name="connsiteX42" fmla="*/ 4155 w 9786"/>
              <a:gd name="connsiteY42" fmla="*/ 9416 h 9652"/>
              <a:gd name="connsiteX43" fmla="*/ 4724 w 9786"/>
              <a:gd name="connsiteY43" fmla="*/ 9389 h 9652"/>
              <a:gd name="connsiteX44" fmla="*/ 5205 w 9786"/>
              <a:gd name="connsiteY44" fmla="*/ 9340 h 9652"/>
              <a:gd name="connsiteX45" fmla="*/ 5555 w 9786"/>
              <a:gd name="connsiteY45" fmla="*/ 9421 h 9652"/>
              <a:gd name="connsiteX46" fmla="*/ 5942 w 9786"/>
              <a:gd name="connsiteY46" fmla="*/ 9356 h 9652"/>
              <a:gd name="connsiteX47" fmla="*/ 6310 w 9786"/>
              <a:gd name="connsiteY47" fmla="*/ 9410 h 9652"/>
              <a:gd name="connsiteX48" fmla="*/ 6763 w 9786"/>
              <a:gd name="connsiteY48" fmla="*/ 9421 h 9652"/>
              <a:gd name="connsiteX49" fmla="*/ 7189 w 9786"/>
              <a:gd name="connsiteY49" fmla="*/ 9313 h 9652"/>
              <a:gd name="connsiteX50" fmla="*/ 7539 w 9786"/>
              <a:gd name="connsiteY50" fmla="*/ 9389 h 9652"/>
              <a:gd name="connsiteX51" fmla="*/ 7930 w 9786"/>
              <a:gd name="connsiteY51" fmla="*/ 9329 h 9652"/>
              <a:gd name="connsiteX52" fmla="*/ 8298 w 9786"/>
              <a:gd name="connsiteY52" fmla="*/ 9383 h 9652"/>
              <a:gd name="connsiteX53" fmla="*/ 8553 w 9786"/>
              <a:gd name="connsiteY53" fmla="*/ 9584 h 9652"/>
              <a:gd name="connsiteX54" fmla="*/ 8798 w 9786"/>
              <a:gd name="connsiteY54" fmla="*/ 9302 h 9652"/>
              <a:gd name="connsiteX55" fmla="*/ 9129 w 9786"/>
              <a:gd name="connsiteY55" fmla="*/ 9160 h 9652"/>
              <a:gd name="connsiteX56" fmla="*/ 9403 w 9786"/>
              <a:gd name="connsiteY56" fmla="*/ 8551 h 9652"/>
              <a:gd name="connsiteX57" fmla="*/ 9560 w 9786"/>
              <a:gd name="connsiteY57" fmla="*/ 7861 h 9652"/>
              <a:gd name="connsiteX58" fmla="*/ 9629 w 9786"/>
              <a:gd name="connsiteY58" fmla="*/ 7273 h 9652"/>
              <a:gd name="connsiteX59" fmla="*/ 9593 w 9786"/>
              <a:gd name="connsiteY59" fmla="*/ 6496 h 9652"/>
              <a:gd name="connsiteX60" fmla="*/ 9633 w 9786"/>
              <a:gd name="connsiteY60" fmla="*/ 5849 h 9652"/>
              <a:gd name="connsiteX61" fmla="*/ 9614 w 9786"/>
              <a:gd name="connsiteY61" fmla="*/ 4903 h 9652"/>
              <a:gd name="connsiteX62" fmla="*/ 9585 w 9786"/>
              <a:gd name="connsiteY62" fmla="*/ 4103 h 9652"/>
              <a:gd name="connsiteX63" fmla="*/ 9633 w 9786"/>
              <a:gd name="connsiteY63" fmla="*/ 3527 h 9652"/>
              <a:gd name="connsiteX64" fmla="*/ 9596 w 9786"/>
              <a:gd name="connsiteY64" fmla="*/ 2885 h 9652"/>
              <a:gd name="connsiteX65" fmla="*/ 9560 w 9786"/>
              <a:gd name="connsiteY65" fmla="*/ 2292 h 9652"/>
              <a:gd name="connsiteX66" fmla="*/ 9465 w 9786"/>
              <a:gd name="connsiteY66" fmla="*/ 1591 h 9652"/>
              <a:gd name="connsiteX67" fmla="*/ 9392 w 9786"/>
              <a:gd name="connsiteY67" fmla="*/ 1080 h 9652"/>
              <a:gd name="connsiteX68" fmla="*/ 9228 w 9786"/>
              <a:gd name="connsiteY68" fmla="*/ 699 h 9652"/>
              <a:gd name="connsiteX69" fmla="*/ 8922 w 9786"/>
              <a:gd name="connsiteY69" fmla="*/ 476 h 9652"/>
              <a:gd name="connsiteX70" fmla="*/ 8918 w 9786"/>
              <a:gd name="connsiteY70" fmla="*/ 471 h 9652"/>
              <a:gd name="connsiteX71" fmla="*/ 8619 w 9786"/>
              <a:gd name="connsiteY71" fmla="*/ 259 h 9652"/>
              <a:gd name="connsiteX72" fmla="*/ 8261 w 9786"/>
              <a:gd name="connsiteY72" fmla="*/ 286 h 9652"/>
              <a:gd name="connsiteX73" fmla="*/ 7879 w 9786"/>
              <a:gd name="connsiteY73" fmla="*/ 275 h 9652"/>
              <a:gd name="connsiteX74" fmla="*/ 7412 w 9786"/>
              <a:gd name="connsiteY74" fmla="*/ 335 h 9652"/>
              <a:gd name="connsiteX75" fmla="*/ 7021 w 9786"/>
              <a:gd name="connsiteY75" fmla="*/ 270 h 9652"/>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71 w 10000"/>
              <a:gd name="connsiteY13" fmla="*/ 218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0000" h="10000">
                <a:moveTo>
                  <a:pt x="7175" y="280"/>
                </a:moveTo>
                <a:cubicBezTo>
                  <a:pt x="7018" y="-64"/>
                  <a:pt x="6710" y="82"/>
                  <a:pt x="6590" y="308"/>
                </a:cubicBezTo>
                <a:cubicBezTo>
                  <a:pt x="6486" y="-70"/>
                  <a:pt x="6154" y="-30"/>
                  <a:pt x="6102" y="358"/>
                </a:cubicBezTo>
                <a:cubicBezTo>
                  <a:pt x="6038" y="93"/>
                  <a:pt x="5826" y="-59"/>
                  <a:pt x="5744" y="274"/>
                </a:cubicBezTo>
                <a:cubicBezTo>
                  <a:pt x="5502" y="-161"/>
                  <a:pt x="5345" y="341"/>
                  <a:pt x="5345" y="341"/>
                </a:cubicBezTo>
                <a:cubicBezTo>
                  <a:pt x="5212" y="82"/>
                  <a:pt x="5077" y="26"/>
                  <a:pt x="4972" y="285"/>
                </a:cubicBezTo>
                <a:cubicBezTo>
                  <a:pt x="4834" y="26"/>
                  <a:pt x="4570" y="-13"/>
                  <a:pt x="4511" y="274"/>
                </a:cubicBezTo>
                <a:cubicBezTo>
                  <a:pt x="4354" y="3"/>
                  <a:pt x="4101" y="172"/>
                  <a:pt x="4071" y="392"/>
                </a:cubicBezTo>
                <a:cubicBezTo>
                  <a:pt x="4011" y="121"/>
                  <a:pt x="3798" y="-30"/>
                  <a:pt x="3717" y="308"/>
                </a:cubicBezTo>
                <a:cubicBezTo>
                  <a:pt x="3474" y="-132"/>
                  <a:pt x="3318" y="370"/>
                  <a:pt x="3318" y="370"/>
                </a:cubicBezTo>
                <a:cubicBezTo>
                  <a:pt x="3180" y="116"/>
                  <a:pt x="3042" y="60"/>
                  <a:pt x="2942" y="313"/>
                </a:cubicBezTo>
                <a:cubicBezTo>
                  <a:pt x="2830" y="-166"/>
                  <a:pt x="2361" y="-30"/>
                  <a:pt x="2263" y="290"/>
                </a:cubicBezTo>
                <a:cubicBezTo>
                  <a:pt x="2259" y="290"/>
                  <a:pt x="2255" y="290"/>
                  <a:pt x="2252" y="296"/>
                </a:cubicBezTo>
                <a:cubicBezTo>
                  <a:pt x="2013" y="-120"/>
                  <a:pt x="1871" y="218"/>
                  <a:pt x="1871" y="218"/>
                </a:cubicBezTo>
                <a:cubicBezTo>
                  <a:pt x="1733" y="-36"/>
                  <a:pt x="1589" y="60"/>
                  <a:pt x="1485" y="313"/>
                </a:cubicBezTo>
                <a:cubicBezTo>
                  <a:pt x="1347" y="60"/>
                  <a:pt x="1085" y="20"/>
                  <a:pt x="1022" y="301"/>
                </a:cubicBezTo>
                <a:lnTo>
                  <a:pt x="1022" y="308"/>
                </a:lnTo>
                <a:cubicBezTo>
                  <a:pt x="1008" y="347"/>
                  <a:pt x="999" y="392"/>
                  <a:pt x="999" y="449"/>
                </a:cubicBezTo>
                <a:cubicBezTo>
                  <a:pt x="999" y="223"/>
                  <a:pt x="672" y="183"/>
                  <a:pt x="661" y="590"/>
                </a:cubicBezTo>
                <a:cubicBezTo>
                  <a:pt x="396" y="510"/>
                  <a:pt x="191" y="961"/>
                  <a:pt x="421" y="1265"/>
                </a:cubicBezTo>
                <a:cubicBezTo>
                  <a:pt x="231" y="1181"/>
                  <a:pt x="-4" y="1536"/>
                  <a:pt x="270" y="2122"/>
                </a:cubicBezTo>
                <a:cubicBezTo>
                  <a:pt x="157" y="2194"/>
                  <a:pt x="121" y="2476"/>
                  <a:pt x="221" y="2594"/>
                </a:cubicBezTo>
                <a:cubicBezTo>
                  <a:pt x="72" y="2702"/>
                  <a:pt x="24" y="3125"/>
                  <a:pt x="187" y="3356"/>
                </a:cubicBezTo>
                <a:cubicBezTo>
                  <a:pt x="1" y="3350"/>
                  <a:pt x="-99" y="3897"/>
                  <a:pt x="146" y="4020"/>
                </a:cubicBezTo>
                <a:cubicBezTo>
                  <a:pt x="-36" y="4268"/>
                  <a:pt x="-47" y="4798"/>
                  <a:pt x="166" y="5000"/>
                </a:cubicBezTo>
                <a:cubicBezTo>
                  <a:pt x="-62" y="5180"/>
                  <a:pt x="-16" y="5705"/>
                  <a:pt x="215" y="5795"/>
                </a:cubicBezTo>
                <a:cubicBezTo>
                  <a:pt x="55" y="5902"/>
                  <a:pt x="-55" y="6291"/>
                  <a:pt x="146" y="6426"/>
                </a:cubicBezTo>
                <a:cubicBezTo>
                  <a:pt x="-114" y="6832"/>
                  <a:pt x="184" y="7096"/>
                  <a:pt x="184" y="7096"/>
                </a:cubicBezTo>
                <a:cubicBezTo>
                  <a:pt x="31" y="7322"/>
                  <a:pt x="68" y="7535"/>
                  <a:pt x="221" y="7705"/>
                </a:cubicBezTo>
                <a:cubicBezTo>
                  <a:pt x="57" y="7953"/>
                  <a:pt x="102" y="8381"/>
                  <a:pt x="318" y="8431"/>
                </a:cubicBezTo>
                <a:cubicBezTo>
                  <a:pt x="195" y="8730"/>
                  <a:pt x="232" y="8961"/>
                  <a:pt x="392" y="8961"/>
                </a:cubicBezTo>
                <a:cubicBezTo>
                  <a:pt x="344" y="9203"/>
                  <a:pt x="392" y="9412"/>
                  <a:pt x="564" y="9356"/>
                </a:cubicBezTo>
                <a:cubicBezTo>
                  <a:pt x="526" y="9513"/>
                  <a:pt x="709" y="9693"/>
                  <a:pt x="881" y="9587"/>
                </a:cubicBezTo>
                <a:cubicBezTo>
                  <a:pt x="843" y="9806"/>
                  <a:pt x="1015" y="9998"/>
                  <a:pt x="1178" y="9818"/>
                </a:cubicBezTo>
                <a:cubicBezTo>
                  <a:pt x="1272" y="10003"/>
                  <a:pt x="1458" y="10082"/>
                  <a:pt x="1522" y="9739"/>
                </a:cubicBezTo>
                <a:cubicBezTo>
                  <a:pt x="1600" y="10088"/>
                  <a:pt x="1886" y="9975"/>
                  <a:pt x="1913" y="9755"/>
                </a:cubicBezTo>
                <a:cubicBezTo>
                  <a:pt x="1969" y="9975"/>
                  <a:pt x="2207" y="9969"/>
                  <a:pt x="2349" y="9755"/>
                </a:cubicBezTo>
                <a:cubicBezTo>
                  <a:pt x="2382" y="9839"/>
                  <a:pt x="2445" y="9896"/>
                  <a:pt x="2517" y="9885"/>
                </a:cubicBezTo>
                <a:cubicBezTo>
                  <a:pt x="2562" y="9890"/>
                  <a:pt x="2610" y="9879"/>
                  <a:pt x="2655" y="9851"/>
                </a:cubicBezTo>
                <a:cubicBezTo>
                  <a:pt x="2755" y="10009"/>
                  <a:pt x="2919" y="10059"/>
                  <a:pt x="2979" y="9739"/>
                </a:cubicBezTo>
                <a:cubicBezTo>
                  <a:pt x="3057" y="10088"/>
                  <a:pt x="3344" y="9975"/>
                  <a:pt x="3366" y="9755"/>
                </a:cubicBezTo>
                <a:cubicBezTo>
                  <a:pt x="3429" y="9998"/>
                  <a:pt x="3709" y="9964"/>
                  <a:pt x="3847" y="9688"/>
                </a:cubicBezTo>
                <a:cubicBezTo>
                  <a:pt x="3843" y="10003"/>
                  <a:pt x="4171" y="10167"/>
                  <a:pt x="4246" y="9755"/>
                </a:cubicBezTo>
                <a:cubicBezTo>
                  <a:pt x="4402" y="10099"/>
                  <a:pt x="4708" y="9952"/>
                  <a:pt x="4827" y="9728"/>
                </a:cubicBezTo>
                <a:cubicBezTo>
                  <a:pt x="4936" y="10110"/>
                  <a:pt x="5267" y="10065"/>
                  <a:pt x="5319" y="9677"/>
                </a:cubicBezTo>
                <a:cubicBezTo>
                  <a:pt x="5382" y="9947"/>
                  <a:pt x="5595" y="10093"/>
                  <a:pt x="5676" y="9761"/>
                </a:cubicBezTo>
                <a:cubicBezTo>
                  <a:pt x="5916" y="10195"/>
                  <a:pt x="6072" y="9693"/>
                  <a:pt x="6072" y="9693"/>
                </a:cubicBezTo>
                <a:cubicBezTo>
                  <a:pt x="6210" y="9952"/>
                  <a:pt x="6344" y="10009"/>
                  <a:pt x="6448" y="9749"/>
                </a:cubicBezTo>
                <a:cubicBezTo>
                  <a:pt x="6586" y="10009"/>
                  <a:pt x="6848" y="10049"/>
                  <a:pt x="6911" y="9761"/>
                </a:cubicBezTo>
                <a:cubicBezTo>
                  <a:pt x="7067" y="10037"/>
                  <a:pt x="7317" y="9868"/>
                  <a:pt x="7346" y="9649"/>
                </a:cubicBezTo>
                <a:cubicBezTo>
                  <a:pt x="7410" y="9913"/>
                  <a:pt x="7622" y="10065"/>
                  <a:pt x="7704" y="9728"/>
                </a:cubicBezTo>
                <a:cubicBezTo>
                  <a:pt x="7946" y="10167"/>
                  <a:pt x="8103" y="9665"/>
                  <a:pt x="8103" y="9665"/>
                </a:cubicBezTo>
                <a:cubicBezTo>
                  <a:pt x="8241" y="9919"/>
                  <a:pt x="8375" y="9980"/>
                  <a:pt x="8479" y="9721"/>
                </a:cubicBezTo>
                <a:cubicBezTo>
                  <a:pt x="8547" y="9846"/>
                  <a:pt x="8647" y="9924"/>
                  <a:pt x="8740" y="9930"/>
                </a:cubicBezTo>
                <a:cubicBezTo>
                  <a:pt x="8860" y="9947"/>
                  <a:pt x="8998" y="9846"/>
                  <a:pt x="8990" y="9637"/>
                </a:cubicBezTo>
                <a:cubicBezTo>
                  <a:pt x="8990" y="9857"/>
                  <a:pt x="9317" y="9902"/>
                  <a:pt x="9329" y="9490"/>
                </a:cubicBezTo>
                <a:cubicBezTo>
                  <a:pt x="9597" y="9615"/>
                  <a:pt x="9803" y="9248"/>
                  <a:pt x="9609" y="8859"/>
                </a:cubicBezTo>
                <a:cubicBezTo>
                  <a:pt x="9799" y="8944"/>
                  <a:pt x="10007" y="8538"/>
                  <a:pt x="9769" y="8144"/>
                </a:cubicBezTo>
                <a:cubicBezTo>
                  <a:pt x="9877" y="8076"/>
                  <a:pt x="9941" y="7654"/>
                  <a:pt x="9840" y="7535"/>
                </a:cubicBezTo>
                <a:cubicBezTo>
                  <a:pt x="9989" y="7429"/>
                  <a:pt x="9966" y="6955"/>
                  <a:pt x="9803" y="6730"/>
                </a:cubicBezTo>
                <a:cubicBezTo>
                  <a:pt x="9989" y="6735"/>
                  <a:pt x="10089" y="6183"/>
                  <a:pt x="9844" y="6060"/>
                </a:cubicBezTo>
                <a:cubicBezTo>
                  <a:pt x="10048" y="5801"/>
                  <a:pt x="10063" y="5270"/>
                  <a:pt x="9824" y="5080"/>
                </a:cubicBezTo>
                <a:cubicBezTo>
                  <a:pt x="10052" y="4905"/>
                  <a:pt x="10030" y="4341"/>
                  <a:pt x="9795" y="4251"/>
                </a:cubicBezTo>
                <a:cubicBezTo>
                  <a:pt x="9955" y="4149"/>
                  <a:pt x="10045" y="3795"/>
                  <a:pt x="9844" y="3654"/>
                </a:cubicBezTo>
                <a:cubicBezTo>
                  <a:pt x="10104" y="3248"/>
                  <a:pt x="9806" y="2989"/>
                  <a:pt x="9806" y="2989"/>
                </a:cubicBezTo>
                <a:cubicBezTo>
                  <a:pt x="9959" y="2758"/>
                  <a:pt x="9921" y="2550"/>
                  <a:pt x="9769" y="2375"/>
                </a:cubicBezTo>
                <a:cubicBezTo>
                  <a:pt x="9933" y="2127"/>
                  <a:pt x="9888" y="1704"/>
                  <a:pt x="9672" y="1648"/>
                </a:cubicBezTo>
                <a:cubicBezTo>
                  <a:pt x="9795" y="1350"/>
                  <a:pt x="9758" y="1119"/>
                  <a:pt x="9597" y="1119"/>
                </a:cubicBezTo>
                <a:cubicBezTo>
                  <a:pt x="9649" y="877"/>
                  <a:pt x="9597" y="668"/>
                  <a:pt x="9430" y="724"/>
                </a:cubicBezTo>
                <a:cubicBezTo>
                  <a:pt x="9464" y="567"/>
                  <a:pt x="9285" y="398"/>
                  <a:pt x="9117" y="493"/>
                </a:cubicBezTo>
                <a:cubicBezTo>
                  <a:pt x="9117" y="488"/>
                  <a:pt x="9113" y="488"/>
                  <a:pt x="9113" y="488"/>
                </a:cubicBezTo>
                <a:cubicBezTo>
                  <a:pt x="9139" y="268"/>
                  <a:pt x="8968" y="88"/>
                  <a:pt x="8807" y="268"/>
                </a:cubicBezTo>
                <a:cubicBezTo>
                  <a:pt x="8726" y="49"/>
                  <a:pt x="8509" y="-76"/>
                  <a:pt x="8442" y="296"/>
                </a:cubicBezTo>
                <a:cubicBezTo>
                  <a:pt x="8364" y="-53"/>
                  <a:pt x="8077" y="60"/>
                  <a:pt x="8051" y="285"/>
                </a:cubicBezTo>
                <a:cubicBezTo>
                  <a:pt x="7988" y="37"/>
                  <a:pt x="7708" y="70"/>
                  <a:pt x="7574" y="347"/>
                </a:cubicBezTo>
                <a:cubicBezTo>
                  <a:pt x="7577" y="31"/>
                  <a:pt x="7249" y="-132"/>
                  <a:pt x="7175" y="280"/>
                </a:cubicBezTo>
                <a:close/>
              </a:path>
            </a:pathLst>
          </a:custGeom>
          <a:solidFill>
            <a:schemeClr val="tx1"/>
          </a:solidFill>
          <a:ln w="19050">
            <a:noFill/>
          </a:ln>
        </p:spPr>
        <p:txBody>
          <a:bodyPr vert="horz" wrap="square" lIns="91440" tIns="45720" rIns="91440" bIns="45720" numCol="1" anchor="t" anchorCtr="0" compatLnSpc="1">
            <a:prstTxWarp prst="textNoShape">
              <a:avLst/>
            </a:prstTxWarp>
          </a:bodyPr>
          <a:lstStyle/>
          <a:p>
            <a:endParaRPr lang="en-US"/>
          </a:p>
        </p:txBody>
      </p:sp>
      <p:sp>
        <p:nvSpPr>
          <p:cNvPr id="44" name="Freeform 9"/>
          <p:cNvSpPr>
            <a:spLocks/>
          </p:cNvSpPr>
          <p:nvPr userDrawn="1"/>
        </p:nvSpPr>
        <p:spPr bwMode="auto">
          <a:xfrm rot="5837788">
            <a:off x="7774010" y="2350571"/>
            <a:ext cx="3890116" cy="2690234"/>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625 w 10142"/>
              <a:gd name="connsiteY0" fmla="*/ 459 h 10025"/>
              <a:gd name="connsiteX1" fmla="*/ 5192 w 10142"/>
              <a:gd name="connsiteY1" fmla="*/ 125 h 10025"/>
              <a:gd name="connsiteX2" fmla="*/ 653 w 10142"/>
              <a:gd name="connsiteY2" fmla="*/ 400 h 10025"/>
              <a:gd name="connsiteX3" fmla="*/ 33 w 10142"/>
              <a:gd name="connsiteY3" fmla="*/ 4722 h 10025"/>
              <a:gd name="connsiteX4" fmla="*/ 646 w 10142"/>
              <a:gd name="connsiteY4" fmla="*/ 9533 h 10025"/>
              <a:gd name="connsiteX5" fmla="*/ 5208 w 10142"/>
              <a:gd name="connsiteY5" fmla="*/ 9904 h 10025"/>
              <a:gd name="connsiteX6" fmla="*/ 9667 w 10142"/>
              <a:gd name="connsiteY6" fmla="*/ 9636 h 10025"/>
              <a:gd name="connsiteX7" fmla="*/ 10141 w 10142"/>
              <a:gd name="connsiteY7" fmla="*/ 5090 h 10025"/>
              <a:gd name="connsiteX8" fmla="*/ 9625 w 10142"/>
              <a:gd name="connsiteY8" fmla="*/ 459 h 10025"/>
              <a:gd name="connsiteX0" fmla="*/ 9625 w 10273"/>
              <a:gd name="connsiteY0" fmla="*/ 459 h 10025"/>
              <a:gd name="connsiteX1" fmla="*/ 5192 w 10273"/>
              <a:gd name="connsiteY1" fmla="*/ 125 h 10025"/>
              <a:gd name="connsiteX2" fmla="*/ 653 w 10273"/>
              <a:gd name="connsiteY2" fmla="*/ 400 h 10025"/>
              <a:gd name="connsiteX3" fmla="*/ 33 w 10273"/>
              <a:gd name="connsiteY3" fmla="*/ 4722 h 10025"/>
              <a:gd name="connsiteX4" fmla="*/ 646 w 10273"/>
              <a:gd name="connsiteY4" fmla="*/ 9533 h 10025"/>
              <a:gd name="connsiteX5" fmla="*/ 5208 w 10273"/>
              <a:gd name="connsiteY5" fmla="*/ 9904 h 10025"/>
              <a:gd name="connsiteX6" fmla="*/ 9667 w 10273"/>
              <a:gd name="connsiteY6" fmla="*/ 9636 h 10025"/>
              <a:gd name="connsiteX7" fmla="*/ 10273 w 10273"/>
              <a:gd name="connsiteY7" fmla="*/ 4967 h 10025"/>
              <a:gd name="connsiteX8" fmla="*/ 9625 w 10273"/>
              <a:gd name="connsiteY8" fmla="*/ 459 h 10025"/>
              <a:gd name="connsiteX0" fmla="*/ 9625 w 10279"/>
              <a:gd name="connsiteY0" fmla="*/ 459 h 10040"/>
              <a:gd name="connsiteX1" fmla="*/ 5192 w 10279"/>
              <a:gd name="connsiteY1" fmla="*/ 125 h 10040"/>
              <a:gd name="connsiteX2" fmla="*/ 653 w 10279"/>
              <a:gd name="connsiteY2" fmla="*/ 400 h 10040"/>
              <a:gd name="connsiteX3" fmla="*/ 33 w 10279"/>
              <a:gd name="connsiteY3" fmla="*/ 4722 h 10040"/>
              <a:gd name="connsiteX4" fmla="*/ 646 w 10279"/>
              <a:gd name="connsiteY4" fmla="*/ 9533 h 10040"/>
              <a:gd name="connsiteX5" fmla="*/ 5208 w 10279"/>
              <a:gd name="connsiteY5" fmla="*/ 9904 h 10040"/>
              <a:gd name="connsiteX6" fmla="*/ 9854 w 10279"/>
              <a:gd name="connsiteY6" fmla="*/ 9595 h 10040"/>
              <a:gd name="connsiteX7" fmla="*/ 10273 w 10279"/>
              <a:gd name="connsiteY7" fmla="*/ 4967 h 10040"/>
              <a:gd name="connsiteX8" fmla="*/ 9625 w 10279"/>
              <a:gd name="connsiteY8" fmla="*/ 459 h 10040"/>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026"/>
              <a:gd name="connsiteX1" fmla="*/ 5230 w 10317"/>
              <a:gd name="connsiteY1" fmla="*/ 125 h 10026"/>
              <a:gd name="connsiteX2" fmla="*/ 691 w 10317"/>
              <a:gd name="connsiteY2" fmla="*/ 400 h 10026"/>
              <a:gd name="connsiteX3" fmla="*/ 71 w 10317"/>
              <a:gd name="connsiteY3" fmla="*/ 4722 h 10026"/>
              <a:gd name="connsiteX4" fmla="*/ 596 w 10317"/>
              <a:gd name="connsiteY4" fmla="*/ 9697 h 10026"/>
              <a:gd name="connsiteX5" fmla="*/ 5246 w 10317"/>
              <a:gd name="connsiteY5" fmla="*/ 9904 h 10026"/>
              <a:gd name="connsiteX6" fmla="*/ 9892 w 10317"/>
              <a:gd name="connsiteY6" fmla="*/ 9595 h 10026"/>
              <a:gd name="connsiteX7" fmla="*/ 10311 w 10317"/>
              <a:gd name="connsiteY7" fmla="*/ 4967 h 10026"/>
              <a:gd name="connsiteX8" fmla="*/ 9663 w 10317"/>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435 h 10002"/>
              <a:gd name="connsiteX1" fmla="*/ 5183 w 10270"/>
              <a:gd name="connsiteY1" fmla="*/ 101 h 10002"/>
              <a:gd name="connsiteX2" fmla="*/ 644 w 10270"/>
              <a:gd name="connsiteY2" fmla="*/ 212 h 10002"/>
              <a:gd name="connsiteX3" fmla="*/ 24 w 10270"/>
              <a:gd name="connsiteY3" fmla="*/ 4698 h 10002"/>
              <a:gd name="connsiteX4" fmla="*/ 549 w 10270"/>
              <a:gd name="connsiteY4" fmla="*/ 9673 h 10002"/>
              <a:gd name="connsiteX5" fmla="*/ 5199 w 10270"/>
              <a:gd name="connsiteY5" fmla="*/ 9880 h 10002"/>
              <a:gd name="connsiteX6" fmla="*/ 9845 w 10270"/>
              <a:gd name="connsiteY6" fmla="*/ 9571 h 10002"/>
              <a:gd name="connsiteX7" fmla="*/ 10264 w 10270"/>
              <a:gd name="connsiteY7" fmla="*/ 4943 h 10002"/>
              <a:gd name="connsiteX8" fmla="*/ 9616 w 10270"/>
              <a:gd name="connsiteY8" fmla="*/ 435 h 10002"/>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70 h 10060"/>
              <a:gd name="connsiteX1" fmla="*/ 5183 w 10270"/>
              <a:gd name="connsiteY1" fmla="*/ 159 h 10060"/>
              <a:gd name="connsiteX2" fmla="*/ 644 w 10270"/>
              <a:gd name="connsiteY2" fmla="*/ 270 h 10060"/>
              <a:gd name="connsiteX3" fmla="*/ 24 w 10270"/>
              <a:gd name="connsiteY3" fmla="*/ 4756 h 10060"/>
              <a:gd name="connsiteX4" fmla="*/ 549 w 10270"/>
              <a:gd name="connsiteY4" fmla="*/ 9731 h 10060"/>
              <a:gd name="connsiteX5" fmla="*/ 5199 w 10270"/>
              <a:gd name="connsiteY5" fmla="*/ 9938 h 10060"/>
              <a:gd name="connsiteX6" fmla="*/ 9845 w 10270"/>
              <a:gd name="connsiteY6" fmla="*/ 9629 h 10060"/>
              <a:gd name="connsiteX7" fmla="*/ 10264 w 10270"/>
              <a:gd name="connsiteY7" fmla="*/ 5001 h 10060"/>
              <a:gd name="connsiteX8" fmla="*/ 9660 w 10270"/>
              <a:gd name="connsiteY8" fmla="*/ 370 h 10060"/>
              <a:gd name="connsiteX0" fmla="*/ 9660 w 10270"/>
              <a:gd name="connsiteY0" fmla="*/ 408 h 10098"/>
              <a:gd name="connsiteX1" fmla="*/ 5183 w 10270"/>
              <a:gd name="connsiteY1" fmla="*/ 94 h 10098"/>
              <a:gd name="connsiteX2" fmla="*/ 644 w 10270"/>
              <a:gd name="connsiteY2" fmla="*/ 308 h 10098"/>
              <a:gd name="connsiteX3" fmla="*/ 24 w 10270"/>
              <a:gd name="connsiteY3" fmla="*/ 4794 h 10098"/>
              <a:gd name="connsiteX4" fmla="*/ 549 w 10270"/>
              <a:gd name="connsiteY4" fmla="*/ 9769 h 10098"/>
              <a:gd name="connsiteX5" fmla="*/ 5199 w 10270"/>
              <a:gd name="connsiteY5" fmla="*/ 9976 h 10098"/>
              <a:gd name="connsiteX6" fmla="*/ 9845 w 10270"/>
              <a:gd name="connsiteY6" fmla="*/ 9667 h 10098"/>
              <a:gd name="connsiteX7" fmla="*/ 10264 w 10270"/>
              <a:gd name="connsiteY7" fmla="*/ 5039 h 10098"/>
              <a:gd name="connsiteX8" fmla="*/ 9660 w 10270"/>
              <a:gd name="connsiteY8" fmla="*/ 408 h 10098"/>
              <a:gd name="connsiteX0" fmla="*/ 9660 w 10270"/>
              <a:gd name="connsiteY0" fmla="*/ 408 h 10196"/>
              <a:gd name="connsiteX1" fmla="*/ 5183 w 10270"/>
              <a:gd name="connsiteY1" fmla="*/ 94 h 10196"/>
              <a:gd name="connsiteX2" fmla="*/ 644 w 10270"/>
              <a:gd name="connsiteY2" fmla="*/ 308 h 10196"/>
              <a:gd name="connsiteX3" fmla="*/ 24 w 10270"/>
              <a:gd name="connsiteY3" fmla="*/ 4794 h 10196"/>
              <a:gd name="connsiteX4" fmla="*/ 549 w 10270"/>
              <a:gd name="connsiteY4" fmla="*/ 9769 h 10196"/>
              <a:gd name="connsiteX5" fmla="*/ 5265 w 10270"/>
              <a:gd name="connsiteY5" fmla="*/ 10161 h 10196"/>
              <a:gd name="connsiteX6" fmla="*/ 9845 w 10270"/>
              <a:gd name="connsiteY6" fmla="*/ 9667 h 10196"/>
              <a:gd name="connsiteX7" fmla="*/ 10264 w 10270"/>
              <a:gd name="connsiteY7" fmla="*/ 5039 h 10196"/>
              <a:gd name="connsiteX8" fmla="*/ 9660 w 10270"/>
              <a:gd name="connsiteY8" fmla="*/ 408 h 10196"/>
              <a:gd name="connsiteX0" fmla="*/ 9660 w 10270"/>
              <a:gd name="connsiteY0" fmla="*/ 408 h 10235"/>
              <a:gd name="connsiteX1" fmla="*/ 5183 w 10270"/>
              <a:gd name="connsiteY1" fmla="*/ 94 h 10235"/>
              <a:gd name="connsiteX2" fmla="*/ 644 w 10270"/>
              <a:gd name="connsiteY2" fmla="*/ 308 h 10235"/>
              <a:gd name="connsiteX3" fmla="*/ 24 w 10270"/>
              <a:gd name="connsiteY3" fmla="*/ 4794 h 10235"/>
              <a:gd name="connsiteX4" fmla="*/ 549 w 10270"/>
              <a:gd name="connsiteY4" fmla="*/ 9769 h 10235"/>
              <a:gd name="connsiteX5" fmla="*/ 5265 w 10270"/>
              <a:gd name="connsiteY5" fmla="*/ 10161 h 10235"/>
              <a:gd name="connsiteX6" fmla="*/ 9845 w 10270"/>
              <a:gd name="connsiteY6" fmla="*/ 9667 h 10235"/>
              <a:gd name="connsiteX7" fmla="*/ 10264 w 10270"/>
              <a:gd name="connsiteY7" fmla="*/ 5039 h 10235"/>
              <a:gd name="connsiteX8" fmla="*/ 9660 w 10270"/>
              <a:gd name="connsiteY8" fmla="*/ 408 h 10235"/>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4 w 10259"/>
              <a:gd name="connsiteY0" fmla="*/ 408 h 10193"/>
              <a:gd name="connsiteX1" fmla="*/ 5177 w 10259"/>
              <a:gd name="connsiteY1" fmla="*/ 94 h 10193"/>
              <a:gd name="connsiteX2" fmla="*/ 550 w 10259"/>
              <a:gd name="connsiteY2" fmla="*/ 308 h 10193"/>
              <a:gd name="connsiteX3" fmla="*/ 18 w 10259"/>
              <a:gd name="connsiteY3" fmla="*/ 4794 h 10193"/>
              <a:gd name="connsiteX4" fmla="*/ 543 w 10259"/>
              <a:gd name="connsiteY4" fmla="*/ 9769 h 10193"/>
              <a:gd name="connsiteX5" fmla="*/ 5226 w 10259"/>
              <a:gd name="connsiteY5" fmla="*/ 10079 h 10193"/>
              <a:gd name="connsiteX6" fmla="*/ 9839 w 10259"/>
              <a:gd name="connsiteY6" fmla="*/ 9667 h 10193"/>
              <a:gd name="connsiteX7" fmla="*/ 10258 w 10259"/>
              <a:gd name="connsiteY7" fmla="*/ 5039 h 10193"/>
              <a:gd name="connsiteX8" fmla="*/ 9654 w 10259"/>
              <a:gd name="connsiteY8" fmla="*/ 408 h 10193"/>
              <a:gd name="connsiteX0" fmla="*/ 9654 w 10259"/>
              <a:gd name="connsiteY0" fmla="*/ 376 h 10243"/>
              <a:gd name="connsiteX1" fmla="*/ 5177 w 10259"/>
              <a:gd name="connsiteY1" fmla="*/ 144 h 10243"/>
              <a:gd name="connsiteX2" fmla="*/ 550 w 10259"/>
              <a:gd name="connsiteY2" fmla="*/ 358 h 10243"/>
              <a:gd name="connsiteX3" fmla="*/ 18 w 10259"/>
              <a:gd name="connsiteY3" fmla="*/ 4844 h 10243"/>
              <a:gd name="connsiteX4" fmla="*/ 543 w 10259"/>
              <a:gd name="connsiteY4" fmla="*/ 9819 h 10243"/>
              <a:gd name="connsiteX5" fmla="*/ 5226 w 10259"/>
              <a:gd name="connsiteY5" fmla="*/ 10129 h 10243"/>
              <a:gd name="connsiteX6" fmla="*/ 9839 w 10259"/>
              <a:gd name="connsiteY6" fmla="*/ 9717 h 10243"/>
              <a:gd name="connsiteX7" fmla="*/ 10258 w 10259"/>
              <a:gd name="connsiteY7" fmla="*/ 5089 h 10243"/>
              <a:gd name="connsiteX8" fmla="*/ 9654 w 10259"/>
              <a:gd name="connsiteY8" fmla="*/ 376 h 10243"/>
              <a:gd name="connsiteX0" fmla="*/ 9654 w 10346"/>
              <a:gd name="connsiteY0" fmla="*/ 376 h 10243"/>
              <a:gd name="connsiteX1" fmla="*/ 5177 w 10346"/>
              <a:gd name="connsiteY1" fmla="*/ 144 h 10243"/>
              <a:gd name="connsiteX2" fmla="*/ 550 w 10346"/>
              <a:gd name="connsiteY2" fmla="*/ 358 h 10243"/>
              <a:gd name="connsiteX3" fmla="*/ 18 w 10346"/>
              <a:gd name="connsiteY3" fmla="*/ 4844 h 10243"/>
              <a:gd name="connsiteX4" fmla="*/ 543 w 10346"/>
              <a:gd name="connsiteY4" fmla="*/ 9819 h 10243"/>
              <a:gd name="connsiteX5" fmla="*/ 5226 w 10346"/>
              <a:gd name="connsiteY5" fmla="*/ 10129 h 10243"/>
              <a:gd name="connsiteX6" fmla="*/ 9839 w 10346"/>
              <a:gd name="connsiteY6" fmla="*/ 9717 h 10243"/>
              <a:gd name="connsiteX7" fmla="*/ 10346 w 10346"/>
              <a:gd name="connsiteY7" fmla="*/ 4945 h 10243"/>
              <a:gd name="connsiteX8" fmla="*/ 9654 w 10346"/>
              <a:gd name="connsiteY8" fmla="*/ 376 h 10243"/>
              <a:gd name="connsiteX0" fmla="*/ 9654 w 10324"/>
              <a:gd name="connsiteY0" fmla="*/ 376 h 10243"/>
              <a:gd name="connsiteX1" fmla="*/ 5177 w 10324"/>
              <a:gd name="connsiteY1" fmla="*/ 144 h 10243"/>
              <a:gd name="connsiteX2" fmla="*/ 550 w 10324"/>
              <a:gd name="connsiteY2" fmla="*/ 358 h 10243"/>
              <a:gd name="connsiteX3" fmla="*/ 18 w 10324"/>
              <a:gd name="connsiteY3" fmla="*/ 4844 h 10243"/>
              <a:gd name="connsiteX4" fmla="*/ 543 w 10324"/>
              <a:gd name="connsiteY4" fmla="*/ 9819 h 10243"/>
              <a:gd name="connsiteX5" fmla="*/ 5226 w 10324"/>
              <a:gd name="connsiteY5" fmla="*/ 10129 h 10243"/>
              <a:gd name="connsiteX6" fmla="*/ 9839 w 10324"/>
              <a:gd name="connsiteY6" fmla="*/ 9717 h 10243"/>
              <a:gd name="connsiteX7" fmla="*/ 10324 w 10324"/>
              <a:gd name="connsiteY7" fmla="*/ 4904 h 10243"/>
              <a:gd name="connsiteX8" fmla="*/ 9654 w 10324"/>
              <a:gd name="connsiteY8" fmla="*/ 376 h 10243"/>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4"/>
              <a:gd name="connsiteY0" fmla="*/ 376 h 10250"/>
              <a:gd name="connsiteX1" fmla="*/ 5177 w 10324"/>
              <a:gd name="connsiteY1" fmla="*/ 144 h 10250"/>
              <a:gd name="connsiteX2" fmla="*/ 550 w 10324"/>
              <a:gd name="connsiteY2" fmla="*/ 358 h 10250"/>
              <a:gd name="connsiteX3" fmla="*/ 18 w 10324"/>
              <a:gd name="connsiteY3" fmla="*/ 4844 h 10250"/>
              <a:gd name="connsiteX4" fmla="*/ 543 w 10324"/>
              <a:gd name="connsiteY4" fmla="*/ 9819 h 10250"/>
              <a:gd name="connsiteX5" fmla="*/ 5226 w 10324"/>
              <a:gd name="connsiteY5" fmla="*/ 10129 h 10250"/>
              <a:gd name="connsiteX6" fmla="*/ 9905 w 10324"/>
              <a:gd name="connsiteY6" fmla="*/ 9594 h 10250"/>
              <a:gd name="connsiteX7" fmla="*/ 10324 w 10324"/>
              <a:gd name="connsiteY7" fmla="*/ 4904 h 10250"/>
              <a:gd name="connsiteX8" fmla="*/ 9654 w 10324"/>
              <a:gd name="connsiteY8" fmla="*/ 376 h 10250"/>
              <a:gd name="connsiteX0" fmla="*/ 9654 w 10324"/>
              <a:gd name="connsiteY0" fmla="*/ 376 h 10254"/>
              <a:gd name="connsiteX1" fmla="*/ 5177 w 10324"/>
              <a:gd name="connsiteY1" fmla="*/ 144 h 10254"/>
              <a:gd name="connsiteX2" fmla="*/ 550 w 10324"/>
              <a:gd name="connsiteY2" fmla="*/ 358 h 10254"/>
              <a:gd name="connsiteX3" fmla="*/ 18 w 10324"/>
              <a:gd name="connsiteY3" fmla="*/ 4844 h 10254"/>
              <a:gd name="connsiteX4" fmla="*/ 543 w 10324"/>
              <a:gd name="connsiteY4" fmla="*/ 9819 h 10254"/>
              <a:gd name="connsiteX5" fmla="*/ 5226 w 10324"/>
              <a:gd name="connsiteY5" fmla="*/ 10129 h 10254"/>
              <a:gd name="connsiteX6" fmla="*/ 9993 w 10324"/>
              <a:gd name="connsiteY6" fmla="*/ 9532 h 10254"/>
              <a:gd name="connsiteX7" fmla="*/ 10324 w 10324"/>
              <a:gd name="connsiteY7" fmla="*/ 4904 h 10254"/>
              <a:gd name="connsiteX8" fmla="*/ 9654 w 10324"/>
              <a:gd name="connsiteY8" fmla="*/ 376 h 10254"/>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32"/>
              <a:gd name="connsiteY0" fmla="*/ 376 h 10246"/>
              <a:gd name="connsiteX1" fmla="*/ 5177 w 10332"/>
              <a:gd name="connsiteY1" fmla="*/ 144 h 10246"/>
              <a:gd name="connsiteX2" fmla="*/ 550 w 10332"/>
              <a:gd name="connsiteY2" fmla="*/ 358 h 10246"/>
              <a:gd name="connsiteX3" fmla="*/ 18 w 10332"/>
              <a:gd name="connsiteY3" fmla="*/ 4844 h 10246"/>
              <a:gd name="connsiteX4" fmla="*/ 543 w 10332"/>
              <a:gd name="connsiteY4" fmla="*/ 9819 h 10246"/>
              <a:gd name="connsiteX5" fmla="*/ 5226 w 10332"/>
              <a:gd name="connsiteY5" fmla="*/ 10129 h 10246"/>
              <a:gd name="connsiteX6" fmla="*/ 10004 w 10332"/>
              <a:gd name="connsiteY6" fmla="*/ 9655 h 10246"/>
              <a:gd name="connsiteX7" fmla="*/ 10324 w 10332"/>
              <a:gd name="connsiteY7" fmla="*/ 4904 h 10246"/>
              <a:gd name="connsiteX8" fmla="*/ 9654 w 10332"/>
              <a:gd name="connsiteY8" fmla="*/ 376 h 10246"/>
              <a:gd name="connsiteX0" fmla="*/ 9654 w 10325"/>
              <a:gd name="connsiteY0" fmla="*/ 376 h 10246"/>
              <a:gd name="connsiteX1" fmla="*/ 5177 w 10325"/>
              <a:gd name="connsiteY1" fmla="*/ 144 h 10246"/>
              <a:gd name="connsiteX2" fmla="*/ 550 w 10325"/>
              <a:gd name="connsiteY2" fmla="*/ 358 h 10246"/>
              <a:gd name="connsiteX3" fmla="*/ 18 w 10325"/>
              <a:gd name="connsiteY3" fmla="*/ 4844 h 10246"/>
              <a:gd name="connsiteX4" fmla="*/ 543 w 10325"/>
              <a:gd name="connsiteY4" fmla="*/ 9819 h 10246"/>
              <a:gd name="connsiteX5" fmla="*/ 5226 w 10325"/>
              <a:gd name="connsiteY5" fmla="*/ 10129 h 10246"/>
              <a:gd name="connsiteX6" fmla="*/ 10004 w 10325"/>
              <a:gd name="connsiteY6" fmla="*/ 9655 h 10246"/>
              <a:gd name="connsiteX7" fmla="*/ 10324 w 10325"/>
              <a:gd name="connsiteY7" fmla="*/ 4904 h 10246"/>
              <a:gd name="connsiteX8" fmla="*/ 9654 w 10325"/>
              <a:gd name="connsiteY8" fmla="*/ 376 h 10246"/>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9 w 10332"/>
              <a:gd name="connsiteY0" fmla="*/ 409 h 10197"/>
              <a:gd name="connsiteX1" fmla="*/ 5184 w 10332"/>
              <a:gd name="connsiteY1" fmla="*/ 95 h 10197"/>
              <a:gd name="connsiteX2" fmla="*/ 557 w 10332"/>
              <a:gd name="connsiteY2" fmla="*/ 309 h 10197"/>
              <a:gd name="connsiteX3" fmla="*/ 14 w 10332"/>
              <a:gd name="connsiteY3" fmla="*/ 4836 h 10197"/>
              <a:gd name="connsiteX4" fmla="*/ 550 w 10332"/>
              <a:gd name="connsiteY4" fmla="*/ 9770 h 10197"/>
              <a:gd name="connsiteX5" fmla="*/ 5233 w 10332"/>
              <a:gd name="connsiteY5" fmla="*/ 10080 h 10197"/>
              <a:gd name="connsiteX6" fmla="*/ 10011 w 10332"/>
              <a:gd name="connsiteY6" fmla="*/ 9606 h 10197"/>
              <a:gd name="connsiteX7" fmla="*/ 10331 w 10332"/>
              <a:gd name="connsiteY7" fmla="*/ 4855 h 10197"/>
              <a:gd name="connsiteX8" fmla="*/ 9749 w 10332"/>
              <a:gd name="connsiteY8" fmla="*/ 409 h 10197"/>
              <a:gd name="connsiteX0" fmla="*/ 9745 w 10328"/>
              <a:gd name="connsiteY0" fmla="*/ 409 h 10197"/>
              <a:gd name="connsiteX1" fmla="*/ 5180 w 10328"/>
              <a:gd name="connsiteY1" fmla="*/ 95 h 10197"/>
              <a:gd name="connsiteX2" fmla="*/ 553 w 10328"/>
              <a:gd name="connsiteY2" fmla="*/ 309 h 10197"/>
              <a:gd name="connsiteX3" fmla="*/ 10 w 10328"/>
              <a:gd name="connsiteY3" fmla="*/ 4836 h 10197"/>
              <a:gd name="connsiteX4" fmla="*/ 546 w 10328"/>
              <a:gd name="connsiteY4" fmla="*/ 9770 h 10197"/>
              <a:gd name="connsiteX5" fmla="*/ 5229 w 10328"/>
              <a:gd name="connsiteY5" fmla="*/ 10080 h 10197"/>
              <a:gd name="connsiteX6" fmla="*/ 10007 w 10328"/>
              <a:gd name="connsiteY6" fmla="*/ 9606 h 10197"/>
              <a:gd name="connsiteX7" fmla="*/ 10327 w 10328"/>
              <a:gd name="connsiteY7" fmla="*/ 4855 h 10197"/>
              <a:gd name="connsiteX8" fmla="*/ 9745 w 10328"/>
              <a:gd name="connsiteY8" fmla="*/ 409 h 10197"/>
              <a:gd name="connsiteX0" fmla="*/ 9745 w 10328"/>
              <a:gd name="connsiteY0" fmla="*/ 473 h 10261"/>
              <a:gd name="connsiteX1" fmla="*/ 5180 w 10328"/>
              <a:gd name="connsiteY1" fmla="*/ 159 h 10261"/>
              <a:gd name="connsiteX2" fmla="*/ 553 w 10328"/>
              <a:gd name="connsiteY2" fmla="*/ 373 h 10261"/>
              <a:gd name="connsiteX3" fmla="*/ 10 w 10328"/>
              <a:gd name="connsiteY3" fmla="*/ 4900 h 10261"/>
              <a:gd name="connsiteX4" fmla="*/ 546 w 10328"/>
              <a:gd name="connsiteY4" fmla="*/ 9834 h 10261"/>
              <a:gd name="connsiteX5" fmla="*/ 5229 w 10328"/>
              <a:gd name="connsiteY5" fmla="*/ 10144 h 10261"/>
              <a:gd name="connsiteX6" fmla="*/ 10007 w 10328"/>
              <a:gd name="connsiteY6" fmla="*/ 9670 h 10261"/>
              <a:gd name="connsiteX7" fmla="*/ 10327 w 10328"/>
              <a:gd name="connsiteY7" fmla="*/ 4919 h 10261"/>
              <a:gd name="connsiteX8" fmla="*/ 9745 w 10328"/>
              <a:gd name="connsiteY8" fmla="*/ 473 h 10261"/>
              <a:gd name="connsiteX0" fmla="*/ 9745 w 10328"/>
              <a:gd name="connsiteY0" fmla="*/ 495 h 10283"/>
              <a:gd name="connsiteX1" fmla="*/ 5180 w 10328"/>
              <a:gd name="connsiteY1" fmla="*/ 181 h 10283"/>
              <a:gd name="connsiteX2" fmla="*/ 553 w 10328"/>
              <a:gd name="connsiteY2" fmla="*/ 395 h 10283"/>
              <a:gd name="connsiteX3" fmla="*/ 10 w 10328"/>
              <a:gd name="connsiteY3" fmla="*/ 4922 h 10283"/>
              <a:gd name="connsiteX4" fmla="*/ 546 w 10328"/>
              <a:gd name="connsiteY4" fmla="*/ 9856 h 10283"/>
              <a:gd name="connsiteX5" fmla="*/ 5229 w 10328"/>
              <a:gd name="connsiteY5" fmla="*/ 10166 h 10283"/>
              <a:gd name="connsiteX6" fmla="*/ 10007 w 10328"/>
              <a:gd name="connsiteY6" fmla="*/ 9692 h 10283"/>
              <a:gd name="connsiteX7" fmla="*/ 10327 w 10328"/>
              <a:gd name="connsiteY7" fmla="*/ 4941 h 10283"/>
              <a:gd name="connsiteX8" fmla="*/ 9745 w 10328"/>
              <a:gd name="connsiteY8" fmla="*/ 495 h 10283"/>
              <a:gd name="connsiteX0" fmla="*/ 9745 w 10328"/>
              <a:gd name="connsiteY0" fmla="*/ 447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447 h 10235"/>
              <a:gd name="connsiteX0" fmla="*/ 9745 w 10328"/>
              <a:gd name="connsiteY0" fmla="*/ 390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390 h 10235"/>
              <a:gd name="connsiteX0" fmla="*/ 9745 w 10337"/>
              <a:gd name="connsiteY0" fmla="*/ 390 h 10235"/>
              <a:gd name="connsiteX1" fmla="*/ 5180 w 10337"/>
              <a:gd name="connsiteY1" fmla="*/ 133 h 10235"/>
              <a:gd name="connsiteX2" fmla="*/ 553 w 10337"/>
              <a:gd name="connsiteY2" fmla="*/ 347 h 10235"/>
              <a:gd name="connsiteX3" fmla="*/ 10 w 10337"/>
              <a:gd name="connsiteY3" fmla="*/ 4874 h 10235"/>
              <a:gd name="connsiteX4" fmla="*/ 546 w 10337"/>
              <a:gd name="connsiteY4" fmla="*/ 9808 h 10235"/>
              <a:gd name="connsiteX5" fmla="*/ 5229 w 10337"/>
              <a:gd name="connsiteY5" fmla="*/ 10118 h 10235"/>
              <a:gd name="connsiteX6" fmla="*/ 10007 w 10337"/>
              <a:gd name="connsiteY6" fmla="*/ 9644 h 10235"/>
              <a:gd name="connsiteX7" fmla="*/ 10327 w 10337"/>
              <a:gd name="connsiteY7" fmla="*/ 4893 h 10235"/>
              <a:gd name="connsiteX8" fmla="*/ 9745 w 10337"/>
              <a:gd name="connsiteY8" fmla="*/ 390 h 10235"/>
              <a:gd name="connsiteX0" fmla="*/ 9745 w 10337"/>
              <a:gd name="connsiteY0" fmla="*/ 390 h 10254"/>
              <a:gd name="connsiteX1" fmla="*/ 5180 w 10337"/>
              <a:gd name="connsiteY1" fmla="*/ 133 h 10254"/>
              <a:gd name="connsiteX2" fmla="*/ 553 w 10337"/>
              <a:gd name="connsiteY2" fmla="*/ 347 h 10254"/>
              <a:gd name="connsiteX3" fmla="*/ 10 w 10337"/>
              <a:gd name="connsiteY3" fmla="*/ 4874 h 10254"/>
              <a:gd name="connsiteX4" fmla="*/ 546 w 10337"/>
              <a:gd name="connsiteY4" fmla="*/ 9808 h 10254"/>
              <a:gd name="connsiteX5" fmla="*/ 5196 w 10337"/>
              <a:gd name="connsiteY5" fmla="*/ 10156 h 10254"/>
              <a:gd name="connsiteX6" fmla="*/ 10007 w 10337"/>
              <a:gd name="connsiteY6" fmla="*/ 9644 h 10254"/>
              <a:gd name="connsiteX7" fmla="*/ 10327 w 10337"/>
              <a:gd name="connsiteY7" fmla="*/ 4893 h 10254"/>
              <a:gd name="connsiteX8" fmla="*/ 9745 w 10337"/>
              <a:gd name="connsiteY8" fmla="*/ 390 h 10254"/>
              <a:gd name="connsiteX0" fmla="*/ 9752 w 10344"/>
              <a:gd name="connsiteY0" fmla="*/ 390 h 10299"/>
              <a:gd name="connsiteX1" fmla="*/ 5187 w 10344"/>
              <a:gd name="connsiteY1" fmla="*/ 133 h 10299"/>
              <a:gd name="connsiteX2" fmla="*/ 560 w 10344"/>
              <a:gd name="connsiteY2" fmla="*/ 347 h 10299"/>
              <a:gd name="connsiteX3" fmla="*/ 17 w 10344"/>
              <a:gd name="connsiteY3" fmla="*/ 4874 h 10299"/>
              <a:gd name="connsiteX4" fmla="*/ 542 w 10344"/>
              <a:gd name="connsiteY4" fmla="*/ 9884 h 10299"/>
              <a:gd name="connsiteX5" fmla="*/ 5203 w 10344"/>
              <a:gd name="connsiteY5" fmla="*/ 10156 h 10299"/>
              <a:gd name="connsiteX6" fmla="*/ 10014 w 10344"/>
              <a:gd name="connsiteY6" fmla="*/ 9644 h 10299"/>
              <a:gd name="connsiteX7" fmla="*/ 10334 w 10344"/>
              <a:gd name="connsiteY7" fmla="*/ 4893 h 10299"/>
              <a:gd name="connsiteX8" fmla="*/ 9752 w 10344"/>
              <a:gd name="connsiteY8" fmla="*/ 390 h 10299"/>
              <a:gd name="connsiteX0" fmla="*/ 9752 w 10344"/>
              <a:gd name="connsiteY0" fmla="*/ 390 h 10337"/>
              <a:gd name="connsiteX1" fmla="*/ 5187 w 10344"/>
              <a:gd name="connsiteY1" fmla="*/ 133 h 10337"/>
              <a:gd name="connsiteX2" fmla="*/ 560 w 10344"/>
              <a:gd name="connsiteY2" fmla="*/ 347 h 10337"/>
              <a:gd name="connsiteX3" fmla="*/ 17 w 10344"/>
              <a:gd name="connsiteY3" fmla="*/ 4874 h 10337"/>
              <a:gd name="connsiteX4" fmla="*/ 542 w 10344"/>
              <a:gd name="connsiteY4" fmla="*/ 9884 h 10337"/>
              <a:gd name="connsiteX5" fmla="*/ 5203 w 10344"/>
              <a:gd name="connsiteY5" fmla="*/ 10156 h 10337"/>
              <a:gd name="connsiteX6" fmla="*/ 10014 w 10344"/>
              <a:gd name="connsiteY6" fmla="*/ 9644 h 10337"/>
              <a:gd name="connsiteX7" fmla="*/ 10334 w 10344"/>
              <a:gd name="connsiteY7" fmla="*/ 4893 h 10337"/>
              <a:gd name="connsiteX8" fmla="*/ 9752 w 10344"/>
              <a:gd name="connsiteY8" fmla="*/ 390 h 10337"/>
              <a:gd name="connsiteX0" fmla="*/ 9752 w 10344"/>
              <a:gd name="connsiteY0" fmla="*/ 390 h 10279"/>
              <a:gd name="connsiteX1" fmla="*/ 5187 w 10344"/>
              <a:gd name="connsiteY1" fmla="*/ 133 h 10279"/>
              <a:gd name="connsiteX2" fmla="*/ 560 w 10344"/>
              <a:gd name="connsiteY2" fmla="*/ 347 h 10279"/>
              <a:gd name="connsiteX3" fmla="*/ 17 w 10344"/>
              <a:gd name="connsiteY3" fmla="*/ 4874 h 10279"/>
              <a:gd name="connsiteX4" fmla="*/ 542 w 10344"/>
              <a:gd name="connsiteY4" fmla="*/ 9789 h 10279"/>
              <a:gd name="connsiteX5" fmla="*/ 5203 w 10344"/>
              <a:gd name="connsiteY5" fmla="*/ 10156 h 10279"/>
              <a:gd name="connsiteX6" fmla="*/ 10014 w 10344"/>
              <a:gd name="connsiteY6" fmla="*/ 9644 h 10279"/>
              <a:gd name="connsiteX7" fmla="*/ 10334 w 10344"/>
              <a:gd name="connsiteY7" fmla="*/ 4893 h 10279"/>
              <a:gd name="connsiteX8" fmla="*/ 9752 w 10344"/>
              <a:gd name="connsiteY8" fmla="*/ 390 h 10279"/>
              <a:gd name="connsiteX0" fmla="*/ 9750 w 10342"/>
              <a:gd name="connsiteY0" fmla="*/ 467 h 10356"/>
              <a:gd name="connsiteX1" fmla="*/ 5185 w 10342"/>
              <a:gd name="connsiteY1" fmla="*/ 210 h 10356"/>
              <a:gd name="connsiteX2" fmla="*/ 558 w 10342"/>
              <a:gd name="connsiteY2" fmla="*/ 424 h 10356"/>
              <a:gd name="connsiteX3" fmla="*/ 81 w 10342"/>
              <a:gd name="connsiteY3" fmla="*/ 5424 h 10356"/>
              <a:gd name="connsiteX4" fmla="*/ 540 w 10342"/>
              <a:gd name="connsiteY4" fmla="*/ 9866 h 10356"/>
              <a:gd name="connsiteX5" fmla="*/ 5201 w 10342"/>
              <a:gd name="connsiteY5" fmla="*/ 10233 h 10356"/>
              <a:gd name="connsiteX6" fmla="*/ 10012 w 10342"/>
              <a:gd name="connsiteY6" fmla="*/ 9721 h 10356"/>
              <a:gd name="connsiteX7" fmla="*/ 10332 w 10342"/>
              <a:gd name="connsiteY7" fmla="*/ 4970 h 10356"/>
              <a:gd name="connsiteX8" fmla="*/ 9750 w 10342"/>
              <a:gd name="connsiteY8" fmla="*/ 467 h 10356"/>
              <a:gd name="connsiteX0" fmla="*/ 9798 w 10390"/>
              <a:gd name="connsiteY0" fmla="*/ 469 h 10358"/>
              <a:gd name="connsiteX1" fmla="*/ 5233 w 10390"/>
              <a:gd name="connsiteY1" fmla="*/ 212 h 10358"/>
              <a:gd name="connsiteX2" fmla="*/ 606 w 10390"/>
              <a:gd name="connsiteY2" fmla="*/ 426 h 10358"/>
              <a:gd name="connsiteX3" fmla="*/ 52 w 10390"/>
              <a:gd name="connsiteY3" fmla="*/ 5464 h 10358"/>
              <a:gd name="connsiteX4" fmla="*/ 588 w 10390"/>
              <a:gd name="connsiteY4" fmla="*/ 9868 h 10358"/>
              <a:gd name="connsiteX5" fmla="*/ 5249 w 10390"/>
              <a:gd name="connsiteY5" fmla="*/ 10235 h 10358"/>
              <a:gd name="connsiteX6" fmla="*/ 10060 w 10390"/>
              <a:gd name="connsiteY6" fmla="*/ 9723 h 10358"/>
              <a:gd name="connsiteX7" fmla="*/ 10380 w 10390"/>
              <a:gd name="connsiteY7" fmla="*/ 4972 h 10358"/>
              <a:gd name="connsiteX8" fmla="*/ 9798 w 10390"/>
              <a:gd name="connsiteY8" fmla="*/ 469 h 10358"/>
              <a:gd name="connsiteX0" fmla="*/ 9762 w 10354"/>
              <a:gd name="connsiteY0" fmla="*/ 469 h 10358"/>
              <a:gd name="connsiteX1" fmla="*/ 5197 w 10354"/>
              <a:gd name="connsiteY1" fmla="*/ 212 h 10358"/>
              <a:gd name="connsiteX2" fmla="*/ 570 w 10354"/>
              <a:gd name="connsiteY2" fmla="*/ 426 h 10358"/>
              <a:gd name="connsiteX3" fmla="*/ 16 w 10354"/>
              <a:gd name="connsiteY3" fmla="*/ 5464 h 10358"/>
              <a:gd name="connsiteX4" fmla="*/ 552 w 10354"/>
              <a:gd name="connsiteY4" fmla="*/ 9868 h 10358"/>
              <a:gd name="connsiteX5" fmla="*/ 5213 w 10354"/>
              <a:gd name="connsiteY5" fmla="*/ 10235 h 10358"/>
              <a:gd name="connsiteX6" fmla="*/ 10024 w 10354"/>
              <a:gd name="connsiteY6" fmla="*/ 9723 h 10358"/>
              <a:gd name="connsiteX7" fmla="*/ 10344 w 10354"/>
              <a:gd name="connsiteY7" fmla="*/ 4972 h 10358"/>
              <a:gd name="connsiteX8" fmla="*/ 9762 w 10354"/>
              <a:gd name="connsiteY8" fmla="*/ 469 h 10358"/>
              <a:gd name="connsiteX0" fmla="*/ 9758 w 10350"/>
              <a:gd name="connsiteY0" fmla="*/ 469 h 10393"/>
              <a:gd name="connsiteX1" fmla="*/ 5193 w 10350"/>
              <a:gd name="connsiteY1" fmla="*/ 212 h 10393"/>
              <a:gd name="connsiteX2" fmla="*/ 566 w 10350"/>
              <a:gd name="connsiteY2" fmla="*/ 426 h 10393"/>
              <a:gd name="connsiteX3" fmla="*/ 12 w 10350"/>
              <a:gd name="connsiteY3" fmla="*/ 5464 h 10393"/>
              <a:gd name="connsiteX4" fmla="*/ 603 w 10350"/>
              <a:gd name="connsiteY4" fmla="*/ 9925 h 10393"/>
              <a:gd name="connsiteX5" fmla="*/ 5209 w 10350"/>
              <a:gd name="connsiteY5" fmla="*/ 10235 h 10393"/>
              <a:gd name="connsiteX6" fmla="*/ 10020 w 10350"/>
              <a:gd name="connsiteY6" fmla="*/ 9723 h 10393"/>
              <a:gd name="connsiteX7" fmla="*/ 10340 w 10350"/>
              <a:gd name="connsiteY7" fmla="*/ 4972 h 10393"/>
              <a:gd name="connsiteX8" fmla="*/ 9758 w 10350"/>
              <a:gd name="connsiteY8" fmla="*/ 469 h 10393"/>
              <a:gd name="connsiteX0" fmla="*/ 9759 w 10351"/>
              <a:gd name="connsiteY0" fmla="*/ 469 h 10325"/>
              <a:gd name="connsiteX1" fmla="*/ 5194 w 10351"/>
              <a:gd name="connsiteY1" fmla="*/ 212 h 10325"/>
              <a:gd name="connsiteX2" fmla="*/ 567 w 10351"/>
              <a:gd name="connsiteY2" fmla="*/ 426 h 10325"/>
              <a:gd name="connsiteX3" fmla="*/ 13 w 10351"/>
              <a:gd name="connsiteY3" fmla="*/ 5464 h 10325"/>
              <a:gd name="connsiteX4" fmla="*/ 638 w 10351"/>
              <a:gd name="connsiteY4" fmla="*/ 9808 h 10325"/>
              <a:gd name="connsiteX5" fmla="*/ 5210 w 10351"/>
              <a:gd name="connsiteY5" fmla="*/ 10235 h 10325"/>
              <a:gd name="connsiteX6" fmla="*/ 10021 w 10351"/>
              <a:gd name="connsiteY6" fmla="*/ 9723 h 10325"/>
              <a:gd name="connsiteX7" fmla="*/ 10341 w 10351"/>
              <a:gd name="connsiteY7" fmla="*/ 4972 h 10325"/>
              <a:gd name="connsiteX8" fmla="*/ 9759 w 10351"/>
              <a:gd name="connsiteY8" fmla="*/ 469 h 10325"/>
              <a:gd name="connsiteX0" fmla="*/ 9759 w 10351"/>
              <a:gd name="connsiteY0" fmla="*/ 469 h 10269"/>
              <a:gd name="connsiteX1" fmla="*/ 5194 w 10351"/>
              <a:gd name="connsiteY1" fmla="*/ 212 h 10269"/>
              <a:gd name="connsiteX2" fmla="*/ 567 w 10351"/>
              <a:gd name="connsiteY2" fmla="*/ 426 h 10269"/>
              <a:gd name="connsiteX3" fmla="*/ 13 w 10351"/>
              <a:gd name="connsiteY3" fmla="*/ 5464 h 10269"/>
              <a:gd name="connsiteX4" fmla="*/ 638 w 10351"/>
              <a:gd name="connsiteY4" fmla="*/ 9808 h 10269"/>
              <a:gd name="connsiteX5" fmla="*/ 5176 w 10351"/>
              <a:gd name="connsiteY5" fmla="*/ 10118 h 10269"/>
              <a:gd name="connsiteX6" fmla="*/ 10021 w 10351"/>
              <a:gd name="connsiteY6" fmla="*/ 9723 h 10269"/>
              <a:gd name="connsiteX7" fmla="*/ 10341 w 10351"/>
              <a:gd name="connsiteY7" fmla="*/ 4972 h 10269"/>
              <a:gd name="connsiteX8" fmla="*/ 9759 w 10351"/>
              <a:gd name="connsiteY8" fmla="*/ 469 h 10269"/>
              <a:gd name="connsiteX0" fmla="*/ 9759 w 10351"/>
              <a:gd name="connsiteY0" fmla="*/ 469 h 10260"/>
              <a:gd name="connsiteX1" fmla="*/ 5194 w 10351"/>
              <a:gd name="connsiteY1" fmla="*/ 212 h 10260"/>
              <a:gd name="connsiteX2" fmla="*/ 567 w 10351"/>
              <a:gd name="connsiteY2" fmla="*/ 426 h 10260"/>
              <a:gd name="connsiteX3" fmla="*/ 13 w 10351"/>
              <a:gd name="connsiteY3" fmla="*/ 5464 h 10260"/>
              <a:gd name="connsiteX4" fmla="*/ 638 w 10351"/>
              <a:gd name="connsiteY4" fmla="*/ 9808 h 10260"/>
              <a:gd name="connsiteX5" fmla="*/ 5176 w 10351"/>
              <a:gd name="connsiteY5" fmla="*/ 10118 h 10260"/>
              <a:gd name="connsiteX6" fmla="*/ 10021 w 10351"/>
              <a:gd name="connsiteY6" fmla="*/ 9723 h 10260"/>
              <a:gd name="connsiteX7" fmla="*/ 10341 w 10351"/>
              <a:gd name="connsiteY7" fmla="*/ 4972 h 10260"/>
              <a:gd name="connsiteX8" fmla="*/ 9759 w 10351"/>
              <a:gd name="connsiteY8" fmla="*/ 469 h 10260"/>
              <a:gd name="connsiteX0" fmla="*/ 9759 w 10341"/>
              <a:gd name="connsiteY0" fmla="*/ 469 h 10225"/>
              <a:gd name="connsiteX1" fmla="*/ 5194 w 10341"/>
              <a:gd name="connsiteY1" fmla="*/ 212 h 10225"/>
              <a:gd name="connsiteX2" fmla="*/ 567 w 10341"/>
              <a:gd name="connsiteY2" fmla="*/ 426 h 10225"/>
              <a:gd name="connsiteX3" fmla="*/ 13 w 10341"/>
              <a:gd name="connsiteY3" fmla="*/ 5464 h 10225"/>
              <a:gd name="connsiteX4" fmla="*/ 638 w 10341"/>
              <a:gd name="connsiteY4" fmla="*/ 9808 h 10225"/>
              <a:gd name="connsiteX5" fmla="*/ 5176 w 10341"/>
              <a:gd name="connsiteY5" fmla="*/ 10118 h 10225"/>
              <a:gd name="connsiteX6" fmla="*/ 9853 w 10341"/>
              <a:gd name="connsiteY6" fmla="*/ 9665 h 10225"/>
              <a:gd name="connsiteX7" fmla="*/ 10341 w 10341"/>
              <a:gd name="connsiteY7" fmla="*/ 4972 h 10225"/>
              <a:gd name="connsiteX8" fmla="*/ 9759 w 10341"/>
              <a:gd name="connsiteY8" fmla="*/ 469 h 10225"/>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3"/>
              <a:gd name="connsiteY0" fmla="*/ 469 h 10170"/>
              <a:gd name="connsiteX1" fmla="*/ 5194 w 10343"/>
              <a:gd name="connsiteY1" fmla="*/ 212 h 10170"/>
              <a:gd name="connsiteX2" fmla="*/ 567 w 10343"/>
              <a:gd name="connsiteY2" fmla="*/ 426 h 10170"/>
              <a:gd name="connsiteX3" fmla="*/ 13 w 10343"/>
              <a:gd name="connsiteY3" fmla="*/ 5464 h 10170"/>
              <a:gd name="connsiteX4" fmla="*/ 638 w 10343"/>
              <a:gd name="connsiteY4" fmla="*/ 9808 h 10170"/>
              <a:gd name="connsiteX5" fmla="*/ 5176 w 10343"/>
              <a:gd name="connsiteY5" fmla="*/ 10118 h 10170"/>
              <a:gd name="connsiteX6" fmla="*/ 9853 w 10343"/>
              <a:gd name="connsiteY6" fmla="*/ 9665 h 10170"/>
              <a:gd name="connsiteX7" fmla="*/ 10341 w 10343"/>
              <a:gd name="connsiteY7" fmla="*/ 4972 h 10170"/>
              <a:gd name="connsiteX8" fmla="*/ 9759 w 10343"/>
              <a:gd name="connsiteY8" fmla="*/ 469 h 10170"/>
              <a:gd name="connsiteX0" fmla="*/ 9759 w 10344"/>
              <a:gd name="connsiteY0" fmla="*/ 469 h 10166"/>
              <a:gd name="connsiteX1" fmla="*/ 5194 w 10344"/>
              <a:gd name="connsiteY1" fmla="*/ 212 h 10166"/>
              <a:gd name="connsiteX2" fmla="*/ 567 w 10344"/>
              <a:gd name="connsiteY2" fmla="*/ 426 h 10166"/>
              <a:gd name="connsiteX3" fmla="*/ 13 w 10344"/>
              <a:gd name="connsiteY3" fmla="*/ 5464 h 10166"/>
              <a:gd name="connsiteX4" fmla="*/ 638 w 10344"/>
              <a:gd name="connsiteY4" fmla="*/ 9808 h 10166"/>
              <a:gd name="connsiteX5" fmla="*/ 5176 w 10344"/>
              <a:gd name="connsiteY5" fmla="*/ 10118 h 10166"/>
              <a:gd name="connsiteX6" fmla="*/ 9875 w 10344"/>
              <a:gd name="connsiteY6" fmla="*/ 9723 h 10166"/>
              <a:gd name="connsiteX7" fmla="*/ 10341 w 10344"/>
              <a:gd name="connsiteY7" fmla="*/ 4972 h 10166"/>
              <a:gd name="connsiteX8" fmla="*/ 9759 w 10344"/>
              <a:gd name="connsiteY8" fmla="*/ 469 h 10166"/>
              <a:gd name="connsiteX0" fmla="*/ 9759 w 10341"/>
              <a:gd name="connsiteY0" fmla="*/ 469 h 10166"/>
              <a:gd name="connsiteX1" fmla="*/ 5194 w 10341"/>
              <a:gd name="connsiteY1" fmla="*/ 212 h 10166"/>
              <a:gd name="connsiteX2" fmla="*/ 567 w 10341"/>
              <a:gd name="connsiteY2" fmla="*/ 426 h 10166"/>
              <a:gd name="connsiteX3" fmla="*/ 13 w 10341"/>
              <a:gd name="connsiteY3" fmla="*/ 5464 h 10166"/>
              <a:gd name="connsiteX4" fmla="*/ 638 w 10341"/>
              <a:gd name="connsiteY4" fmla="*/ 9808 h 10166"/>
              <a:gd name="connsiteX5" fmla="*/ 5176 w 10341"/>
              <a:gd name="connsiteY5" fmla="*/ 10118 h 10166"/>
              <a:gd name="connsiteX6" fmla="*/ 9875 w 10341"/>
              <a:gd name="connsiteY6" fmla="*/ 9723 h 10166"/>
              <a:gd name="connsiteX7" fmla="*/ 10341 w 10341"/>
              <a:gd name="connsiteY7" fmla="*/ 4972 h 10166"/>
              <a:gd name="connsiteX8" fmla="*/ 9759 w 10341"/>
              <a:gd name="connsiteY8" fmla="*/ 469 h 10166"/>
              <a:gd name="connsiteX0" fmla="*/ 9759 w 10414"/>
              <a:gd name="connsiteY0" fmla="*/ 469 h 10224"/>
              <a:gd name="connsiteX1" fmla="*/ 5194 w 10414"/>
              <a:gd name="connsiteY1" fmla="*/ 212 h 10224"/>
              <a:gd name="connsiteX2" fmla="*/ 567 w 10414"/>
              <a:gd name="connsiteY2" fmla="*/ 426 h 10224"/>
              <a:gd name="connsiteX3" fmla="*/ 13 w 10414"/>
              <a:gd name="connsiteY3" fmla="*/ 5464 h 10224"/>
              <a:gd name="connsiteX4" fmla="*/ 638 w 10414"/>
              <a:gd name="connsiteY4" fmla="*/ 9808 h 10224"/>
              <a:gd name="connsiteX5" fmla="*/ 5176 w 10414"/>
              <a:gd name="connsiteY5" fmla="*/ 10118 h 10224"/>
              <a:gd name="connsiteX6" fmla="*/ 9875 w 10414"/>
              <a:gd name="connsiteY6" fmla="*/ 9723 h 10224"/>
              <a:gd name="connsiteX7" fmla="*/ 10307 w 10414"/>
              <a:gd name="connsiteY7" fmla="*/ 5166 h 10224"/>
              <a:gd name="connsiteX8" fmla="*/ 9759 w 10414"/>
              <a:gd name="connsiteY8" fmla="*/ 469 h 10224"/>
              <a:gd name="connsiteX0" fmla="*/ 9759 w 10336"/>
              <a:gd name="connsiteY0" fmla="*/ 469 h 10166"/>
              <a:gd name="connsiteX1" fmla="*/ 5194 w 10336"/>
              <a:gd name="connsiteY1" fmla="*/ 212 h 10166"/>
              <a:gd name="connsiteX2" fmla="*/ 567 w 10336"/>
              <a:gd name="connsiteY2" fmla="*/ 426 h 10166"/>
              <a:gd name="connsiteX3" fmla="*/ 13 w 10336"/>
              <a:gd name="connsiteY3" fmla="*/ 5464 h 10166"/>
              <a:gd name="connsiteX4" fmla="*/ 638 w 10336"/>
              <a:gd name="connsiteY4" fmla="*/ 9808 h 10166"/>
              <a:gd name="connsiteX5" fmla="*/ 5176 w 10336"/>
              <a:gd name="connsiteY5" fmla="*/ 10118 h 10166"/>
              <a:gd name="connsiteX6" fmla="*/ 9875 w 10336"/>
              <a:gd name="connsiteY6" fmla="*/ 9723 h 10166"/>
              <a:gd name="connsiteX7" fmla="*/ 10307 w 10336"/>
              <a:gd name="connsiteY7" fmla="*/ 5166 h 10166"/>
              <a:gd name="connsiteX8" fmla="*/ 9759 w 10336"/>
              <a:gd name="connsiteY8" fmla="*/ 469 h 10166"/>
              <a:gd name="connsiteX0" fmla="*/ 9759 w 10315"/>
              <a:gd name="connsiteY0" fmla="*/ 469 h 10166"/>
              <a:gd name="connsiteX1" fmla="*/ 5194 w 10315"/>
              <a:gd name="connsiteY1" fmla="*/ 212 h 10166"/>
              <a:gd name="connsiteX2" fmla="*/ 567 w 10315"/>
              <a:gd name="connsiteY2" fmla="*/ 426 h 10166"/>
              <a:gd name="connsiteX3" fmla="*/ 13 w 10315"/>
              <a:gd name="connsiteY3" fmla="*/ 5464 h 10166"/>
              <a:gd name="connsiteX4" fmla="*/ 638 w 10315"/>
              <a:gd name="connsiteY4" fmla="*/ 9808 h 10166"/>
              <a:gd name="connsiteX5" fmla="*/ 5176 w 10315"/>
              <a:gd name="connsiteY5" fmla="*/ 10118 h 10166"/>
              <a:gd name="connsiteX6" fmla="*/ 9875 w 10315"/>
              <a:gd name="connsiteY6" fmla="*/ 9723 h 10166"/>
              <a:gd name="connsiteX7" fmla="*/ 10307 w 10315"/>
              <a:gd name="connsiteY7" fmla="*/ 5166 h 10166"/>
              <a:gd name="connsiteX8" fmla="*/ 9759 w 10315"/>
              <a:gd name="connsiteY8" fmla="*/ 469 h 10166"/>
              <a:gd name="connsiteX0" fmla="*/ 9759 w 10309"/>
              <a:gd name="connsiteY0" fmla="*/ 469 h 10158"/>
              <a:gd name="connsiteX1" fmla="*/ 5194 w 10309"/>
              <a:gd name="connsiteY1" fmla="*/ 212 h 10158"/>
              <a:gd name="connsiteX2" fmla="*/ 567 w 10309"/>
              <a:gd name="connsiteY2" fmla="*/ 426 h 10158"/>
              <a:gd name="connsiteX3" fmla="*/ 13 w 10309"/>
              <a:gd name="connsiteY3" fmla="*/ 5464 h 10158"/>
              <a:gd name="connsiteX4" fmla="*/ 638 w 10309"/>
              <a:gd name="connsiteY4" fmla="*/ 9808 h 10158"/>
              <a:gd name="connsiteX5" fmla="*/ 5176 w 10309"/>
              <a:gd name="connsiteY5" fmla="*/ 10118 h 10158"/>
              <a:gd name="connsiteX6" fmla="*/ 9819 w 10309"/>
              <a:gd name="connsiteY6" fmla="*/ 9840 h 10158"/>
              <a:gd name="connsiteX7" fmla="*/ 10307 w 10309"/>
              <a:gd name="connsiteY7" fmla="*/ 5166 h 10158"/>
              <a:gd name="connsiteX8" fmla="*/ 9759 w 10309"/>
              <a:gd name="connsiteY8" fmla="*/ 469 h 10158"/>
              <a:gd name="connsiteX0" fmla="*/ 9759 w 10307"/>
              <a:gd name="connsiteY0" fmla="*/ 469 h 10158"/>
              <a:gd name="connsiteX1" fmla="*/ 5194 w 10307"/>
              <a:gd name="connsiteY1" fmla="*/ 212 h 10158"/>
              <a:gd name="connsiteX2" fmla="*/ 567 w 10307"/>
              <a:gd name="connsiteY2" fmla="*/ 426 h 10158"/>
              <a:gd name="connsiteX3" fmla="*/ 13 w 10307"/>
              <a:gd name="connsiteY3" fmla="*/ 5464 h 10158"/>
              <a:gd name="connsiteX4" fmla="*/ 638 w 10307"/>
              <a:gd name="connsiteY4" fmla="*/ 9808 h 10158"/>
              <a:gd name="connsiteX5" fmla="*/ 5176 w 10307"/>
              <a:gd name="connsiteY5" fmla="*/ 10118 h 10158"/>
              <a:gd name="connsiteX6" fmla="*/ 9819 w 10307"/>
              <a:gd name="connsiteY6" fmla="*/ 9840 h 10158"/>
              <a:gd name="connsiteX7" fmla="*/ 10307 w 10307"/>
              <a:gd name="connsiteY7" fmla="*/ 5166 h 10158"/>
              <a:gd name="connsiteX8" fmla="*/ 9759 w 10307"/>
              <a:gd name="connsiteY8" fmla="*/ 469 h 10158"/>
              <a:gd name="connsiteX0" fmla="*/ 9765 w 10313"/>
              <a:gd name="connsiteY0" fmla="*/ 469 h 10158"/>
              <a:gd name="connsiteX1" fmla="*/ 5200 w 10313"/>
              <a:gd name="connsiteY1" fmla="*/ 212 h 10158"/>
              <a:gd name="connsiteX2" fmla="*/ 573 w 10313"/>
              <a:gd name="connsiteY2" fmla="*/ 426 h 10158"/>
              <a:gd name="connsiteX3" fmla="*/ 19 w 10313"/>
              <a:gd name="connsiteY3" fmla="*/ 5464 h 10158"/>
              <a:gd name="connsiteX4" fmla="*/ 722 w 10313"/>
              <a:gd name="connsiteY4" fmla="*/ 9808 h 10158"/>
              <a:gd name="connsiteX5" fmla="*/ 5182 w 10313"/>
              <a:gd name="connsiteY5" fmla="*/ 10118 h 10158"/>
              <a:gd name="connsiteX6" fmla="*/ 9825 w 10313"/>
              <a:gd name="connsiteY6" fmla="*/ 9840 h 10158"/>
              <a:gd name="connsiteX7" fmla="*/ 10313 w 10313"/>
              <a:gd name="connsiteY7" fmla="*/ 5166 h 10158"/>
              <a:gd name="connsiteX8" fmla="*/ 9765 w 10313"/>
              <a:gd name="connsiteY8" fmla="*/ 469 h 10158"/>
              <a:gd name="connsiteX0" fmla="*/ 9765 w 10313"/>
              <a:gd name="connsiteY0" fmla="*/ 469 h 10189"/>
              <a:gd name="connsiteX1" fmla="*/ 5200 w 10313"/>
              <a:gd name="connsiteY1" fmla="*/ 212 h 10189"/>
              <a:gd name="connsiteX2" fmla="*/ 573 w 10313"/>
              <a:gd name="connsiteY2" fmla="*/ 426 h 10189"/>
              <a:gd name="connsiteX3" fmla="*/ 19 w 10313"/>
              <a:gd name="connsiteY3" fmla="*/ 5464 h 10189"/>
              <a:gd name="connsiteX4" fmla="*/ 722 w 10313"/>
              <a:gd name="connsiteY4" fmla="*/ 9866 h 10189"/>
              <a:gd name="connsiteX5" fmla="*/ 5182 w 10313"/>
              <a:gd name="connsiteY5" fmla="*/ 10118 h 10189"/>
              <a:gd name="connsiteX6" fmla="*/ 9825 w 10313"/>
              <a:gd name="connsiteY6" fmla="*/ 9840 h 10189"/>
              <a:gd name="connsiteX7" fmla="*/ 10313 w 10313"/>
              <a:gd name="connsiteY7" fmla="*/ 5166 h 10189"/>
              <a:gd name="connsiteX8" fmla="*/ 9765 w 10313"/>
              <a:gd name="connsiteY8" fmla="*/ 469 h 10189"/>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47 w 10295"/>
              <a:gd name="connsiteY0" fmla="*/ 469 h 10293"/>
              <a:gd name="connsiteX1" fmla="*/ 5182 w 10295"/>
              <a:gd name="connsiteY1" fmla="*/ 212 h 10293"/>
              <a:gd name="connsiteX2" fmla="*/ 555 w 10295"/>
              <a:gd name="connsiteY2" fmla="*/ 426 h 10293"/>
              <a:gd name="connsiteX3" fmla="*/ 102 w 10295"/>
              <a:gd name="connsiteY3" fmla="*/ 5445 h 10293"/>
              <a:gd name="connsiteX4" fmla="*/ 704 w 10295"/>
              <a:gd name="connsiteY4" fmla="*/ 9866 h 10293"/>
              <a:gd name="connsiteX5" fmla="*/ 5164 w 10295"/>
              <a:gd name="connsiteY5" fmla="*/ 10118 h 10293"/>
              <a:gd name="connsiteX6" fmla="*/ 9807 w 10295"/>
              <a:gd name="connsiteY6" fmla="*/ 9840 h 10293"/>
              <a:gd name="connsiteX7" fmla="*/ 10295 w 10295"/>
              <a:gd name="connsiteY7" fmla="*/ 5166 h 10293"/>
              <a:gd name="connsiteX8" fmla="*/ 9747 w 10295"/>
              <a:gd name="connsiteY8" fmla="*/ 469 h 10293"/>
              <a:gd name="connsiteX0" fmla="*/ 9708 w 10256"/>
              <a:gd name="connsiteY0" fmla="*/ 386 h 10210"/>
              <a:gd name="connsiteX1" fmla="*/ 5143 w 10256"/>
              <a:gd name="connsiteY1" fmla="*/ 129 h 10210"/>
              <a:gd name="connsiteX2" fmla="*/ 594 w 10256"/>
              <a:gd name="connsiteY2" fmla="*/ 479 h 10210"/>
              <a:gd name="connsiteX3" fmla="*/ 63 w 10256"/>
              <a:gd name="connsiteY3" fmla="*/ 5362 h 10210"/>
              <a:gd name="connsiteX4" fmla="*/ 665 w 10256"/>
              <a:gd name="connsiteY4" fmla="*/ 9783 h 10210"/>
              <a:gd name="connsiteX5" fmla="*/ 5125 w 10256"/>
              <a:gd name="connsiteY5" fmla="*/ 10035 h 10210"/>
              <a:gd name="connsiteX6" fmla="*/ 9768 w 10256"/>
              <a:gd name="connsiteY6" fmla="*/ 9757 h 10210"/>
              <a:gd name="connsiteX7" fmla="*/ 10256 w 10256"/>
              <a:gd name="connsiteY7" fmla="*/ 5083 h 10210"/>
              <a:gd name="connsiteX8" fmla="*/ 9708 w 10256"/>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16 w 10220"/>
              <a:gd name="connsiteY0" fmla="*/ 410 h 10176"/>
              <a:gd name="connsiteX1" fmla="*/ 5107 w 10220"/>
              <a:gd name="connsiteY1" fmla="*/ 95 h 10176"/>
              <a:gd name="connsiteX2" fmla="*/ 558 w 10220"/>
              <a:gd name="connsiteY2" fmla="*/ 445 h 10176"/>
              <a:gd name="connsiteX3" fmla="*/ 27 w 10220"/>
              <a:gd name="connsiteY3" fmla="*/ 5328 h 10176"/>
              <a:gd name="connsiteX4" fmla="*/ 629 w 10220"/>
              <a:gd name="connsiteY4" fmla="*/ 9749 h 10176"/>
              <a:gd name="connsiteX5" fmla="*/ 5089 w 10220"/>
              <a:gd name="connsiteY5" fmla="*/ 10001 h 10176"/>
              <a:gd name="connsiteX6" fmla="*/ 9732 w 10220"/>
              <a:gd name="connsiteY6" fmla="*/ 9723 h 10176"/>
              <a:gd name="connsiteX7" fmla="*/ 10220 w 10220"/>
              <a:gd name="connsiteY7" fmla="*/ 5049 h 10176"/>
              <a:gd name="connsiteX8" fmla="*/ 9616 w 10220"/>
              <a:gd name="connsiteY8" fmla="*/ 410 h 10176"/>
              <a:gd name="connsiteX0" fmla="*/ 9616 w 10255"/>
              <a:gd name="connsiteY0" fmla="*/ 410 h 10177"/>
              <a:gd name="connsiteX1" fmla="*/ 5107 w 10255"/>
              <a:gd name="connsiteY1" fmla="*/ 95 h 10177"/>
              <a:gd name="connsiteX2" fmla="*/ 558 w 10255"/>
              <a:gd name="connsiteY2" fmla="*/ 445 h 10177"/>
              <a:gd name="connsiteX3" fmla="*/ 27 w 10255"/>
              <a:gd name="connsiteY3" fmla="*/ 5328 h 10177"/>
              <a:gd name="connsiteX4" fmla="*/ 629 w 10255"/>
              <a:gd name="connsiteY4" fmla="*/ 9749 h 10177"/>
              <a:gd name="connsiteX5" fmla="*/ 5089 w 10255"/>
              <a:gd name="connsiteY5" fmla="*/ 10001 h 10177"/>
              <a:gd name="connsiteX6" fmla="*/ 9732 w 10255"/>
              <a:gd name="connsiteY6" fmla="*/ 9723 h 10177"/>
              <a:gd name="connsiteX7" fmla="*/ 10142 w 10255"/>
              <a:gd name="connsiteY7" fmla="*/ 5049 h 10177"/>
              <a:gd name="connsiteX8" fmla="*/ 9616 w 10255"/>
              <a:gd name="connsiteY8" fmla="*/ 410 h 10177"/>
              <a:gd name="connsiteX0" fmla="*/ 9616 w 10233"/>
              <a:gd name="connsiteY0" fmla="*/ 410 h 10183"/>
              <a:gd name="connsiteX1" fmla="*/ 5107 w 10233"/>
              <a:gd name="connsiteY1" fmla="*/ 95 h 10183"/>
              <a:gd name="connsiteX2" fmla="*/ 558 w 10233"/>
              <a:gd name="connsiteY2" fmla="*/ 445 h 10183"/>
              <a:gd name="connsiteX3" fmla="*/ 27 w 10233"/>
              <a:gd name="connsiteY3" fmla="*/ 5328 h 10183"/>
              <a:gd name="connsiteX4" fmla="*/ 629 w 10233"/>
              <a:gd name="connsiteY4" fmla="*/ 9749 h 10183"/>
              <a:gd name="connsiteX5" fmla="*/ 5089 w 10233"/>
              <a:gd name="connsiteY5" fmla="*/ 10001 h 10183"/>
              <a:gd name="connsiteX6" fmla="*/ 9687 w 10233"/>
              <a:gd name="connsiteY6" fmla="*/ 9587 h 10183"/>
              <a:gd name="connsiteX7" fmla="*/ 10142 w 10233"/>
              <a:gd name="connsiteY7" fmla="*/ 5049 h 10183"/>
              <a:gd name="connsiteX8" fmla="*/ 9616 w 10233"/>
              <a:gd name="connsiteY8" fmla="*/ 410 h 10183"/>
              <a:gd name="connsiteX0" fmla="*/ 9616 w 10157"/>
              <a:gd name="connsiteY0" fmla="*/ 410 h 10183"/>
              <a:gd name="connsiteX1" fmla="*/ 5107 w 10157"/>
              <a:gd name="connsiteY1" fmla="*/ 95 h 10183"/>
              <a:gd name="connsiteX2" fmla="*/ 558 w 10157"/>
              <a:gd name="connsiteY2" fmla="*/ 445 h 10183"/>
              <a:gd name="connsiteX3" fmla="*/ 27 w 10157"/>
              <a:gd name="connsiteY3" fmla="*/ 5328 h 10183"/>
              <a:gd name="connsiteX4" fmla="*/ 629 w 10157"/>
              <a:gd name="connsiteY4" fmla="*/ 9749 h 10183"/>
              <a:gd name="connsiteX5" fmla="*/ 5089 w 10157"/>
              <a:gd name="connsiteY5" fmla="*/ 10001 h 10183"/>
              <a:gd name="connsiteX6" fmla="*/ 9687 w 10157"/>
              <a:gd name="connsiteY6" fmla="*/ 9587 h 10183"/>
              <a:gd name="connsiteX7" fmla="*/ 10142 w 10157"/>
              <a:gd name="connsiteY7" fmla="*/ 5049 h 10183"/>
              <a:gd name="connsiteX8" fmla="*/ 9616 w 10157"/>
              <a:gd name="connsiteY8" fmla="*/ 410 h 10183"/>
              <a:gd name="connsiteX0" fmla="*/ 9616 w 10146"/>
              <a:gd name="connsiteY0" fmla="*/ 410 h 10183"/>
              <a:gd name="connsiteX1" fmla="*/ 5107 w 10146"/>
              <a:gd name="connsiteY1" fmla="*/ 95 h 10183"/>
              <a:gd name="connsiteX2" fmla="*/ 558 w 10146"/>
              <a:gd name="connsiteY2" fmla="*/ 445 h 10183"/>
              <a:gd name="connsiteX3" fmla="*/ 27 w 10146"/>
              <a:gd name="connsiteY3" fmla="*/ 5328 h 10183"/>
              <a:gd name="connsiteX4" fmla="*/ 629 w 10146"/>
              <a:gd name="connsiteY4" fmla="*/ 9749 h 10183"/>
              <a:gd name="connsiteX5" fmla="*/ 5089 w 10146"/>
              <a:gd name="connsiteY5" fmla="*/ 10001 h 10183"/>
              <a:gd name="connsiteX6" fmla="*/ 9687 w 10146"/>
              <a:gd name="connsiteY6" fmla="*/ 9587 h 10183"/>
              <a:gd name="connsiteX7" fmla="*/ 10142 w 10146"/>
              <a:gd name="connsiteY7" fmla="*/ 5049 h 10183"/>
              <a:gd name="connsiteX8" fmla="*/ 9616 w 10146"/>
              <a:gd name="connsiteY8" fmla="*/ 410 h 10183"/>
              <a:gd name="connsiteX0" fmla="*/ 9616 w 10180"/>
              <a:gd name="connsiteY0" fmla="*/ 410 h 10186"/>
              <a:gd name="connsiteX1" fmla="*/ 5107 w 10180"/>
              <a:gd name="connsiteY1" fmla="*/ 95 h 10186"/>
              <a:gd name="connsiteX2" fmla="*/ 558 w 10180"/>
              <a:gd name="connsiteY2" fmla="*/ 445 h 10186"/>
              <a:gd name="connsiteX3" fmla="*/ 27 w 10180"/>
              <a:gd name="connsiteY3" fmla="*/ 5328 h 10186"/>
              <a:gd name="connsiteX4" fmla="*/ 629 w 10180"/>
              <a:gd name="connsiteY4" fmla="*/ 9749 h 10186"/>
              <a:gd name="connsiteX5" fmla="*/ 5089 w 10180"/>
              <a:gd name="connsiteY5" fmla="*/ 10001 h 10186"/>
              <a:gd name="connsiteX6" fmla="*/ 9822 w 10180"/>
              <a:gd name="connsiteY6" fmla="*/ 9529 h 10186"/>
              <a:gd name="connsiteX7" fmla="*/ 10142 w 10180"/>
              <a:gd name="connsiteY7" fmla="*/ 5049 h 10186"/>
              <a:gd name="connsiteX8" fmla="*/ 9616 w 10180"/>
              <a:gd name="connsiteY8" fmla="*/ 410 h 10186"/>
              <a:gd name="connsiteX0" fmla="*/ 9616 w 10153"/>
              <a:gd name="connsiteY0" fmla="*/ 410 h 10186"/>
              <a:gd name="connsiteX1" fmla="*/ 5107 w 10153"/>
              <a:gd name="connsiteY1" fmla="*/ 95 h 10186"/>
              <a:gd name="connsiteX2" fmla="*/ 558 w 10153"/>
              <a:gd name="connsiteY2" fmla="*/ 445 h 10186"/>
              <a:gd name="connsiteX3" fmla="*/ 27 w 10153"/>
              <a:gd name="connsiteY3" fmla="*/ 5328 h 10186"/>
              <a:gd name="connsiteX4" fmla="*/ 629 w 10153"/>
              <a:gd name="connsiteY4" fmla="*/ 9749 h 10186"/>
              <a:gd name="connsiteX5" fmla="*/ 5089 w 10153"/>
              <a:gd name="connsiteY5" fmla="*/ 10001 h 10186"/>
              <a:gd name="connsiteX6" fmla="*/ 9822 w 10153"/>
              <a:gd name="connsiteY6" fmla="*/ 9529 h 10186"/>
              <a:gd name="connsiteX7" fmla="*/ 10142 w 10153"/>
              <a:gd name="connsiteY7" fmla="*/ 5049 h 10186"/>
              <a:gd name="connsiteX8" fmla="*/ 9616 w 10153"/>
              <a:gd name="connsiteY8" fmla="*/ 410 h 10186"/>
              <a:gd name="connsiteX0" fmla="*/ 9612 w 10149"/>
              <a:gd name="connsiteY0" fmla="*/ 410 h 10094"/>
              <a:gd name="connsiteX1" fmla="*/ 5103 w 10149"/>
              <a:gd name="connsiteY1" fmla="*/ 95 h 10094"/>
              <a:gd name="connsiteX2" fmla="*/ 554 w 10149"/>
              <a:gd name="connsiteY2" fmla="*/ 445 h 10094"/>
              <a:gd name="connsiteX3" fmla="*/ 23 w 10149"/>
              <a:gd name="connsiteY3" fmla="*/ 5328 h 10094"/>
              <a:gd name="connsiteX4" fmla="*/ 636 w 10149"/>
              <a:gd name="connsiteY4" fmla="*/ 9594 h 10094"/>
              <a:gd name="connsiteX5" fmla="*/ 5085 w 10149"/>
              <a:gd name="connsiteY5" fmla="*/ 10001 h 10094"/>
              <a:gd name="connsiteX6" fmla="*/ 9818 w 10149"/>
              <a:gd name="connsiteY6" fmla="*/ 9529 h 10094"/>
              <a:gd name="connsiteX7" fmla="*/ 10138 w 10149"/>
              <a:gd name="connsiteY7" fmla="*/ 5049 h 10094"/>
              <a:gd name="connsiteX8" fmla="*/ 9612 w 10149"/>
              <a:gd name="connsiteY8" fmla="*/ 410 h 10094"/>
              <a:gd name="connsiteX0" fmla="*/ 9621 w 10158"/>
              <a:gd name="connsiteY0" fmla="*/ 410 h 10013"/>
              <a:gd name="connsiteX1" fmla="*/ 5112 w 10158"/>
              <a:gd name="connsiteY1" fmla="*/ 95 h 10013"/>
              <a:gd name="connsiteX2" fmla="*/ 563 w 10158"/>
              <a:gd name="connsiteY2" fmla="*/ 445 h 10013"/>
              <a:gd name="connsiteX3" fmla="*/ 32 w 10158"/>
              <a:gd name="connsiteY3" fmla="*/ 5328 h 10013"/>
              <a:gd name="connsiteX4" fmla="*/ 645 w 10158"/>
              <a:gd name="connsiteY4" fmla="*/ 9594 h 10013"/>
              <a:gd name="connsiteX5" fmla="*/ 5094 w 10158"/>
              <a:gd name="connsiteY5" fmla="*/ 10001 h 10013"/>
              <a:gd name="connsiteX6" fmla="*/ 9827 w 10158"/>
              <a:gd name="connsiteY6" fmla="*/ 9529 h 10013"/>
              <a:gd name="connsiteX7" fmla="*/ 10147 w 10158"/>
              <a:gd name="connsiteY7" fmla="*/ 5049 h 10013"/>
              <a:gd name="connsiteX8" fmla="*/ 9621 w 10158"/>
              <a:gd name="connsiteY8" fmla="*/ 410 h 10013"/>
              <a:gd name="connsiteX0" fmla="*/ 9606 w 10143"/>
              <a:gd name="connsiteY0" fmla="*/ 410 h 10033"/>
              <a:gd name="connsiteX1" fmla="*/ 5097 w 10143"/>
              <a:gd name="connsiteY1" fmla="*/ 95 h 10033"/>
              <a:gd name="connsiteX2" fmla="*/ 548 w 10143"/>
              <a:gd name="connsiteY2" fmla="*/ 445 h 10033"/>
              <a:gd name="connsiteX3" fmla="*/ 17 w 10143"/>
              <a:gd name="connsiteY3" fmla="*/ 5328 h 10033"/>
              <a:gd name="connsiteX4" fmla="*/ 675 w 10143"/>
              <a:gd name="connsiteY4" fmla="*/ 9652 h 10033"/>
              <a:gd name="connsiteX5" fmla="*/ 5079 w 10143"/>
              <a:gd name="connsiteY5" fmla="*/ 10001 h 10033"/>
              <a:gd name="connsiteX6" fmla="*/ 9812 w 10143"/>
              <a:gd name="connsiteY6" fmla="*/ 9529 h 10033"/>
              <a:gd name="connsiteX7" fmla="*/ 10132 w 10143"/>
              <a:gd name="connsiteY7" fmla="*/ 5049 h 10033"/>
              <a:gd name="connsiteX8" fmla="*/ 9606 w 10143"/>
              <a:gd name="connsiteY8" fmla="*/ 410 h 10033"/>
              <a:gd name="connsiteX0" fmla="*/ 9604 w 10292"/>
              <a:gd name="connsiteY0" fmla="*/ 410 h 10068"/>
              <a:gd name="connsiteX1" fmla="*/ 5095 w 10292"/>
              <a:gd name="connsiteY1" fmla="*/ 95 h 10068"/>
              <a:gd name="connsiteX2" fmla="*/ 546 w 10292"/>
              <a:gd name="connsiteY2" fmla="*/ 445 h 10068"/>
              <a:gd name="connsiteX3" fmla="*/ 15 w 10292"/>
              <a:gd name="connsiteY3" fmla="*/ 5328 h 10068"/>
              <a:gd name="connsiteX4" fmla="*/ 673 w 10292"/>
              <a:gd name="connsiteY4" fmla="*/ 9652 h 10068"/>
              <a:gd name="connsiteX5" fmla="*/ 5077 w 10292"/>
              <a:gd name="connsiteY5" fmla="*/ 9884 h 10068"/>
              <a:gd name="connsiteX6" fmla="*/ 9810 w 10292"/>
              <a:gd name="connsiteY6" fmla="*/ 9529 h 10068"/>
              <a:gd name="connsiteX7" fmla="*/ 10130 w 10292"/>
              <a:gd name="connsiteY7" fmla="*/ 5049 h 10068"/>
              <a:gd name="connsiteX8" fmla="*/ 9604 w 10292"/>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2"/>
              <a:gd name="connsiteY0" fmla="*/ 410 h 10068"/>
              <a:gd name="connsiteX1" fmla="*/ 5095 w 10132"/>
              <a:gd name="connsiteY1" fmla="*/ 95 h 10068"/>
              <a:gd name="connsiteX2" fmla="*/ 546 w 10132"/>
              <a:gd name="connsiteY2" fmla="*/ 445 h 10068"/>
              <a:gd name="connsiteX3" fmla="*/ 15 w 10132"/>
              <a:gd name="connsiteY3" fmla="*/ 5328 h 10068"/>
              <a:gd name="connsiteX4" fmla="*/ 673 w 10132"/>
              <a:gd name="connsiteY4" fmla="*/ 9652 h 10068"/>
              <a:gd name="connsiteX5" fmla="*/ 5077 w 10132"/>
              <a:gd name="connsiteY5" fmla="*/ 9884 h 10068"/>
              <a:gd name="connsiteX6" fmla="*/ 9810 w 10132"/>
              <a:gd name="connsiteY6" fmla="*/ 9529 h 10068"/>
              <a:gd name="connsiteX7" fmla="*/ 10130 w 10132"/>
              <a:gd name="connsiteY7" fmla="*/ 5049 h 10068"/>
              <a:gd name="connsiteX8" fmla="*/ 9604 w 10132"/>
              <a:gd name="connsiteY8" fmla="*/ 410 h 10068"/>
              <a:gd name="connsiteX0" fmla="*/ 9604 w 10132"/>
              <a:gd name="connsiteY0" fmla="*/ 410 h 10004"/>
              <a:gd name="connsiteX1" fmla="*/ 5095 w 10132"/>
              <a:gd name="connsiteY1" fmla="*/ 95 h 10004"/>
              <a:gd name="connsiteX2" fmla="*/ 546 w 10132"/>
              <a:gd name="connsiteY2" fmla="*/ 445 h 10004"/>
              <a:gd name="connsiteX3" fmla="*/ 15 w 10132"/>
              <a:gd name="connsiteY3" fmla="*/ 5328 h 10004"/>
              <a:gd name="connsiteX4" fmla="*/ 673 w 10132"/>
              <a:gd name="connsiteY4" fmla="*/ 9652 h 10004"/>
              <a:gd name="connsiteX5" fmla="*/ 5077 w 10132"/>
              <a:gd name="connsiteY5" fmla="*/ 9884 h 10004"/>
              <a:gd name="connsiteX6" fmla="*/ 9810 w 10132"/>
              <a:gd name="connsiteY6" fmla="*/ 9529 h 10004"/>
              <a:gd name="connsiteX7" fmla="*/ 10130 w 10132"/>
              <a:gd name="connsiteY7" fmla="*/ 5049 h 10004"/>
              <a:gd name="connsiteX8" fmla="*/ 9604 w 10132"/>
              <a:gd name="connsiteY8" fmla="*/ 410 h 10004"/>
              <a:gd name="connsiteX0" fmla="*/ 9604 w 10132"/>
              <a:gd name="connsiteY0" fmla="*/ 410 h 9972"/>
              <a:gd name="connsiteX1" fmla="*/ 5095 w 10132"/>
              <a:gd name="connsiteY1" fmla="*/ 95 h 9972"/>
              <a:gd name="connsiteX2" fmla="*/ 546 w 10132"/>
              <a:gd name="connsiteY2" fmla="*/ 445 h 9972"/>
              <a:gd name="connsiteX3" fmla="*/ 15 w 10132"/>
              <a:gd name="connsiteY3" fmla="*/ 5328 h 9972"/>
              <a:gd name="connsiteX4" fmla="*/ 673 w 10132"/>
              <a:gd name="connsiteY4" fmla="*/ 9652 h 9972"/>
              <a:gd name="connsiteX5" fmla="*/ 5077 w 10132"/>
              <a:gd name="connsiteY5" fmla="*/ 9884 h 9972"/>
              <a:gd name="connsiteX6" fmla="*/ 9810 w 10132"/>
              <a:gd name="connsiteY6" fmla="*/ 9529 h 9972"/>
              <a:gd name="connsiteX7" fmla="*/ 10130 w 10132"/>
              <a:gd name="connsiteY7" fmla="*/ 5049 h 9972"/>
              <a:gd name="connsiteX8" fmla="*/ 9604 w 10132"/>
              <a:gd name="connsiteY8" fmla="*/ 410 h 9972"/>
              <a:gd name="connsiteX0" fmla="*/ 9479 w 10000"/>
              <a:gd name="connsiteY0" fmla="*/ 411 h 10031"/>
              <a:gd name="connsiteX1" fmla="*/ 5029 w 10000"/>
              <a:gd name="connsiteY1" fmla="*/ 95 h 10031"/>
              <a:gd name="connsiteX2" fmla="*/ 539 w 10000"/>
              <a:gd name="connsiteY2" fmla="*/ 446 h 10031"/>
              <a:gd name="connsiteX3" fmla="*/ 15 w 10000"/>
              <a:gd name="connsiteY3" fmla="*/ 5343 h 10031"/>
              <a:gd name="connsiteX4" fmla="*/ 664 w 10000"/>
              <a:gd name="connsiteY4" fmla="*/ 9679 h 10031"/>
              <a:gd name="connsiteX5" fmla="*/ 5011 w 10000"/>
              <a:gd name="connsiteY5" fmla="*/ 9912 h 10031"/>
              <a:gd name="connsiteX6" fmla="*/ 9682 w 10000"/>
              <a:gd name="connsiteY6" fmla="*/ 9556 h 10031"/>
              <a:gd name="connsiteX7" fmla="*/ 9998 w 10000"/>
              <a:gd name="connsiteY7" fmla="*/ 5063 h 10031"/>
              <a:gd name="connsiteX8" fmla="*/ 9479 w 10000"/>
              <a:gd name="connsiteY8" fmla="*/ 411 h 10031"/>
              <a:gd name="connsiteX0" fmla="*/ 9472 w 9993"/>
              <a:gd name="connsiteY0" fmla="*/ 411 h 10019"/>
              <a:gd name="connsiteX1" fmla="*/ 5022 w 9993"/>
              <a:gd name="connsiteY1" fmla="*/ 95 h 10019"/>
              <a:gd name="connsiteX2" fmla="*/ 532 w 9993"/>
              <a:gd name="connsiteY2" fmla="*/ 446 h 10019"/>
              <a:gd name="connsiteX3" fmla="*/ 8 w 9993"/>
              <a:gd name="connsiteY3" fmla="*/ 5343 h 10019"/>
              <a:gd name="connsiteX4" fmla="*/ 557 w 9993"/>
              <a:gd name="connsiteY4" fmla="*/ 9660 h 10019"/>
              <a:gd name="connsiteX5" fmla="*/ 5004 w 9993"/>
              <a:gd name="connsiteY5" fmla="*/ 9912 h 10019"/>
              <a:gd name="connsiteX6" fmla="*/ 9675 w 9993"/>
              <a:gd name="connsiteY6" fmla="*/ 9556 h 10019"/>
              <a:gd name="connsiteX7" fmla="*/ 9991 w 9993"/>
              <a:gd name="connsiteY7" fmla="*/ 5063 h 10019"/>
              <a:gd name="connsiteX8" fmla="*/ 9472 w 9993"/>
              <a:gd name="connsiteY8" fmla="*/ 411 h 10019"/>
              <a:gd name="connsiteX0" fmla="*/ 9472 w 9993"/>
              <a:gd name="connsiteY0" fmla="*/ 410 h 10000"/>
              <a:gd name="connsiteX1" fmla="*/ 5019 w 9993"/>
              <a:gd name="connsiteY1" fmla="*/ 95 h 10000"/>
              <a:gd name="connsiteX2" fmla="*/ 569 w 9993"/>
              <a:gd name="connsiteY2" fmla="*/ 523 h 10000"/>
              <a:gd name="connsiteX3" fmla="*/ 1 w 9993"/>
              <a:gd name="connsiteY3" fmla="*/ 5333 h 10000"/>
              <a:gd name="connsiteX4" fmla="*/ 550 w 9993"/>
              <a:gd name="connsiteY4" fmla="*/ 9642 h 10000"/>
              <a:gd name="connsiteX5" fmla="*/ 5001 w 9993"/>
              <a:gd name="connsiteY5" fmla="*/ 9893 h 10000"/>
              <a:gd name="connsiteX6" fmla="*/ 9675 w 9993"/>
              <a:gd name="connsiteY6" fmla="*/ 9538 h 10000"/>
              <a:gd name="connsiteX7" fmla="*/ 9991 w 9993"/>
              <a:gd name="connsiteY7" fmla="*/ 5053 h 10000"/>
              <a:gd name="connsiteX8" fmla="*/ 9472 w 9993"/>
              <a:gd name="connsiteY8" fmla="*/ 410 h 10000"/>
              <a:gd name="connsiteX0" fmla="*/ 9401 w 10000"/>
              <a:gd name="connsiteY0" fmla="*/ 436 h 9968"/>
              <a:gd name="connsiteX1" fmla="*/ 5023 w 10000"/>
              <a:gd name="connsiteY1" fmla="*/ 63 h 9968"/>
              <a:gd name="connsiteX2" fmla="*/ 569 w 10000"/>
              <a:gd name="connsiteY2" fmla="*/ 491 h 9968"/>
              <a:gd name="connsiteX3" fmla="*/ 1 w 10000"/>
              <a:gd name="connsiteY3" fmla="*/ 5301 h 9968"/>
              <a:gd name="connsiteX4" fmla="*/ 550 w 10000"/>
              <a:gd name="connsiteY4" fmla="*/ 9610 h 9968"/>
              <a:gd name="connsiteX5" fmla="*/ 5005 w 10000"/>
              <a:gd name="connsiteY5" fmla="*/ 9861 h 9968"/>
              <a:gd name="connsiteX6" fmla="*/ 9682 w 10000"/>
              <a:gd name="connsiteY6" fmla="*/ 9506 h 9968"/>
              <a:gd name="connsiteX7" fmla="*/ 9998 w 10000"/>
              <a:gd name="connsiteY7" fmla="*/ 5021 h 9968"/>
              <a:gd name="connsiteX8" fmla="*/ 9401 w 10000"/>
              <a:gd name="connsiteY8" fmla="*/ 436 h 9968"/>
              <a:gd name="connsiteX0" fmla="*/ 9456 w 10000"/>
              <a:gd name="connsiteY0" fmla="*/ 427 h 10010"/>
              <a:gd name="connsiteX1" fmla="*/ 5023 w 10000"/>
              <a:gd name="connsiteY1" fmla="*/ 73 h 10010"/>
              <a:gd name="connsiteX2" fmla="*/ 569 w 10000"/>
              <a:gd name="connsiteY2" fmla="*/ 503 h 10010"/>
              <a:gd name="connsiteX3" fmla="*/ 1 w 10000"/>
              <a:gd name="connsiteY3" fmla="*/ 5328 h 10010"/>
              <a:gd name="connsiteX4" fmla="*/ 550 w 10000"/>
              <a:gd name="connsiteY4" fmla="*/ 9651 h 10010"/>
              <a:gd name="connsiteX5" fmla="*/ 5005 w 10000"/>
              <a:gd name="connsiteY5" fmla="*/ 9903 h 10010"/>
              <a:gd name="connsiteX6" fmla="*/ 9682 w 10000"/>
              <a:gd name="connsiteY6" fmla="*/ 9547 h 10010"/>
              <a:gd name="connsiteX7" fmla="*/ 9998 w 10000"/>
              <a:gd name="connsiteY7" fmla="*/ 5047 h 10010"/>
              <a:gd name="connsiteX8" fmla="*/ 9456 w 10000"/>
              <a:gd name="connsiteY8" fmla="*/ 427 h 10010"/>
              <a:gd name="connsiteX0" fmla="*/ 9458 w 10002"/>
              <a:gd name="connsiteY0" fmla="*/ 427 h 10010"/>
              <a:gd name="connsiteX1" fmla="*/ 5025 w 10002"/>
              <a:gd name="connsiteY1" fmla="*/ 73 h 10010"/>
              <a:gd name="connsiteX2" fmla="*/ 549 w 10002"/>
              <a:gd name="connsiteY2" fmla="*/ 444 h 10010"/>
              <a:gd name="connsiteX3" fmla="*/ 3 w 10002"/>
              <a:gd name="connsiteY3" fmla="*/ 5328 h 10010"/>
              <a:gd name="connsiteX4" fmla="*/ 552 w 10002"/>
              <a:gd name="connsiteY4" fmla="*/ 9651 h 10010"/>
              <a:gd name="connsiteX5" fmla="*/ 5007 w 10002"/>
              <a:gd name="connsiteY5" fmla="*/ 9903 h 10010"/>
              <a:gd name="connsiteX6" fmla="*/ 9684 w 10002"/>
              <a:gd name="connsiteY6" fmla="*/ 9547 h 10010"/>
              <a:gd name="connsiteX7" fmla="*/ 10000 w 10002"/>
              <a:gd name="connsiteY7" fmla="*/ 5047 h 10010"/>
              <a:gd name="connsiteX8" fmla="*/ 9458 w 10002"/>
              <a:gd name="connsiteY8" fmla="*/ 427 h 1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2" h="10010">
                <a:moveTo>
                  <a:pt x="9458" y="427"/>
                </a:moveTo>
                <a:cubicBezTo>
                  <a:pt x="8572" y="-295"/>
                  <a:pt x="6666" y="129"/>
                  <a:pt x="5025" y="73"/>
                </a:cubicBezTo>
                <a:cubicBezTo>
                  <a:pt x="3396" y="171"/>
                  <a:pt x="1083" y="-233"/>
                  <a:pt x="549" y="444"/>
                </a:cubicBezTo>
                <a:cubicBezTo>
                  <a:pt x="-74" y="1234"/>
                  <a:pt x="3" y="3794"/>
                  <a:pt x="3" y="5328"/>
                </a:cubicBezTo>
                <a:cubicBezTo>
                  <a:pt x="3" y="6862"/>
                  <a:pt x="97" y="9146"/>
                  <a:pt x="552" y="9651"/>
                </a:cubicBezTo>
                <a:cubicBezTo>
                  <a:pt x="1098" y="10255"/>
                  <a:pt x="3483" y="9920"/>
                  <a:pt x="5007" y="9903"/>
                </a:cubicBezTo>
                <a:cubicBezTo>
                  <a:pt x="6529" y="9886"/>
                  <a:pt x="9205" y="10083"/>
                  <a:pt x="9684" y="9547"/>
                </a:cubicBezTo>
                <a:cubicBezTo>
                  <a:pt x="10021" y="9168"/>
                  <a:pt x="10007" y="6583"/>
                  <a:pt x="10000" y="5047"/>
                </a:cubicBezTo>
                <a:cubicBezTo>
                  <a:pt x="9993" y="3512"/>
                  <a:pt x="10017" y="949"/>
                  <a:pt x="9458" y="42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sp>
        <p:nvSpPr>
          <p:cNvPr id="45" name="Freeform 9"/>
          <p:cNvSpPr>
            <a:spLocks/>
          </p:cNvSpPr>
          <p:nvPr userDrawn="1"/>
        </p:nvSpPr>
        <p:spPr bwMode="auto">
          <a:xfrm rot="5837788">
            <a:off x="7816672" y="2401162"/>
            <a:ext cx="3810067" cy="2595111"/>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646 w 10137"/>
              <a:gd name="connsiteY0" fmla="*/ 436 h 10051"/>
              <a:gd name="connsiteX1" fmla="*/ 5201 w 10137"/>
              <a:gd name="connsiteY1" fmla="*/ 101 h 10051"/>
              <a:gd name="connsiteX2" fmla="*/ 648 w 10137"/>
              <a:gd name="connsiteY2" fmla="*/ 307 h 10051"/>
              <a:gd name="connsiteX3" fmla="*/ 2 w 10137"/>
              <a:gd name="connsiteY3" fmla="*/ 4855 h 10051"/>
              <a:gd name="connsiteX4" fmla="*/ 519 w 10137"/>
              <a:gd name="connsiteY4" fmla="*/ 9492 h 10051"/>
              <a:gd name="connsiteX5" fmla="*/ 5232 w 10137"/>
              <a:gd name="connsiteY5" fmla="*/ 9912 h 10051"/>
              <a:gd name="connsiteX6" fmla="*/ 9657 w 10137"/>
              <a:gd name="connsiteY6" fmla="*/ 9691 h 10051"/>
              <a:gd name="connsiteX7" fmla="*/ 10132 w 10137"/>
              <a:gd name="connsiteY7" fmla="*/ 5095 h 10051"/>
              <a:gd name="connsiteX8" fmla="*/ 9646 w 10137"/>
              <a:gd name="connsiteY8" fmla="*/ 436 h 10051"/>
              <a:gd name="connsiteX0" fmla="*/ 9647 w 10138"/>
              <a:gd name="connsiteY0" fmla="*/ 436 h 10051"/>
              <a:gd name="connsiteX1" fmla="*/ 5202 w 10138"/>
              <a:gd name="connsiteY1" fmla="*/ 101 h 10051"/>
              <a:gd name="connsiteX2" fmla="*/ 479 w 10138"/>
              <a:gd name="connsiteY2" fmla="*/ 350 h 10051"/>
              <a:gd name="connsiteX3" fmla="*/ 3 w 10138"/>
              <a:gd name="connsiteY3" fmla="*/ 4855 h 10051"/>
              <a:gd name="connsiteX4" fmla="*/ 520 w 10138"/>
              <a:gd name="connsiteY4" fmla="*/ 9492 h 10051"/>
              <a:gd name="connsiteX5" fmla="*/ 5233 w 10138"/>
              <a:gd name="connsiteY5" fmla="*/ 9912 h 10051"/>
              <a:gd name="connsiteX6" fmla="*/ 9658 w 10138"/>
              <a:gd name="connsiteY6" fmla="*/ 9691 h 10051"/>
              <a:gd name="connsiteX7" fmla="*/ 10133 w 10138"/>
              <a:gd name="connsiteY7" fmla="*/ 5095 h 10051"/>
              <a:gd name="connsiteX8" fmla="*/ 9647 w 10138"/>
              <a:gd name="connsiteY8" fmla="*/ 436 h 10051"/>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89 h 10104"/>
              <a:gd name="connsiteX1" fmla="*/ 4976 w 10138"/>
              <a:gd name="connsiteY1" fmla="*/ 47 h 10104"/>
              <a:gd name="connsiteX2" fmla="*/ 479 w 10138"/>
              <a:gd name="connsiteY2" fmla="*/ 403 h 10104"/>
              <a:gd name="connsiteX3" fmla="*/ 3 w 10138"/>
              <a:gd name="connsiteY3" fmla="*/ 4908 h 10104"/>
              <a:gd name="connsiteX4" fmla="*/ 520 w 10138"/>
              <a:gd name="connsiteY4" fmla="*/ 9545 h 10104"/>
              <a:gd name="connsiteX5" fmla="*/ 5233 w 10138"/>
              <a:gd name="connsiteY5" fmla="*/ 9965 h 10104"/>
              <a:gd name="connsiteX6" fmla="*/ 9658 w 10138"/>
              <a:gd name="connsiteY6" fmla="*/ 9744 h 10104"/>
              <a:gd name="connsiteX7" fmla="*/ 10133 w 10138"/>
              <a:gd name="connsiteY7" fmla="*/ 5148 h 10104"/>
              <a:gd name="connsiteX8" fmla="*/ 9647 w 10138"/>
              <a:gd name="connsiteY8" fmla="*/ 489 h 10104"/>
              <a:gd name="connsiteX0" fmla="*/ 9783 w 10174"/>
              <a:gd name="connsiteY0" fmla="*/ 464 h 10122"/>
              <a:gd name="connsiteX1" fmla="*/ 4976 w 10174"/>
              <a:gd name="connsiteY1" fmla="*/ 65 h 10122"/>
              <a:gd name="connsiteX2" fmla="*/ 479 w 10174"/>
              <a:gd name="connsiteY2" fmla="*/ 421 h 10122"/>
              <a:gd name="connsiteX3" fmla="*/ 3 w 10174"/>
              <a:gd name="connsiteY3" fmla="*/ 4926 h 10122"/>
              <a:gd name="connsiteX4" fmla="*/ 520 w 10174"/>
              <a:gd name="connsiteY4" fmla="*/ 9563 h 10122"/>
              <a:gd name="connsiteX5" fmla="*/ 5233 w 10174"/>
              <a:gd name="connsiteY5" fmla="*/ 9983 h 10122"/>
              <a:gd name="connsiteX6" fmla="*/ 9658 w 10174"/>
              <a:gd name="connsiteY6" fmla="*/ 9762 h 10122"/>
              <a:gd name="connsiteX7" fmla="*/ 10133 w 10174"/>
              <a:gd name="connsiteY7" fmla="*/ 5166 h 10122"/>
              <a:gd name="connsiteX8" fmla="*/ 9783 w 10174"/>
              <a:gd name="connsiteY8" fmla="*/ 464 h 10122"/>
              <a:gd name="connsiteX0" fmla="*/ 9783 w 10325"/>
              <a:gd name="connsiteY0" fmla="*/ 464 h 10122"/>
              <a:gd name="connsiteX1" fmla="*/ 4976 w 10325"/>
              <a:gd name="connsiteY1" fmla="*/ 65 h 10122"/>
              <a:gd name="connsiteX2" fmla="*/ 479 w 10325"/>
              <a:gd name="connsiteY2" fmla="*/ 421 h 10122"/>
              <a:gd name="connsiteX3" fmla="*/ 3 w 10325"/>
              <a:gd name="connsiteY3" fmla="*/ 4926 h 10122"/>
              <a:gd name="connsiteX4" fmla="*/ 520 w 10325"/>
              <a:gd name="connsiteY4" fmla="*/ 9563 h 10122"/>
              <a:gd name="connsiteX5" fmla="*/ 5233 w 10325"/>
              <a:gd name="connsiteY5" fmla="*/ 9983 h 10122"/>
              <a:gd name="connsiteX6" fmla="*/ 9658 w 10325"/>
              <a:gd name="connsiteY6" fmla="*/ 9762 h 10122"/>
              <a:gd name="connsiteX7" fmla="*/ 10325 w 10325"/>
              <a:gd name="connsiteY7" fmla="*/ 4952 h 10122"/>
              <a:gd name="connsiteX8" fmla="*/ 9783 w 10325"/>
              <a:gd name="connsiteY8" fmla="*/ 464 h 10122"/>
              <a:gd name="connsiteX0" fmla="*/ 9783 w 10364"/>
              <a:gd name="connsiteY0" fmla="*/ 464 h 10136"/>
              <a:gd name="connsiteX1" fmla="*/ 4976 w 10364"/>
              <a:gd name="connsiteY1" fmla="*/ 65 h 10136"/>
              <a:gd name="connsiteX2" fmla="*/ 479 w 10364"/>
              <a:gd name="connsiteY2" fmla="*/ 421 h 10136"/>
              <a:gd name="connsiteX3" fmla="*/ 3 w 10364"/>
              <a:gd name="connsiteY3" fmla="*/ 4926 h 10136"/>
              <a:gd name="connsiteX4" fmla="*/ 520 w 10364"/>
              <a:gd name="connsiteY4" fmla="*/ 9563 h 10136"/>
              <a:gd name="connsiteX5" fmla="*/ 5233 w 10364"/>
              <a:gd name="connsiteY5" fmla="*/ 9983 h 10136"/>
              <a:gd name="connsiteX6" fmla="*/ 9986 w 10364"/>
              <a:gd name="connsiteY6" fmla="*/ 9527 h 10136"/>
              <a:gd name="connsiteX7" fmla="*/ 10325 w 10364"/>
              <a:gd name="connsiteY7" fmla="*/ 4952 h 10136"/>
              <a:gd name="connsiteX8" fmla="*/ 9783 w 10364"/>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467"/>
              <a:gd name="connsiteY0" fmla="*/ 464 h 10099"/>
              <a:gd name="connsiteX1" fmla="*/ 4976 w 10467"/>
              <a:gd name="connsiteY1" fmla="*/ 65 h 10099"/>
              <a:gd name="connsiteX2" fmla="*/ 479 w 10467"/>
              <a:gd name="connsiteY2" fmla="*/ 421 h 10099"/>
              <a:gd name="connsiteX3" fmla="*/ 3 w 10467"/>
              <a:gd name="connsiteY3" fmla="*/ 4926 h 10099"/>
              <a:gd name="connsiteX4" fmla="*/ 520 w 10467"/>
              <a:gd name="connsiteY4" fmla="*/ 9563 h 10099"/>
              <a:gd name="connsiteX5" fmla="*/ 5403 w 10467"/>
              <a:gd name="connsiteY5" fmla="*/ 9897 h 10099"/>
              <a:gd name="connsiteX6" fmla="*/ 9986 w 10467"/>
              <a:gd name="connsiteY6" fmla="*/ 9527 h 10099"/>
              <a:gd name="connsiteX7" fmla="*/ 10325 w 10467"/>
              <a:gd name="connsiteY7" fmla="*/ 4952 h 10099"/>
              <a:gd name="connsiteX8" fmla="*/ 9783 w 10467"/>
              <a:gd name="connsiteY8" fmla="*/ 464 h 10099"/>
              <a:gd name="connsiteX0" fmla="*/ 9783 w 10467"/>
              <a:gd name="connsiteY0" fmla="*/ 464 h 10112"/>
              <a:gd name="connsiteX1" fmla="*/ 4976 w 10467"/>
              <a:gd name="connsiteY1" fmla="*/ 65 h 10112"/>
              <a:gd name="connsiteX2" fmla="*/ 479 w 10467"/>
              <a:gd name="connsiteY2" fmla="*/ 421 h 10112"/>
              <a:gd name="connsiteX3" fmla="*/ 3 w 10467"/>
              <a:gd name="connsiteY3" fmla="*/ 4926 h 10112"/>
              <a:gd name="connsiteX4" fmla="*/ 418 w 10467"/>
              <a:gd name="connsiteY4" fmla="*/ 9584 h 10112"/>
              <a:gd name="connsiteX5" fmla="*/ 5403 w 10467"/>
              <a:gd name="connsiteY5" fmla="*/ 9897 h 10112"/>
              <a:gd name="connsiteX6" fmla="*/ 9986 w 10467"/>
              <a:gd name="connsiteY6" fmla="*/ 9527 h 10112"/>
              <a:gd name="connsiteX7" fmla="*/ 10325 w 10467"/>
              <a:gd name="connsiteY7" fmla="*/ 4952 h 10112"/>
              <a:gd name="connsiteX8" fmla="*/ 9783 w 10467"/>
              <a:gd name="connsiteY8" fmla="*/ 464 h 10112"/>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399"/>
              <a:gd name="connsiteY0" fmla="*/ 464 h 10244"/>
              <a:gd name="connsiteX1" fmla="*/ 4976 w 10399"/>
              <a:gd name="connsiteY1" fmla="*/ 65 h 10244"/>
              <a:gd name="connsiteX2" fmla="*/ 479 w 10399"/>
              <a:gd name="connsiteY2" fmla="*/ 421 h 10244"/>
              <a:gd name="connsiteX3" fmla="*/ 3 w 10399"/>
              <a:gd name="connsiteY3" fmla="*/ 4926 h 10244"/>
              <a:gd name="connsiteX4" fmla="*/ 418 w 10399"/>
              <a:gd name="connsiteY4" fmla="*/ 9584 h 10244"/>
              <a:gd name="connsiteX5" fmla="*/ 5403 w 10399"/>
              <a:gd name="connsiteY5" fmla="*/ 10025 h 10244"/>
              <a:gd name="connsiteX6" fmla="*/ 9850 w 10399"/>
              <a:gd name="connsiteY6" fmla="*/ 9784 h 10244"/>
              <a:gd name="connsiteX7" fmla="*/ 10325 w 10399"/>
              <a:gd name="connsiteY7" fmla="*/ 4952 h 10244"/>
              <a:gd name="connsiteX8" fmla="*/ 9783 w 10399"/>
              <a:gd name="connsiteY8" fmla="*/ 464 h 10244"/>
              <a:gd name="connsiteX0" fmla="*/ 9783 w 10399"/>
              <a:gd name="connsiteY0" fmla="*/ 464 h 10152"/>
              <a:gd name="connsiteX1" fmla="*/ 4976 w 10399"/>
              <a:gd name="connsiteY1" fmla="*/ 65 h 10152"/>
              <a:gd name="connsiteX2" fmla="*/ 479 w 10399"/>
              <a:gd name="connsiteY2" fmla="*/ 421 h 10152"/>
              <a:gd name="connsiteX3" fmla="*/ 3 w 10399"/>
              <a:gd name="connsiteY3" fmla="*/ 4926 h 10152"/>
              <a:gd name="connsiteX4" fmla="*/ 418 w 10399"/>
              <a:gd name="connsiteY4" fmla="*/ 9584 h 10152"/>
              <a:gd name="connsiteX5" fmla="*/ 5403 w 10399"/>
              <a:gd name="connsiteY5" fmla="*/ 10025 h 10152"/>
              <a:gd name="connsiteX6" fmla="*/ 9850 w 10399"/>
              <a:gd name="connsiteY6" fmla="*/ 9784 h 10152"/>
              <a:gd name="connsiteX7" fmla="*/ 10325 w 10399"/>
              <a:gd name="connsiteY7" fmla="*/ 4952 h 10152"/>
              <a:gd name="connsiteX8" fmla="*/ 9783 w 10399"/>
              <a:gd name="connsiteY8" fmla="*/ 464 h 10152"/>
              <a:gd name="connsiteX0" fmla="*/ 9783 w 10326"/>
              <a:gd name="connsiteY0" fmla="*/ 464 h 10152"/>
              <a:gd name="connsiteX1" fmla="*/ 4976 w 10326"/>
              <a:gd name="connsiteY1" fmla="*/ 65 h 10152"/>
              <a:gd name="connsiteX2" fmla="*/ 479 w 10326"/>
              <a:gd name="connsiteY2" fmla="*/ 421 h 10152"/>
              <a:gd name="connsiteX3" fmla="*/ 3 w 10326"/>
              <a:gd name="connsiteY3" fmla="*/ 4926 h 10152"/>
              <a:gd name="connsiteX4" fmla="*/ 418 w 10326"/>
              <a:gd name="connsiteY4" fmla="*/ 9584 h 10152"/>
              <a:gd name="connsiteX5" fmla="*/ 5403 w 10326"/>
              <a:gd name="connsiteY5" fmla="*/ 10025 h 10152"/>
              <a:gd name="connsiteX6" fmla="*/ 9850 w 10326"/>
              <a:gd name="connsiteY6" fmla="*/ 9784 h 10152"/>
              <a:gd name="connsiteX7" fmla="*/ 10325 w 10326"/>
              <a:gd name="connsiteY7" fmla="*/ 4952 h 10152"/>
              <a:gd name="connsiteX8" fmla="*/ 9783 w 10326"/>
              <a:gd name="connsiteY8" fmla="*/ 464 h 10152"/>
              <a:gd name="connsiteX0" fmla="*/ 9783 w 10334"/>
              <a:gd name="connsiteY0" fmla="*/ 464 h 10151"/>
              <a:gd name="connsiteX1" fmla="*/ 4976 w 10334"/>
              <a:gd name="connsiteY1" fmla="*/ 65 h 10151"/>
              <a:gd name="connsiteX2" fmla="*/ 479 w 10334"/>
              <a:gd name="connsiteY2" fmla="*/ 421 h 10151"/>
              <a:gd name="connsiteX3" fmla="*/ 3 w 10334"/>
              <a:gd name="connsiteY3" fmla="*/ 4926 h 10151"/>
              <a:gd name="connsiteX4" fmla="*/ 418 w 10334"/>
              <a:gd name="connsiteY4" fmla="*/ 9584 h 10151"/>
              <a:gd name="connsiteX5" fmla="*/ 5403 w 10334"/>
              <a:gd name="connsiteY5" fmla="*/ 10025 h 10151"/>
              <a:gd name="connsiteX6" fmla="*/ 9941 w 10334"/>
              <a:gd name="connsiteY6" fmla="*/ 9805 h 10151"/>
              <a:gd name="connsiteX7" fmla="*/ 10325 w 10334"/>
              <a:gd name="connsiteY7" fmla="*/ 4952 h 10151"/>
              <a:gd name="connsiteX8" fmla="*/ 9783 w 10334"/>
              <a:gd name="connsiteY8" fmla="*/ 464 h 10151"/>
              <a:gd name="connsiteX0" fmla="*/ 9783 w 10353"/>
              <a:gd name="connsiteY0" fmla="*/ 464 h 10151"/>
              <a:gd name="connsiteX1" fmla="*/ 4976 w 10353"/>
              <a:gd name="connsiteY1" fmla="*/ 65 h 10151"/>
              <a:gd name="connsiteX2" fmla="*/ 479 w 10353"/>
              <a:gd name="connsiteY2" fmla="*/ 421 h 10151"/>
              <a:gd name="connsiteX3" fmla="*/ 3 w 10353"/>
              <a:gd name="connsiteY3" fmla="*/ 4926 h 10151"/>
              <a:gd name="connsiteX4" fmla="*/ 418 w 10353"/>
              <a:gd name="connsiteY4" fmla="*/ 9584 h 10151"/>
              <a:gd name="connsiteX5" fmla="*/ 5403 w 10353"/>
              <a:gd name="connsiteY5" fmla="*/ 10025 h 10151"/>
              <a:gd name="connsiteX6" fmla="*/ 9941 w 10353"/>
              <a:gd name="connsiteY6" fmla="*/ 9805 h 10151"/>
              <a:gd name="connsiteX7" fmla="*/ 10348 w 10353"/>
              <a:gd name="connsiteY7" fmla="*/ 5038 h 10151"/>
              <a:gd name="connsiteX8" fmla="*/ 9783 w 10353"/>
              <a:gd name="connsiteY8" fmla="*/ 464 h 10151"/>
              <a:gd name="connsiteX0" fmla="*/ 9817 w 10353"/>
              <a:gd name="connsiteY0" fmla="*/ 454 h 10162"/>
              <a:gd name="connsiteX1" fmla="*/ 4976 w 10353"/>
              <a:gd name="connsiteY1" fmla="*/ 76 h 10162"/>
              <a:gd name="connsiteX2" fmla="*/ 479 w 10353"/>
              <a:gd name="connsiteY2" fmla="*/ 432 h 10162"/>
              <a:gd name="connsiteX3" fmla="*/ 3 w 10353"/>
              <a:gd name="connsiteY3" fmla="*/ 4937 h 10162"/>
              <a:gd name="connsiteX4" fmla="*/ 418 w 10353"/>
              <a:gd name="connsiteY4" fmla="*/ 9595 h 10162"/>
              <a:gd name="connsiteX5" fmla="*/ 5403 w 10353"/>
              <a:gd name="connsiteY5" fmla="*/ 10036 h 10162"/>
              <a:gd name="connsiteX6" fmla="*/ 9941 w 10353"/>
              <a:gd name="connsiteY6" fmla="*/ 9816 h 10162"/>
              <a:gd name="connsiteX7" fmla="*/ 10348 w 10353"/>
              <a:gd name="connsiteY7" fmla="*/ 5049 h 10162"/>
              <a:gd name="connsiteX8" fmla="*/ 9817 w 10353"/>
              <a:gd name="connsiteY8" fmla="*/ 454 h 10162"/>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66 h 10174"/>
              <a:gd name="connsiteX1" fmla="*/ 5010 w 10353"/>
              <a:gd name="connsiteY1" fmla="*/ 109 h 10174"/>
              <a:gd name="connsiteX2" fmla="*/ 377 w 10353"/>
              <a:gd name="connsiteY2" fmla="*/ 358 h 10174"/>
              <a:gd name="connsiteX3" fmla="*/ 3 w 10353"/>
              <a:gd name="connsiteY3" fmla="*/ 4949 h 10174"/>
              <a:gd name="connsiteX4" fmla="*/ 418 w 10353"/>
              <a:gd name="connsiteY4" fmla="*/ 9607 h 10174"/>
              <a:gd name="connsiteX5" fmla="*/ 5403 w 10353"/>
              <a:gd name="connsiteY5" fmla="*/ 10048 h 10174"/>
              <a:gd name="connsiteX6" fmla="*/ 9941 w 10353"/>
              <a:gd name="connsiteY6" fmla="*/ 9828 h 10174"/>
              <a:gd name="connsiteX7" fmla="*/ 10348 w 10353"/>
              <a:gd name="connsiteY7" fmla="*/ 5061 h 10174"/>
              <a:gd name="connsiteX8" fmla="*/ 9817 w 10353"/>
              <a:gd name="connsiteY8" fmla="*/ 466 h 10174"/>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482 h 10190"/>
              <a:gd name="connsiteX1" fmla="*/ 5010 w 10353"/>
              <a:gd name="connsiteY1" fmla="*/ 125 h 10190"/>
              <a:gd name="connsiteX2" fmla="*/ 377 w 10353"/>
              <a:gd name="connsiteY2" fmla="*/ 374 h 10190"/>
              <a:gd name="connsiteX3" fmla="*/ 3 w 10353"/>
              <a:gd name="connsiteY3" fmla="*/ 4965 h 10190"/>
              <a:gd name="connsiteX4" fmla="*/ 418 w 10353"/>
              <a:gd name="connsiteY4" fmla="*/ 9623 h 10190"/>
              <a:gd name="connsiteX5" fmla="*/ 5403 w 10353"/>
              <a:gd name="connsiteY5" fmla="*/ 10064 h 10190"/>
              <a:gd name="connsiteX6" fmla="*/ 9941 w 10353"/>
              <a:gd name="connsiteY6" fmla="*/ 9844 h 10190"/>
              <a:gd name="connsiteX7" fmla="*/ 10348 w 10353"/>
              <a:gd name="connsiteY7" fmla="*/ 5077 h 10190"/>
              <a:gd name="connsiteX8" fmla="*/ 9817 w 10353"/>
              <a:gd name="connsiteY8" fmla="*/ 482 h 10190"/>
              <a:gd name="connsiteX0" fmla="*/ 9815 w 10351"/>
              <a:gd name="connsiteY0" fmla="*/ 495 h 10203"/>
              <a:gd name="connsiteX1" fmla="*/ 5008 w 10351"/>
              <a:gd name="connsiteY1" fmla="*/ 138 h 10203"/>
              <a:gd name="connsiteX2" fmla="*/ 420 w 10351"/>
              <a:gd name="connsiteY2" fmla="*/ 366 h 10203"/>
              <a:gd name="connsiteX3" fmla="*/ 1 w 10351"/>
              <a:gd name="connsiteY3" fmla="*/ 4978 h 10203"/>
              <a:gd name="connsiteX4" fmla="*/ 416 w 10351"/>
              <a:gd name="connsiteY4" fmla="*/ 9636 h 10203"/>
              <a:gd name="connsiteX5" fmla="*/ 5401 w 10351"/>
              <a:gd name="connsiteY5" fmla="*/ 10077 h 10203"/>
              <a:gd name="connsiteX6" fmla="*/ 9939 w 10351"/>
              <a:gd name="connsiteY6" fmla="*/ 9857 h 10203"/>
              <a:gd name="connsiteX7" fmla="*/ 10346 w 10351"/>
              <a:gd name="connsiteY7" fmla="*/ 5090 h 10203"/>
              <a:gd name="connsiteX8" fmla="*/ 9815 w 10351"/>
              <a:gd name="connsiteY8" fmla="*/ 495 h 10203"/>
              <a:gd name="connsiteX0" fmla="*/ 9816 w 10352"/>
              <a:gd name="connsiteY0" fmla="*/ 495 h 10203"/>
              <a:gd name="connsiteX1" fmla="*/ 5009 w 10352"/>
              <a:gd name="connsiteY1" fmla="*/ 138 h 10203"/>
              <a:gd name="connsiteX2" fmla="*/ 421 w 10352"/>
              <a:gd name="connsiteY2" fmla="*/ 366 h 10203"/>
              <a:gd name="connsiteX3" fmla="*/ 2 w 10352"/>
              <a:gd name="connsiteY3" fmla="*/ 4978 h 10203"/>
              <a:gd name="connsiteX4" fmla="*/ 417 w 10352"/>
              <a:gd name="connsiteY4" fmla="*/ 9636 h 10203"/>
              <a:gd name="connsiteX5" fmla="*/ 5402 w 10352"/>
              <a:gd name="connsiteY5" fmla="*/ 10077 h 10203"/>
              <a:gd name="connsiteX6" fmla="*/ 9940 w 10352"/>
              <a:gd name="connsiteY6" fmla="*/ 9857 h 10203"/>
              <a:gd name="connsiteX7" fmla="*/ 10347 w 10352"/>
              <a:gd name="connsiteY7" fmla="*/ 5090 h 10203"/>
              <a:gd name="connsiteX8" fmla="*/ 9816 w 10352"/>
              <a:gd name="connsiteY8" fmla="*/ 495 h 10203"/>
              <a:gd name="connsiteX0" fmla="*/ 9818 w 10354"/>
              <a:gd name="connsiteY0" fmla="*/ 495 h 10198"/>
              <a:gd name="connsiteX1" fmla="*/ 5011 w 10354"/>
              <a:gd name="connsiteY1" fmla="*/ 138 h 10198"/>
              <a:gd name="connsiteX2" fmla="*/ 423 w 10354"/>
              <a:gd name="connsiteY2" fmla="*/ 366 h 10198"/>
              <a:gd name="connsiteX3" fmla="*/ 4 w 10354"/>
              <a:gd name="connsiteY3" fmla="*/ 4978 h 10198"/>
              <a:gd name="connsiteX4" fmla="*/ 385 w 10354"/>
              <a:gd name="connsiteY4" fmla="*/ 9572 h 10198"/>
              <a:gd name="connsiteX5" fmla="*/ 5404 w 10354"/>
              <a:gd name="connsiteY5" fmla="*/ 10077 h 10198"/>
              <a:gd name="connsiteX6" fmla="*/ 9942 w 10354"/>
              <a:gd name="connsiteY6" fmla="*/ 9857 h 10198"/>
              <a:gd name="connsiteX7" fmla="*/ 10349 w 10354"/>
              <a:gd name="connsiteY7" fmla="*/ 5090 h 10198"/>
              <a:gd name="connsiteX8" fmla="*/ 9818 w 10354"/>
              <a:gd name="connsiteY8" fmla="*/ 495 h 10198"/>
              <a:gd name="connsiteX0" fmla="*/ 9823 w 10359"/>
              <a:gd name="connsiteY0" fmla="*/ 495 h 10257"/>
              <a:gd name="connsiteX1" fmla="*/ 5016 w 10359"/>
              <a:gd name="connsiteY1" fmla="*/ 138 h 10257"/>
              <a:gd name="connsiteX2" fmla="*/ 428 w 10359"/>
              <a:gd name="connsiteY2" fmla="*/ 366 h 10257"/>
              <a:gd name="connsiteX3" fmla="*/ 9 w 10359"/>
              <a:gd name="connsiteY3" fmla="*/ 4978 h 10257"/>
              <a:gd name="connsiteX4" fmla="*/ 367 w 10359"/>
              <a:gd name="connsiteY4" fmla="*/ 9722 h 10257"/>
              <a:gd name="connsiteX5" fmla="*/ 5409 w 10359"/>
              <a:gd name="connsiteY5" fmla="*/ 10077 h 10257"/>
              <a:gd name="connsiteX6" fmla="*/ 9947 w 10359"/>
              <a:gd name="connsiteY6" fmla="*/ 9857 h 10257"/>
              <a:gd name="connsiteX7" fmla="*/ 10354 w 10359"/>
              <a:gd name="connsiteY7" fmla="*/ 5090 h 10257"/>
              <a:gd name="connsiteX8" fmla="*/ 9823 w 10359"/>
              <a:gd name="connsiteY8" fmla="*/ 495 h 10257"/>
              <a:gd name="connsiteX0" fmla="*/ 9817 w 10353"/>
              <a:gd name="connsiteY0" fmla="*/ 495 h 10285"/>
              <a:gd name="connsiteX1" fmla="*/ 5010 w 10353"/>
              <a:gd name="connsiteY1" fmla="*/ 138 h 10285"/>
              <a:gd name="connsiteX2" fmla="*/ 422 w 10353"/>
              <a:gd name="connsiteY2" fmla="*/ 366 h 10285"/>
              <a:gd name="connsiteX3" fmla="*/ 3 w 10353"/>
              <a:gd name="connsiteY3" fmla="*/ 4978 h 10285"/>
              <a:gd name="connsiteX4" fmla="*/ 395 w 10353"/>
              <a:gd name="connsiteY4" fmla="*/ 9765 h 10285"/>
              <a:gd name="connsiteX5" fmla="*/ 5403 w 10353"/>
              <a:gd name="connsiteY5" fmla="*/ 10077 h 10285"/>
              <a:gd name="connsiteX6" fmla="*/ 9941 w 10353"/>
              <a:gd name="connsiteY6" fmla="*/ 9857 h 10285"/>
              <a:gd name="connsiteX7" fmla="*/ 10348 w 10353"/>
              <a:gd name="connsiteY7" fmla="*/ 5090 h 10285"/>
              <a:gd name="connsiteX8" fmla="*/ 9817 w 10353"/>
              <a:gd name="connsiteY8" fmla="*/ 495 h 10285"/>
              <a:gd name="connsiteX0" fmla="*/ 9817 w 10353"/>
              <a:gd name="connsiteY0" fmla="*/ 495 h 10223"/>
              <a:gd name="connsiteX1" fmla="*/ 5010 w 10353"/>
              <a:gd name="connsiteY1" fmla="*/ 138 h 10223"/>
              <a:gd name="connsiteX2" fmla="*/ 422 w 10353"/>
              <a:gd name="connsiteY2" fmla="*/ 366 h 10223"/>
              <a:gd name="connsiteX3" fmla="*/ 3 w 10353"/>
              <a:gd name="connsiteY3" fmla="*/ 4978 h 10223"/>
              <a:gd name="connsiteX4" fmla="*/ 395 w 10353"/>
              <a:gd name="connsiteY4" fmla="*/ 9765 h 10223"/>
              <a:gd name="connsiteX5" fmla="*/ 5403 w 10353"/>
              <a:gd name="connsiteY5" fmla="*/ 10077 h 10223"/>
              <a:gd name="connsiteX6" fmla="*/ 9941 w 10353"/>
              <a:gd name="connsiteY6" fmla="*/ 9857 h 10223"/>
              <a:gd name="connsiteX7" fmla="*/ 10348 w 10353"/>
              <a:gd name="connsiteY7" fmla="*/ 5090 h 10223"/>
              <a:gd name="connsiteX8" fmla="*/ 9817 w 10353"/>
              <a:gd name="connsiteY8" fmla="*/ 495 h 10223"/>
              <a:gd name="connsiteX0" fmla="*/ 9818 w 10354"/>
              <a:gd name="connsiteY0" fmla="*/ 495 h 10209"/>
              <a:gd name="connsiteX1" fmla="*/ 5011 w 10354"/>
              <a:gd name="connsiteY1" fmla="*/ 138 h 10209"/>
              <a:gd name="connsiteX2" fmla="*/ 423 w 10354"/>
              <a:gd name="connsiteY2" fmla="*/ 366 h 10209"/>
              <a:gd name="connsiteX3" fmla="*/ 4 w 10354"/>
              <a:gd name="connsiteY3" fmla="*/ 4978 h 10209"/>
              <a:gd name="connsiteX4" fmla="*/ 385 w 10354"/>
              <a:gd name="connsiteY4" fmla="*/ 9744 h 10209"/>
              <a:gd name="connsiteX5" fmla="*/ 5404 w 10354"/>
              <a:gd name="connsiteY5" fmla="*/ 10077 h 10209"/>
              <a:gd name="connsiteX6" fmla="*/ 9942 w 10354"/>
              <a:gd name="connsiteY6" fmla="*/ 9857 h 10209"/>
              <a:gd name="connsiteX7" fmla="*/ 10349 w 10354"/>
              <a:gd name="connsiteY7" fmla="*/ 5090 h 10209"/>
              <a:gd name="connsiteX8" fmla="*/ 9818 w 10354"/>
              <a:gd name="connsiteY8" fmla="*/ 495 h 10209"/>
              <a:gd name="connsiteX0" fmla="*/ 9782 w 10318"/>
              <a:gd name="connsiteY0" fmla="*/ 495 h 10209"/>
              <a:gd name="connsiteX1" fmla="*/ 4975 w 10318"/>
              <a:gd name="connsiteY1" fmla="*/ 138 h 10209"/>
              <a:gd name="connsiteX2" fmla="*/ 387 w 10318"/>
              <a:gd name="connsiteY2" fmla="*/ 366 h 10209"/>
              <a:gd name="connsiteX3" fmla="*/ 13 w 10318"/>
              <a:gd name="connsiteY3" fmla="*/ 4958 h 10209"/>
              <a:gd name="connsiteX4" fmla="*/ 349 w 10318"/>
              <a:gd name="connsiteY4" fmla="*/ 9744 h 10209"/>
              <a:gd name="connsiteX5" fmla="*/ 5368 w 10318"/>
              <a:gd name="connsiteY5" fmla="*/ 10077 h 10209"/>
              <a:gd name="connsiteX6" fmla="*/ 9906 w 10318"/>
              <a:gd name="connsiteY6" fmla="*/ 9857 h 10209"/>
              <a:gd name="connsiteX7" fmla="*/ 10313 w 10318"/>
              <a:gd name="connsiteY7" fmla="*/ 5090 h 10209"/>
              <a:gd name="connsiteX8" fmla="*/ 9782 w 10318"/>
              <a:gd name="connsiteY8" fmla="*/ 495 h 10209"/>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36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10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231"/>
              <a:gd name="connsiteX1" fmla="*/ 4972 w 10315"/>
              <a:gd name="connsiteY1" fmla="*/ 138 h 10231"/>
              <a:gd name="connsiteX2" fmla="*/ 384 w 10315"/>
              <a:gd name="connsiteY2" fmla="*/ 366 h 10231"/>
              <a:gd name="connsiteX3" fmla="*/ 10 w 10315"/>
              <a:gd name="connsiteY3" fmla="*/ 4958 h 10231"/>
              <a:gd name="connsiteX4" fmla="*/ 369 w 10315"/>
              <a:gd name="connsiteY4" fmla="*/ 9586 h 10231"/>
              <a:gd name="connsiteX5" fmla="*/ 5105 w 10315"/>
              <a:gd name="connsiteY5" fmla="*/ 10077 h 10231"/>
              <a:gd name="connsiteX6" fmla="*/ 9903 w 10315"/>
              <a:gd name="connsiteY6" fmla="*/ 9857 h 10231"/>
              <a:gd name="connsiteX7" fmla="*/ 10310 w 10315"/>
              <a:gd name="connsiteY7" fmla="*/ 5090 h 10231"/>
              <a:gd name="connsiteX8" fmla="*/ 9779 w 10315"/>
              <a:gd name="connsiteY8" fmla="*/ 495 h 10231"/>
              <a:gd name="connsiteX0" fmla="*/ 9779 w 10310"/>
              <a:gd name="connsiteY0" fmla="*/ 495 h 10231"/>
              <a:gd name="connsiteX1" fmla="*/ 4972 w 10310"/>
              <a:gd name="connsiteY1" fmla="*/ 138 h 10231"/>
              <a:gd name="connsiteX2" fmla="*/ 384 w 10310"/>
              <a:gd name="connsiteY2" fmla="*/ 366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71 h 10207"/>
              <a:gd name="connsiteX1" fmla="*/ 4972 w 10310"/>
              <a:gd name="connsiteY1" fmla="*/ 114 h 10207"/>
              <a:gd name="connsiteX2" fmla="*/ 441 w 10310"/>
              <a:gd name="connsiteY2" fmla="*/ 381 h 10207"/>
              <a:gd name="connsiteX3" fmla="*/ 10 w 10310"/>
              <a:gd name="connsiteY3" fmla="*/ 4934 h 10207"/>
              <a:gd name="connsiteX4" fmla="*/ 369 w 10310"/>
              <a:gd name="connsiteY4" fmla="*/ 9562 h 10207"/>
              <a:gd name="connsiteX5" fmla="*/ 5105 w 10310"/>
              <a:gd name="connsiteY5" fmla="*/ 10053 h 10207"/>
              <a:gd name="connsiteX6" fmla="*/ 9812 w 10310"/>
              <a:gd name="connsiteY6" fmla="*/ 9833 h 10207"/>
              <a:gd name="connsiteX7" fmla="*/ 10310 w 10310"/>
              <a:gd name="connsiteY7" fmla="*/ 5066 h 10207"/>
              <a:gd name="connsiteX8" fmla="*/ 9779 w 10310"/>
              <a:gd name="connsiteY8" fmla="*/ 471 h 10207"/>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88 w 10319"/>
              <a:gd name="connsiteY0" fmla="*/ 495 h 10231"/>
              <a:gd name="connsiteX1" fmla="*/ 4981 w 10319"/>
              <a:gd name="connsiteY1" fmla="*/ 138 h 10231"/>
              <a:gd name="connsiteX2" fmla="*/ 450 w 10319"/>
              <a:gd name="connsiteY2" fmla="*/ 405 h 10231"/>
              <a:gd name="connsiteX3" fmla="*/ 8 w 10319"/>
              <a:gd name="connsiteY3" fmla="*/ 4780 h 10231"/>
              <a:gd name="connsiteX4" fmla="*/ 378 w 10319"/>
              <a:gd name="connsiteY4" fmla="*/ 9586 h 10231"/>
              <a:gd name="connsiteX5" fmla="*/ 5114 w 10319"/>
              <a:gd name="connsiteY5" fmla="*/ 10077 h 10231"/>
              <a:gd name="connsiteX6" fmla="*/ 9821 w 10319"/>
              <a:gd name="connsiteY6" fmla="*/ 9857 h 10231"/>
              <a:gd name="connsiteX7" fmla="*/ 10319 w 10319"/>
              <a:gd name="connsiteY7" fmla="*/ 5090 h 10231"/>
              <a:gd name="connsiteX8" fmla="*/ 9788 w 10319"/>
              <a:gd name="connsiteY8" fmla="*/ 495 h 10231"/>
              <a:gd name="connsiteX0" fmla="*/ 9790 w 10321"/>
              <a:gd name="connsiteY0" fmla="*/ 495 h 10231"/>
              <a:gd name="connsiteX1" fmla="*/ 4983 w 10321"/>
              <a:gd name="connsiteY1" fmla="*/ 138 h 10231"/>
              <a:gd name="connsiteX2" fmla="*/ 452 w 10321"/>
              <a:gd name="connsiteY2" fmla="*/ 405 h 10231"/>
              <a:gd name="connsiteX3" fmla="*/ 10 w 10321"/>
              <a:gd name="connsiteY3" fmla="*/ 4780 h 10231"/>
              <a:gd name="connsiteX4" fmla="*/ 380 w 10321"/>
              <a:gd name="connsiteY4" fmla="*/ 9586 h 10231"/>
              <a:gd name="connsiteX5" fmla="*/ 5116 w 10321"/>
              <a:gd name="connsiteY5" fmla="*/ 10077 h 10231"/>
              <a:gd name="connsiteX6" fmla="*/ 9823 w 10321"/>
              <a:gd name="connsiteY6" fmla="*/ 9857 h 10231"/>
              <a:gd name="connsiteX7" fmla="*/ 10321 w 10321"/>
              <a:gd name="connsiteY7" fmla="*/ 5090 h 10231"/>
              <a:gd name="connsiteX8" fmla="*/ 9790 w 10321"/>
              <a:gd name="connsiteY8" fmla="*/ 495 h 10231"/>
              <a:gd name="connsiteX0" fmla="*/ 9707 w 10321"/>
              <a:gd name="connsiteY0" fmla="*/ 365 h 10316"/>
              <a:gd name="connsiteX1" fmla="*/ 4983 w 10321"/>
              <a:gd name="connsiteY1" fmla="*/ 223 h 10316"/>
              <a:gd name="connsiteX2" fmla="*/ 452 w 10321"/>
              <a:gd name="connsiteY2" fmla="*/ 490 h 10316"/>
              <a:gd name="connsiteX3" fmla="*/ 10 w 10321"/>
              <a:gd name="connsiteY3" fmla="*/ 4865 h 10316"/>
              <a:gd name="connsiteX4" fmla="*/ 380 w 10321"/>
              <a:gd name="connsiteY4" fmla="*/ 9671 h 10316"/>
              <a:gd name="connsiteX5" fmla="*/ 5116 w 10321"/>
              <a:gd name="connsiteY5" fmla="*/ 10162 h 10316"/>
              <a:gd name="connsiteX6" fmla="*/ 9823 w 10321"/>
              <a:gd name="connsiteY6" fmla="*/ 9942 h 10316"/>
              <a:gd name="connsiteX7" fmla="*/ 10321 w 10321"/>
              <a:gd name="connsiteY7" fmla="*/ 5175 h 10316"/>
              <a:gd name="connsiteX8" fmla="*/ 9707 w 10321"/>
              <a:gd name="connsiteY8" fmla="*/ 365 h 10316"/>
              <a:gd name="connsiteX0" fmla="*/ 9707 w 10327"/>
              <a:gd name="connsiteY0" fmla="*/ 365 h 10327"/>
              <a:gd name="connsiteX1" fmla="*/ 4983 w 10327"/>
              <a:gd name="connsiteY1" fmla="*/ 223 h 10327"/>
              <a:gd name="connsiteX2" fmla="*/ 452 w 10327"/>
              <a:gd name="connsiteY2" fmla="*/ 490 h 10327"/>
              <a:gd name="connsiteX3" fmla="*/ 10 w 10327"/>
              <a:gd name="connsiteY3" fmla="*/ 4865 h 10327"/>
              <a:gd name="connsiteX4" fmla="*/ 380 w 10327"/>
              <a:gd name="connsiteY4" fmla="*/ 9671 h 10327"/>
              <a:gd name="connsiteX5" fmla="*/ 5116 w 10327"/>
              <a:gd name="connsiteY5" fmla="*/ 10162 h 10327"/>
              <a:gd name="connsiteX6" fmla="*/ 9918 w 10327"/>
              <a:gd name="connsiteY6" fmla="*/ 9749 h 10327"/>
              <a:gd name="connsiteX7" fmla="*/ 10321 w 10327"/>
              <a:gd name="connsiteY7" fmla="*/ 5175 h 10327"/>
              <a:gd name="connsiteX8" fmla="*/ 9707 w 10327"/>
              <a:gd name="connsiteY8" fmla="*/ 365 h 10327"/>
              <a:gd name="connsiteX0" fmla="*/ 9707 w 10327"/>
              <a:gd name="connsiteY0" fmla="*/ 365 h 10265"/>
              <a:gd name="connsiteX1" fmla="*/ 4983 w 10327"/>
              <a:gd name="connsiteY1" fmla="*/ 223 h 10265"/>
              <a:gd name="connsiteX2" fmla="*/ 452 w 10327"/>
              <a:gd name="connsiteY2" fmla="*/ 490 h 10265"/>
              <a:gd name="connsiteX3" fmla="*/ 10 w 10327"/>
              <a:gd name="connsiteY3" fmla="*/ 4865 h 10265"/>
              <a:gd name="connsiteX4" fmla="*/ 380 w 10327"/>
              <a:gd name="connsiteY4" fmla="*/ 9671 h 10265"/>
              <a:gd name="connsiteX5" fmla="*/ 5188 w 10327"/>
              <a:gd name="connsiteY5" fmla="*/ 10012 h 10265"/>
              <a:gd name="connsiteX6" fmla="*/ 9918 w 10327"/>
              <a:gd name="connsiteY6" fmla="*/ 9749 h 10265"/>
              <a:gd name="connsiteX7" fmla="*/ 10321 w 10327"/>
              <a:gd name="connsiteY7" fmla="*/ 5175 h 10265"/>
              <a:gd name="connsiteX8" fmla="*/ 9707 w 10327"/>
              <a:gd name="connsiteY8" fmla="*/ 365 h 10265"/>
              <a:gd name="connsiteX0" fmla="*/ 9710 w 10330"/>
              <a:gd name="connsiteY0" fmla="*/ 365 h 10251"/>
              <a:gd name="connsiteX1" fmla="*/ 4986 w 10330"/>
              <a:gd name="connsiteY1" fmla="*/ 223 h 10251"/>
              <a:gd name="connsiteX2" fmla="*/ 455 w 10330"/>
              <a:gd name="connsiteY2" fmla="*/ 490 h 10251"/>
              <a:gd name="connsiteX3" fmla="*/ 13 w 10330"/>
              <a:gd name="connsiteY3" fmla="*/ 4865 h 10251"/>
              <a:gd name="connsiteX4" fmla="*/ 562 w 10330"/>
              <a:gd name="connsiteY4" fmla="*/ 9650 h 10251"/>
              <a:gd name="connsiteX5" fmla="*/ 5191 w 10330"/>
              <a:gd name="connsiteY5" fmla="*/ 10012 h 10251"/>
              <a:gd name="connsiteX6" fmla="*/ 9921 w 10330"/>
              <a:gd name="connsiteY6" fmla="*/ 9749 h 10251"/>
              <a:gd name="connsiteX7" fmla="*/ 10324 w 10330"/>
              <a:gd name="connsiteY7" fmla="*/ 5175 h 10251"/>
              <a:gd name="connsiteX8" fmla="*/ 9710 w 10330"/>
              <a:gd name="connsiteY8" fmla="*/ 365 h 10251"/>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2 w 10332"/>
              <a:gd name="connsiteY0" fmla="*/ 365 h 10317"/>
              <a:gd name="connsiteX1" fmla="*/ 4988 w 10332"/>
              <a:gd name="connsiteY1" fmla="*/ 223 h 10317"/>
              <a:gd name="connsiteX2" fmla="*/ 457 w 10332"/>
              <a:gd name="connsiteY2" fmla="*/ 490 h 10317"/>
              <a:gd name="connsiteX3" fmla="*/ 15 w 10332"/>
              <a:gd name="connsiteY3" fmla="*/ 4865 h 10317"/>
              <a:gd name="connsiteX4" fmla="*/ 588 w 10332"/>
              <a:gd name="connsiteY4" fmla="*/ 9929 h 10317"/>
              <a:gd name="connsiteX5" fmla="*/ 5193 w 10332"/>
              <a:gd name="connsiteY5" fmla="*/ 10012 h 10317"/>
              <a:gd name="connsiteX6" fmla="*/ 9923 w 10332"/>
              <a:gd name="connsiteY6" fmla="*/ 9749 h 10317"/>
              <a:gd name="connsiteX7" fmla="*/ 10326 w 10332"/>
              <a:gd name="connsiteY7" fmla="*/ 5175 h 10317"/>
              <a:gd name="connsiteX8" fmla="*/ 9712 w 10332"/>
              <a:gd name="connsiteY8" fmla="*/ 365 h 10317"/>
              <a:gd name="connsiteX0" fmla="*/ 9712 w 10332"/>
              <a:gd name="connsiteY0" fmla="*/ 365 h 10185"/>
              <a:gd name="connsiteX1" fmla="*/ 4988 w 10332"/>
              <a:gd name="connsiteY1" fmla="*/ 223 h 10185"/>
              <a:gd name="connsiteX2" fmla="*/ 457 w 10332"/>
              <a:gd name="connsiteY2" fmla="*/ 490 h 10185"/>
              <a:gd name="connsiteX3" fmla="*/ 15 w 10332"/>
              <a:gd name="connsiteY3" fmla="*/ 4865 h 10185"/>
              <a:gd name="connsiteX4" fmla="*/ 588 w 10332"/>
              <a:gd name="connsiteY4" fmla="*/ 9929 h 10185"/>
              <a:gd name="connsiteX5" fmla="*/ 5193 w 10332"/>
              <a:gd name="connsiteY5" fmla="*/ 10012 h 10185"/>
              <a:gd name="connsiteX6" fmla="*/ 9923 w 10332"/>
              <a:gd name="connsiteY6" fmla="*/ 9749 h 10185"/>
              <a:gd name="connsiteX7" fmla="*/ 10326 w 10332"/>
              <a:gd name="connsiteY7" fmla="*/ 5175 h 10185"/>
              <a:gd name="connsiteX8" fmla="*/ 9712 w 10332"/>
              <a:gd name="connsiteY8" fmla="*/ 365 h 10185"/>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267"/>
              <a:gd name="connsiteY0" fmla="*/ 365 h 10183"/>
              <a:gd name="connsiteX1" fmla="*/ 4988 w 10267"/>
              <a:gd name="connsiteY1" fmla="*/ 223 h 10183"/>
              <a:gd name="connsiteX2" fmla="*/ 457 w 10267"/>
              <a:gd name="connsiteY2" fmla="*/ 490 h 10183"/>
              <a:gd name="connsiteX3" fmla="*/ 15 w 10267"/>
              <a:gd name="connsiteY3" fmla="*/ 4865 h 10183"/>
              <a:gd name="connsiteX4" fmla="*/ 588 w 10267"/>
              <a:gd name="connsiteY4" fmla="*/ 9929 h 10183"/>
              <a:gd name="connsiteX5" fmla="*/ 5193 w 10267"/>
              <a:gd name="connsiteY5" fmla="*/ 10012 h 10183"/>
              <a:gd name="connsiteX6" fmla="*/ 9792 w 10267"/>
              <a:gd name="connsiteY6" fmla="*/ 9792 h 10183"/>
              <a:gd name="connsiteX7" fmla="*/ 10266 w 10267"/>
              <a:gd name="connsiteY7" fmla="*/ 5175 h 10183"/>
              <a:gd name="connsiteX8" fmla="*/ 9712 w 10267"/>
              <a:gd name="connsiteY8" fmla="*/ 365 h 10183"/>
              <a:gd name="connsiteX0" fmla="*/ 9712 w 10288"/>
              <a:gd name="connsiteY0" fmla="*/ 365 h 10186"/>
              <a:gd name="connsiteX1" fmla="*/ 4988 w 10288"/>
              <a:gd name="connsiteY1" fmla="*/ 223 h 10186"/>
              <a:gd name="connsiteX2" fmla="*/ 457 w 10288"/>
              <a:gd name="connsiteY2" fmla="*/ 490 h 10186"/>
              <a:gd name="connsiteX3" fmla="*/ 15 w 10288"/>
              <a:gd name="connsiteY3" fmla="*/ 4865 h 10186"/>
              <a:gd name="connsiteX4" fmla="*/ 588 w 10288"/>
              <a:gd name="connsiteY4" fmla="*/ 9929 h 10186"/>
              <a:gd name="connsiteX5" fmla="*/ 5193 w 10288"/>
              <a:gd name="connsiteY5" fmla="*/ 10012 h 10186"/>
              <a:gd name="connsiteX6" fmla="*/ 9935 w 10288"/>
              <a:gd name="connsiteY6" fmla="*/ 9728 h 10186"/>
              <a:gd name="connsiteX7" fmla="*/ 10266 w 10288"/>
              <a:gd name="connsiteY7" fmla="*/ 5175 h 10186"/>
              <a:gd name="connsiteX8" fmla="*/ 9712 w 10288"/>
              <a:gd name="connsiteY8" fmla="*/ 365 h 10186"/>
              <a:gd name="connsiteX0" fmla="*/ 9712 w 10288"/>
              <a:gd name="connsiteY0" fmla="*/ 435 h 10256"/>
              <a:gd name="connsiteX1" fmla="*/ 4988 w 10288"/>
              <a:gd name="connsiteY1" fmla="*/ 100 h 10256"/>
              <a:gd name="connsiteX2" fmla="*/ 457 w 10288"/>
              <a:gd name="connsiteY2" fmla="*/ 560 h 10256"/>
              <a:gd name="connsiteX3" fmla="*/ 15 w 10288"/>
              <a:gd name="connsiteY3" fmla="*/ 4935 h 10256"/>
              <a:gd name="connsiteX4" fmla="*/ 588 w 10288"/>
              <a:gd name="connsiteY4" fmla="*/ 9999 h 10256"/>
              <a:gd name="connsiteX5" fmla="*/ 5193 w 10288"/>
              <a:gd name="connsiteY5" fmla="*/ 10082 h 10256"/>
              <a:gd name="connsiteX6" fmla="*/ 9935 w 10288"/>
              <a:gd name="connsiteY6" fmla="*/ 9798 h 10256"/>
              <a:gd name="connsiteX7" fmla="*/ 10266 w 10288"/>
              <a:gd name="connsiteY7" fmla="*/ 5245 h 10256"/>
              <a:gd name="connsiteX8" fmla="*/ 9712 w 10288"/>
              <a:gd name="connsiteY8" fmla="*/ 435 h 10256"/>
              <a:gd name="connsiteX0" fmla="*/ 9749 w 10325"/>
              <a:gd name="connsiteY0" fmla="*/ 435 h 10256"/>
              <a:gd name="connsiteX1" fmla="*/ 5025 w 10325"/>
              <a:gd name="connsiteY1" fmla="*/ 100 h 10256"/>
              <a:gd name="connsiteX2" fmla="*/ 387 w 10325"/>
              <a:gd name="connsiteY2" fmla="*/ 431 h 10256"/>
              <a:gd name="connsiteX3" fmla="*/ 52 w 10325"/>
              <a:gd name="connsiteY3" fmla="*/ 4935 h 10256"/>
              <a:gd name="connsiteX4" fmla="*/ 625 w 10325"/>
              <a:gd name="connsiteY4" fmla="*/ 9999 h 10256"/>
              <a:gd name="connsiteX5" fmla="*/ 5230 w 10325"/>
              <a:gd name="connsiteY5" fmla="*/ 10082 h 10256"/>
              <a:gd name="connsiteX6" fmla="*/ 9972 w 10325"/>
              <a:gd name="connsiteY6" fmla="*/ 9798 h 10256"/>
              <a:gd name="connsiteX7" fmla="*/ 10303 w 10325"/>
              <a:gd name="connsiteY7" fmla="*/ 5245 h 10256"/>
              <a:gd name="connsiteX8" fmla="*/ 9749 w 10325"/>
              <a:gd name="connsiteY8" fmla="*/ 435 h 10256"/>
              <a:gd name="connsiteX0" fmla="*/ 9821 w 10325"/>
              <a:gd name="connsiteY0" fmla="*/ 401 h 10308"/>
              <a:gd name="connsiteX1" fmla="*/ 5025 w 10325"/>
              <a:gd name="connsiteY1" fmla="*/ 152 h 10308"/>
              <a:gd name="connsiteX2" fmla="*/ 387 w 10325"/>
              <a:gd name="connsiteY2" fmla="*/ 483 h 10308"/>
              <a:gd name="connsiteX3" fmla="*/ 52 w 10325"/>
              <a:gd name="connsiteY3" fmla="*/ 4987 h 10308"/>
              <a:gd name="connsiteX4" fmla="*/ 625 w 10325"/>
              <a:gd name="connsiteY4" fmla="*/ 10051 h 10308"/>
              <a:gd name="connsiteX5" fmla="*/ 5230 w 10325"/>
              <a:gd name="connsiteY5" fmla="*/ 10134 h 10308"/>
              <a:gd name="connsiteX6" fmla="*/ 9972 w 10325"/>
              <a:gd name="connsiteY6" fmla="*/ 9850 h 10308"/>
              <a:gd name="connsiteX7" fmla="*/ 10303 w 10325"/>
              <a:gd name="connsiteY7" fmla="*/ 5297 h 10308"/>
              <a:gd name="connsiteX8" fmla="*/ 9821 w 10325"/>
              <a:gd name="connsiteY8" fmla="*/ 401 h 10308"/>
              <a:gd name="connsiteX0" fmla="*/ 9821 w 10325"/>
              <a:gd name="connsiteY0" fmla="*/ 444 h 10351"/>
              <a:gd name="connsiteX1" fmla="*/ 5120 w 10325"/>
              <a:gd name="connsiteY1" fmla="*/ 88 h 10351"/>
              <a:gd name="connsiteX2" fmla="*/ 387 w 10325"/>
              <a:gd name="connsiteY2" fmla="*/ 526 h 10351"/>
              <a:gd name="connsiteX3" fmla="*/ 52 w 10325"/>
              <a:gd name="connsiteY3" fmla="*/ 5030 h 10351"/>
              <a:gd name="connsiteX4" fmla="*/ 625 w 10325"/>
              <a:gd name="connsiteY4" fmla="*/ 10094 h 10351"/>
              <a:gd name="connsiteX5" fmla="*/ 5230 w 10325"/>
              <a:gd name="connsiteY5" fmla="*/ 10177 h 10351"/>
              <a:gd name="connsiteX6" fmla="*/ 9972 w 10325"/>
              <a:gd name="connsiteY6" fmla="*/ 9893 h 10351"/>
              <a:gd name="connsiteX7" fmla="*/ 10303 w 10325"/>
              <a:gd name="connsiteY7" fmla="*/ 5340 h 10351"/>
              <a:gd name="connsiteX8" fmla="*/ 9821 w 10325"/>
              <a:gd name="connsiteY8" fmla="*/ 444 h 10351"/>
              <a:gd name="connsiteX0" fmla="*/ 9939 w 10443"/>
              <a:gd name="connsiteY0" fmla="*/ 444 h 10504"/>
              <a:gd name="connsiteX1" fmla="*/ 5238 w 10443"/>
              <a:gd name="connsiteY1" fmla="*/ 88 h 10504"/>
              <a:gd name="connsiteX2" fmla="*/ 505 w 10443"/>
              <a:gd name="connsiteY2" fmla="*/ 526 h 10504"/>
              <a:gd name="connsiteX3" fmla="*/ 15 w 10443"/>
              <a:gd name="connsiteY3" fmla="*/ 5051 h 10504"/>
              <a:gd name="connsiteX4" fmla="*/ 743 w 10443"/>
              <a:gd name="connsiteY4" fmla="*/ 10094 h 10504"/>
              <a:gd name="connsiteX5" fmla="*/ 5348 w 10443"/>
              <a:gd name="connsiteY5" fmla="*/ 10177 h 10504"/>
              <a:gd name="connsiteX6" fmla="*/ 10090 w 10443"/>
              <a:gd name="connsiteY6" fmla="*/ 9893 h 10504"/>
              <a:gd name="connsiteX7" fmla="*/ 10421 w 10443"/>
              <a:gd name="connsiteY7" fmla="*/ 5340 h 10504"/>
              <a:gd name="connsiteX8" fmla="*/ 9939 w 10443"/>
              <a:gd name="connsiteY8" fmla="*/ 444 h 10504"/>
              <a:gd name="connsiteX0" fmla="*/ 9989 w 10493"/>
              <a:gd name="connsiteY0" fmla="*/ 444 h 10473"/>
              <a:gd name="connsiteX1" fmla="*/ 5288 w 10493"/>
              <a:gd name="connsiteY1" fmla="*/ 88 h 10473"/>
              <a:gd name="connsiteX2" fmla="*/ 555 w 10493"/>
              <a:gd name="connsiteY2" fmla="*/ 526 h 10473"/>
              <a:gd name="connsiteX3" fmla="*/ 65 w 10493"/>
              <a:gd name="connsiteY3" fmla="*/ 5051 h 10473"/>
              <a:gd name="connsiteX4" fmla="*/ 602 w 10493"/>
              <a:gd name="connsiteY4" fmla="*/ 10051 h 10473"/>
              <a:gd name="connsiteX5" fmla="*/ 5398 w 10493"/>
              <a:gd name="connsiteY5" fmla="*/ 10177 h 10473"/>
              <a:gd name="connsiteX6" fmla="*/ 10140 w 10493"/>
              <a:gd name="connsiteY6" fmla="*/ 9893 h 10473"/>
              <a:gd name="connsiteX7" fmla="*/ 10471 w 10493"/>
              <a:gd name="connsiteY7" fmla="*/ 5340 h 10473"/>
              <a:gd name="connsiteX8" fmla="*/ 9989 w 10493"/>
              <a:gd name="connsiteY8" fmla="*/ 444 h 10473"/>
              <a:gd name="connsiteX0" fmla="*/ 9928 w 10432"/>
              <a:gd name="connsiteY0" fmla="*/ 444 h 10484"/>
              <a:gd name="connsiteX1" fmla="*/ 5227 w 10432"/>
              <a:gd name="connsiteY1" fmla="*/ 88 h 10484"/>
              <a:gd name="connsiteX2" fmla="*/ 494 w 10432"/>
              <a:gd name="connsiteY2" fmla="*/ 526 h 10484"/>
              <a:gd name="connsiteX3" fmla="*/ 4 w 10432"/>
              <a:gd name="connsiteY3" fmla="*/ 5051 h 10484"/>
              <a:gd name="connsiteX4" fmla="*/ 541 w 10432"/>
              <a:gd name="connsiteY4" fmla="*/ 10051 h 10484"/>
              <a:gd name="connsiteX5" fmla="*/ 5337 w 10432"/>
              <a:gd name="connsiteY5" fmla="*/ 10177 h 10484"/>
              <a:gd name="connsiteX6" fmla="*/ 10079 w 10432"/>
              <a:gd name="connsiteY6" fmla="*/ 9893 h 10484"/>
              <a:gd name="connsiteX7" fmla="*/ 10410 w 10432"/>
              <a:gd name="connsiteY7" fmla="*/ 5340 h 10484"/>
              <a:gd name="connsiteX8" fmla="*/ 9928 w 10432"/>
              <a:gd name="connsiteY8" fmla="*/ 444 h 10484"/>
              <a:gd name="connsiteX0" fmla="*/ 9988 w 10492"/>
              <a:gd name="connsiteY0" fmla="*/ 444 h 10557"/>
              <a:gd name="connsiteX1" fmla="*/ 5287 w 10492"/>
              <a:gd name="connsiteY1" fmla="*/ 88 h 10557"/>
              <a:gd name="connsiteX2" fmla="*/ 554 w 10492"/>
              <a:gd name="connsiteY2" fmla="*/ 526 h 10557"/>
              <a:gd name="connsiteX3" fmla="*/ 64 w 10492"/>
              <a:gd name="connsiteY3" fmla="*/ 5051 h 10557"/>
              <a:gd name="connsiteX4" fmla="*/ 601 w 10492"/>
              <a:gd name="connsiteY4" fmla="*/ 10051 h 10557"/>
              <a:gd name="connsiteX5" fmla="*/ 5385 w 10492"/>
              <a:gd name="connsiteY5" fmla="*/ 10370 h 10557"/>
              <a:gd name="connsiteX6" fmla="*/ 10139 w 10492"/>
              <a:gd name="connsiteY6" fmla="*/ 9893 h 10557"/>
              <a:gd name="connsiteX7" fmla="*/ 10470 w 10492"/>
              <a:gd name="connsiteY7" fmla="*/ 5340 h 10557"/>
              <a:gd name="connsiteX8" fmla="*/ 9988 w 10492"/>
              <a:gd name="connsiteY8" fmla="*/ 444 h 10557"/>
              <a:gd name="connsiteX0" fmla="*/ 9928 w 10432"/>
              <a:gd name="connsiteY0" fmla="*/ 444 h 10515"/>
              <a:gd name="connsiteX1" fmla="*/ 5227 w 10432"/>
              <a:gd name="connsiteY1" fmla="*/ 88 h 10515"/>
              <a:gd name="connsiteX2" fmla="*/ 494 w 10432"/>
              <a:gd name="connsiteY2" fmla="*/ 526 h 10515"/>
              <a:gd name="connsiteX3" fmla="*/ 4 w 10432"/>
              <a:gd name="connsiteY3" fmla="*/ 5051 h 10515"/>
              <a:gd name="connsiteX4" fmla="*/ 541 w 10432"/>
              <a:gd name="connsiteY4" fmla="*/ 10051 h 10515"/>
              <a:gd name="connsiteX5" fmla="*/ 5325 w 10432"/>
              <a:gd name="connsiteY5" fmla="*/ 10370 h 10515"/>
              <a:gd name="connsiteX6" fmla="*/ 10079 w 10432"/>
              <a:gd name="connsiteY6" fmla="*/ 9893 h 10515"/>
              <a:gd name="connsiteX7" fmla="*/ 10410 w 10432"/>
              <a:gd name="connsiteY7" fmla="*/ 5340 h 10515"/>
              <a:gd name="connsiteX8" fmla="*/ 9928 w 10432"/>
              <a:gd name="connsiteY8" fmla="*/ 444 h 10515"/>
              <a:gd name="connsiteX0" fmla="*/ 9934 w 10438"/>
              <a:gd name="connsiteY0" fmla="*/ 444 h 10584"/>
              <a:gd name="connsiteX1" fmla="*/ 5233 w 10438"/>
              <a:gd name="connsiteY1" fmla="*/ 88 h 10584"/>
              <a:gd name="connsiteX2" fmla="*/ 500 w 10438"/>
              <a:gd name="connsiteY2" fmla="*/ 526 h 10584"/>
              <a:gd name="connsiteX3" fmla="*/ 10 w 10438"/>
              <a:gd name="connsiteY3" fmla="*/ 5051 h 10584"/>
              <a:gd name="connsiteX4" fmla="*/ 666 w 10438"/>
              <a:gd name="connsiteY4" fmla="*/ 10158 h 10584"/>
              <a:gd name="connsiteX5" fmla="*/ 5331 w 10438"/>
              <a:gd name="connsiteY5" fmla="*/ 10370 h 10584"/>
              <a:gd name="connsiteX6" fmla="*/ 10085 w 10438"/>
              <a:gd name="connsiteY6" fmla="*/ 9893 h 10584"/>
              <a:gd name="connsiteX7" fmla="*/ 10416 w 10438"/>
              <a:gd name="connsiteY7" fmla="*/ 5340 h 10584"/>
              <a:gd name="connsiteX8" fmla="*/ 9934 w 10438"/>
              <a:gd name="connsiteY8" fmla="*/ 444 h 10584"/>
              <a:gd name="connsiteX0" fmla="*/ 9934 w 10438"/>
              <a:gd name="connsiteY0" fmla="*/ 444 h 10605"/>
              <a:gd name="connsiteX1" fmla="*/ 5233 w 10438"/>
              <a:gd name="connsiteY1" fmla="*/ 88 h 10605"/>
              <a:gd name="connsiteX2" fmla="*/ 500 w 10438"/>
              <a:gd name="connsiteY2" fmla="*/ 526 h 10605"/>
              <a:gd name="connsiteX3" fmla="*/ 10 w 10438"/>
              <a:gd name="connsiteY3" fmla="*/ 5051 h 10605"/>
              <a:gd name="connsiteX4" fmla="*/ 666 w 10438"/>
              <a:gd name="connsiteY4" fmla="*/ 10158 h 10605"/>
              <a:gd name="connsiteX5" fmla="*/ 5331 w 10438"/>
              <a:gd name="connsiteY5" fmla="*/ 10370 h 10605"/>
              <a:gd name="connsiteX6" fmla="*/ 10085 w 10438"/>
              <a:gd name="connsiteY6" fmla="*/ 9893 h 10605"/>
              <a:gd name="connsiteX7" fmla="*/ 10416 w 10438"/>
              <a:gd name="connsiteY7" fmla="*/ 5340 h 10605"/>
              <a:gd name="connsiteX8" fmla="*/ 9934 w 10438"/>
              <a:gd name="connsiteY8" fmla="*/ 444 h 10605"/>
              <a:gd name="connsiteX0" fmla="*/ 9934 w 10438"/>
              <a:gd name="connsiteY0" fmla="*/ 444 h 10497"/>
              <a:gd name="connsiteX1" fmla="*/ 5233 w 10438"/>
              <a:gd name="connsiteY1" fmla="*/ 88 h 10497"/>
              <a:gd name="connsiteX2" fmla="*/ 500 w 10438"/>
              <a:gd name="connsiteY2" fmla="*/ 526 h 10497"/>
              <a:gd name="connsiteX3" fmla="*/ 10 w 10438"/>
              <a:gd name="connsiteY3" fmla="*/ 5051 h 10497"/>
              <a:gd name="connsiteX4" fmla="*/ 666 w 10438"/>
              <a:gd name="connsiteY4" fmla="*/ 10158 h 10497"/>
              <a:gd name="connsiteX5" fmla="*/ 5331 w 10438"/>
              <a:gd name="connsiteY5" fmla="*/ 10370 h 10497"/>
              <a:gd name="connsiteX6" fmla="*/ 10085 w 10438"/>
              <a:gd name="connsiteY6" fmla="*/ 9893 h 10497"/>
              <a:gd name="connsiteX7" fmla="*/ 10416 w 10438"/>
              <a:gd name="connsiteY7" fmla="*/ 5340 h 10497"/>
              <a:gd name="connsiteX8" fmla="*/ 9934 w 10438"/>
              <a:gd name="connsiteY8" fmla="*/ 444 h 10497"/>
              <a:gd name="connsiteX0" fmla="*/ 9934 w 10455"/>
              <a:gd name="connsiteY0" fmla="*/ 444 h 10491"/>
              <a:gd name="connsiteX1" fmla="*/ 5233 w 10455"/>
              <a:gd name="connsiteY1" fmla="*/ 88 h 10491"/>
              <a:gd name="connsiteX2" fmla="*/ 500 w 10455"/>
              <a:gd name="connsiteY2" fmla="*/ 526 h 10491"/>
              <a:gd name="connsiteX3" fmla="*/ 10 w 10455"/>
              <a:gd name="connsiteY3" fmla="*/ 5051 h 10491"/>
              <a:gd name="connsiteX4" fmla="*/ 666 w 10455"/>
              <a:gd name="connsiteY4" fmla="*/ 10158 h 10491"/>
              <a:gd name="connsiteX5" fmla="*/ 5331 w 10455"/>
              <a:gd name="connsiteY5" fmla="*/ 10370 h 10491"/>
              <a:gd name="connsiteX6" fmla="*/ 10133 w 10455"/>
              <a:gd name="connsiteY6" fmla="*/ 10000 h 10491"/>
              <a:gd name="connsiteX7" fmla="*/ 10416 w 10455"/>
              <a:gd name="connsiteY7" fmla="*/ 5340 h 10491"/>
              <a:gd name="connsiteX8" fmla="*/ 9934 w 10455"/>
              <a:gd name="connsiteY8" fmla="*/ 444 h 10491"/>
              <a:gd name="connsiteX0" fmla="*/ 9994 w 10455"/>
              <a:gd name="connsiteY0" fmla="*/ 435 h 10503"/>
              <a:gd name="connsiteX1" fmla="*/ 5233 w 10455"/>
              <a:gd name="connsiteY1" fmla="*/ 100 h 10503"/>
              <a:gd name="connsiteX2" fmla="*/ 500 w 10455"/>
              <a:gd name="connsiteY2" fmla="*/ 538 h 10503"/>
              <a:gd name="connsiteX3" fmla="*/ 10 w 10455"/>
              <a:gd name="connsiteY3" fmla="*/ 5063 h 10503"/>
              <a:gd name="connsiteX4" fmla="*/ 666 w 10455"/>
              <a:gd name="connsiteY4" fmla="*/ 10170 h 10503"/>
              <a:gd name="connsiteX5" fmla="*/ 5331 w 10455"/>
              <a:gd name="connsiteY5" fmla="*/ 10382 h 10503"/>
              <a:gd name="connsiteX6" fmla="*/ 10133 w 10455"/>
              <a:gd name="connsiteY6" fmla="*/ 10012 h 10503"/>
              <a:gd name="connsiteX7" fmla="*/ 10416 w 10455"/>
              <a:gd name="connsiteY7" fmla="*/ 5352 h 10503"/>
              <a:gd name="connsiteX8" fmla="*/ 9994 w 10455"/>
              <a:gd name="connsiteY8" fmla="*/ 435 h 10503"/>
              <a:gd name="connsiteX0" fmla="*/ 9994 w 10541"/>
              <a:gd name="connsiteY0" fmla="*/ 435 h 10503"/>
              <a:gd name="connsiteX1" fmla="*/ 5233 w 10541"/>
              <a:gd name="connsiteY1" fmla="*/ 100 h 10503"/>
              <a:gd name="connsiteX2" fmla="*/ 500 w 10541"/>
              <a:gd name="connsiteY2" fmla="*/ 538 h 10503"/>
              <a:gd name="connsiteX3" fmla="*/ 10 w 10541"/>
              <a:gd name="connsiteY3" fmla="*/ 5063 h 10503"/>
              <a:gd name="connsiteX4" fmla="*/ 666 w 10541"/>
              <a:gd name="connsiteY4" fmla="*/ 10170 h 10503"/>
              <a:gd name="connsiteX5" fmla="*/ 5331 w 10541"/>
              <a:gd name="connsiteY5" fmla="*/ 10382 h 10503"/>
              <a:gd name="connsiteX6" fmla="*/ 10133 w 10541"/>
              <a:gd name="connsiteY6" fmla="*/ 10012 h 10503"/>
              <a:gd name="connsiteX7" fmla="*/ 10535 w 10541"/>
              <a:gd name="connsiteY7" fmla="*/ 5331 h 10503"/>
              <a:gd name="connsiteX8" fmla="*/ 9994 w 10541"/>
              <a:gd name="connsiteY8" fmla="*/ 435 h 10503"/>
              <a:gd name="connsiteX0" fmla="*/ 9994 w 10550"/>
              <a:gd name="connsiteY0" fmla="*/ 435 h 10500"/>
              <a:gd name="connsiteX1" fmla="*/ 5233 w 10550"/>
              <a:gd name="connsiteY1" fmla="*/ 100 h 10500"/>
              <a:gd name="connsiteX2" fmla="*/ 500 w 10550"/>
              <a:gd name="connsiteY2" fmla="*/ 538 h 10500"/>
              <a:gd name="connsiteX3" fmla="*/ 10 w 10550"/>
              <a:gd name="connsiteY3" fmla="*/ 5063 h 10500"/>
              <a:gd name="connsiteX4" fmla="*/ 666 w 10550"/>
              <a:gd name="connsiteY4" fmla="*/ 10170 h 10500"/>
              <a:gd name="connsiteX5" fmla="*/ 5331 w 10550"/>
              <a:gd name="connsiteY5" fmla="*/ 10382 h 10500"/>
              <a:gd name="connsiteX6" fmla="*/ 10181 w 10550"/>
              <a:gd name="connsiteY6" fmla="*/ 10055 h 10500"/>
              <a:gd name="connsiteX7" fmla="*/ 10535 w 10550"/>
              <a:gd name="connsiteY7" fmla="*/ 5331 h 10500"/>
              <a:gd name="connsiteX8" fmla="*/ 9994 w 10550"/>
              <a:gd name="connsiteY8" fmla="*/ 435 h 10500"/>
              <a:gd name="connsiteX0" fmla="*/ 9994 w 10550"/>
              <a:gd name="connsiteY0" fmla="*/ 435 h 10528"/>
              <a:gd name="connsiteX1" fmla="*/ 5233 w 10550"/>
              <a:gd name="connsiteY1" fmla="*/ 100 h 10528"/>
              <a:gd name="connsiteX2" fmla="*/ 500 w 10550"/>
              <a:gd name="connsiteY2" fmla="*/ 538 h 10528"/>
              <a:gd name="connsiteX3" fmla="*/ 10 w 10550"/>
              <a:gd name="connsiteY3" fmla="*/ 5063 h 10528"/>
              <a:gd name="connsiteX4" fmla="*/ 666 w 10550"/>
              <a:gd name="connsiteY4" fmla="*/ 10213 h 10528"/>
              <a:gd name="connsiteX5" fmla="*/ 5331 w 10550"/>
              <a:gd name="connsiteY5" fmla="*/ 10382 h 10528"/>
              <a:gd name="connsiteX6" fmla="*/ 10181 w 10550"/>
              <a:gd name="connsiteY6" fmla="*/ 10055 h 10528"/>
              <a:gd name="connsiteX7" fmla="*/ 10535 w 10550"/>
              <a:gd name="connsiteY7" fmla="*/ 5331 h 10528"/>
              <a:gd name="connsiteX8" fmla="*/ 9994 w 10550"/>
              <a:gd name="connsiteY8" fmla="*/ 435 h 10528"/>
              <a:gd name="connsiteX0" fmla="*/ 9991 w 10547"/>
              <a:gd name="connsiteY0" fmla="*/ 435 h 10528"/>
              <a:gd name="connsiteX1" fmla="*/ 5230 w 10547"/>
              <a:gd name="connsiteY1" fmla="*/ 100 h 10528"/>
              <a:gd name="connsiteX2" fmla="*/ 497 w 10547"/>
              <a:gd name="connsiteY2" fmla="*/ 538 h 10528"/>
              <a:gd name="connsiteX3" fmla="*/ 7 w 10547"/>
              <a:gd name="connsiteY3" fmla="*/ 5063 h 10528"/>
              <a:gd name="connsiteX4" fmla="*/ 663 w 10547"/>
              <a:gd name="connsiteY4" fmla="*/ 10213 h 10528"/>
              <a:gd name="connsiteX5" fmla="*/ 5328 w 10547"/>
              <a:gd name="connsiteY5" fmla="*/ 10382 h 10528"/>
              <a:gd name="connsiteX6" fmla="*/ 10178 w 10547"/>
              <a:gd name="connsiteY6" fmla="*/ 10055 h 10528"/>
              <a:gd name="connsiteX7" fmla="*/ 10532 w 10547"/>
              <a:gd name="connsiteY7" fmla="*/ 5331 h 10528"/>
              <a:gd name="connsiteX8" fmla="*/ 9991 w 10547"/>
              <a:gd name="connsiteY8" fmla="*/ 435 h 10528"/>
              <a:gd name="connsiteX0" fmla="*/ 9999 w 10555"/>
              <a:gd name="connsiteY0" fmla="*/ 435 h 10528"/>
              <a:gd name="connsiteX1" fmla="*/ 5238 w 10555"/>
              <a:gd name="connsiteY1" fmla="*/ 100 h 10528"/>
              <a:gd name="connsiteX2" fmla="*/ 481 w 10555"/>
              <a:gd name="connsiteY2" fmla="*/ 559 h 10528"/>
              <a:gd name="connsiteX3" fmla="*/ 15 w 10555"/>
              <a:gd name="connsiteY3" fmla="*/ 5063 h 10528"/>
              <a:gd name="connsiteX4" fmla="*/ 671 w 10555"/>
              <a:gd name="connsiteY4" fmla="*/ 10213 h 10528"/>
              <a:gd name="connsiteX5" fmla="*/ 5336 w 10555"/>
              <a:gd name="connsiteY5" fmla="*/ 10382 h 10528"/>
              <a:gd name="connsiteX6" fmla="*/ 10186 w 10555"/>
              <a:gd name="connsiteY6" fmla="*/ 10055 h 10528"/>
              <a:gd name="connsiteX7" fmla="*/ 10540 w 10555"/>
              <a:gd name="connsiteY7" fmla="*/ 5331 h 10528"/>
              <a:gd name="connsiteX8" fmla="*/ 9999 w 10555"/>
              <a:gd name="connsiteY8" fmla="*/ 435 h 10528"/>
              <a:gd name="connsiteX0" fmla="*/ 9999 w 10555"/>
              <a:gd name="connsiteY0" fmla="*/ 457 h 10550"/>
              <a:gd name="connsiteX1" fmla="*/ 5238 w 10555"/>
              <a:gd name="connsiteY1" fmla="*/ 122 h 10550"/>
              <a:gd name="connsiteX2" fmla="*/ 481 w 10555"/>
              <a:gd name="connsiteY2" fmla="*/ 581 h 10550"/>
              <a:gd name="connsiteX3" fmla="*/ 15 w 10555"/>
              <a:gd name="connsiteY3" fmla="*/ 5085 h 10550"/>
              <a:gd name="connsiteX4" fmla="*/ 671 w 10555"/>
              <a:gd name="connsiteY4" fmla="*/ 10235 h 10550"/>
              <a:gd name="connsiteX5" fmla="*/ 5336 w 10555"/>
              <a:gd name="connsiteY5" fmla="*/ 10404 h 10550"/>
              <a:gd name="connsiteX6" fmla="*/ 10186 w 10555"/>
              <a:gd name="connsiteY6" fmla="*/ 10077 h 10550"/>
              <a:gd name="connsiteX7" fmla="*/ 10540 w 10555"/>
              <a:gd name="connsiteY7" fmla="*/ 5353 h 10550"/>
              <a:gd name="connsiteX8" fmla="*/ 9999 w 10555"/>
              <a:gd name="connsiteY8" fmla="*/ 457 h 10550"/>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47"/>
              <a:gd name="connsiteY0" fmla="*/ 409 h 10564"/>
              <a:gd name="connsiteX1" fmla="*/ 5238 w 10547"/>
              <a:gd name="connsiteY1" fmla="*/ 138 h 10564"/>
              <a:gd name="connsiteX2" fmla="*/ 481 w 10547"/>
              <a:gd name="connsiteY2" fmla="*/ 597 h 10564"/>
              <a:gd name="connsiteX3" fmla="*/ 15 w 10547"/>
              <a:gd name="connsiteY3" fmla="*/ 5101 h 10564"/>
              <a:gd name="connsiteX4" fmla="*/ 671 w 10547"/>
              <a:gd name="connsiteY4" fmla="*/ 10251 h 10564"/>
              <a:gd name="connsiteX5" fmla="*/ 5336 w 10547"/>
              <a:gd name="connsiteY5" fmla="*/ 10420 h 10564"/>
              <a:gd name="connsiteX6" fmla="*/ 10150 w 10547"/>
              <a:gd name="connsiteY6" fmla="*/ 10136 h 10564"/>
              <a:gd name="connsiteX7" fmla="*/ 10540 w 10547"/>
              <a:gd name="connsiteY7" fmla="*/ 5369 h 10564"/>
              <a:gd name="connsiteX8" fmla="*/ 9987 w 10547"/>
              <a:gd name="connsiteY8" fmla="*/ 409 h 10564"/>
              <a:gd name="connsiteX0" fmla="*/ 9987 w 10547"/>
              <a:gd name="connsiteY0" fmla="*/ 454 h 10609"/>
              <a:gd name="connsiteX1" fmla="*/ 5238 w 10547"/>
              <a:gd name="connsiteY1" fmla="*/ 76 h 10609"/>
              <a:gd name="connsiteX2" fmla="*/ 481 w 10547"/>
              <a:gd name="connsiteY2" fmla="*/ 642 h 10609"/>
              <a:gd name="connsiteX3" fmla="*/ 15 w 10547"/>
              <a:gd name="connsiteY3" fmla="*/ 5146 h 10609"/>
              <a:gd name="connsiteX4" fmla="*/ 671 w 10547"/>
              <a:gd name="connsiteY4" fmla="*/ 10296 h 10609"/>
              <a:gd name="connsiteX5" fmla="*/ 5336 w 10547"/>
              <a:gd name="connsiteY5" fmla="*/ 10465 h 10609"/>
              <a:gd name="connsiteX6" fmla="*/ 10150 w 10547"/>
              <a:gd name="connsiteY6" fmla="*/ 10181 h 10609"/>
              <a:gd name="connsiteX7" fmla="*/ 10540 w 10547"/>
              <a:gd name="connsiteY7" fmla="*/ 5414 h 10609"/>
              <a:gd name="connsiteX8" fmla="*/ 9987 w 10547"/>
              <a:gd name="connsiteY8" fmla="*/ 454 h 10609"/>
              <a:gd name="connsiteX0" fmla="*/ 9981 w 10541"/>
              <a:gd name="connsiteY0" fmla="*/ 454 h 10623"/>
              <a:gd name="connsiteX1" fmla="*/ 5232 w 10541"/>
              <a:gd name="connsiteY1" fmla="*/ 76 h 10623"/>
              <a:gd name="connsiteX2" fmla="*/ 475 w 10541"/>
              <a:gd name="connsiteY2" fmla="*/ 642 h 10623"/>
              <a:gd name="connsiteX3" fmla="*/ 9 w 10541"/>
              <a:gd name="connsiteY3" fmla="*/ 5146 h 10623"/>
              <a:gd name="connsiteX4" fmla="*/ 570 w 10541"/>
              <a:gd name="connsiteY4" fmla="*/ 10317 h 10623"/>
              <a:gd name="connsiteX5" fmla="*/ 5330 w 10541"/>
              <a:gd name="connsiteY5" fmla="*/ 10465 h 10623"/>
              <a:gd name="connsiteX6" fmla="*/ 10144 w 10541"/>
              <a:gd name="connsiteY6" fmla="*/ 10181 h 10623"/>
              <a:gd name="connsiteX7" fmla="*/ 10534 w 10541"/>
              <a:gd name="connsiteY7" fmla="*/ 5414 h 10623"/>
              <a:gd name="connsiteX8" fmla="*/ 9981 w 10541"/>
              <a:gd name="connsiteY8" fmla="*/ 454 h 1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1" h="10623">
                <a:moveTo>
                  <a:pt x="9981" y="454"/>
                </a:moveTo>
                <a:cubicBezTo>
                  <a:pt x="9093" y="-310"/>
                  <a:pt x="6898" y="133"/>
                  <a:pt x="5232" y="76"/>
                </a:cubicBezTo>
                <a:cubicBezTo>
                  <a:pt x="3658" y="159"/>
                  <a:pt x="953" y="-371"/>
                  <a:pt x="475" y="642"/>
                </a:cubicBezTo>
                <a:cubicBezTo>
                  <a:pt x="-56" y="1496"/>
                  <a:pt x="-7" y="3534"/>
                  <a:pt x="9" y="5146"/>
                </a:cubicBezTo>
                <a:cubicBezTo>
                  <a:pt x="25" y="6758"/>
                  <a:pt x="-40" y="9771"/>
                  <a:pt x="570" y="10317"/>
                </a:cubicBezTo>
                <a:cubicBezTo>
                  <a:pt x="1211" y="10891"/>
                  <a:pt x="3734" y="10488"/>
                  <a:pt x="5330" y="10465"/>
                </a:cubicBezTo>
                <a:cubicBezTo>
                  <a:pt x="6926" y="10442"/>
                  <a:pt x="9763" y="10642"/>
                  <a:pt x="10144" y="10181"/>
                </a:cubicBezTo>
                <a:cubicBezTo>
                  <a:pt x="10613" y="9764"/>
                  <a:pt x="10541" y="6952"/>
                  <a:pt x="10534" y="5414"/>
                </a:cubicBezTo>
                <a:cubicBezTo>
                  <a:pt x="10527" y="3877"/>
                  <a:pt x="10549" y="989"/>
                  <a:pt x="9981" y="454"/>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p:cNvSpPr>
          <p:nvPr userDrawn="1"/>
        </p:nvSpPr>
        <p:spPr bwMode="auto">
          <a:xfrm flipH="1">
            <a:off x="6019800" y="4142524"/>
            <a:ext cx="3122612" cy="2307801"/>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p:cNvSpPr>
          <p:nvPr userDrawn="1"/>
        </p:nvSpPr>
        <p:spPr bwMode="auto">
          <a:xfrm flipH="1">
            <a:off x="6071617" y="4192661"/>
            <a:ext cx="3013155" cy="2207526"/>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p:cNvSpPr>
          <p:nvPr userDrawn="1"/>
        </p:nvSpPr>
        <p:spPr bwMode="auto">
          <a:xfrm flipH="1">
            <a:off x="6118185" y="4242864"/>
            <a:ext cx="2920019" cy="2107122"/>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2"/>
          </a:solidFill>
          <a:ln>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a:p>
        </p:txBody>
      </p:sp>
      <p:sp>
        <p:nvSpPr>
          <p:cNvPr id="49" name="Picture Placeholder 37"/>
          <p:cNvSpPr>
            <a:spLocks noGrp="1"/>
          </p:cNvSpPr>
          <p:nvPr>
            <p:ph type="pic" sz="quarter" idx="13"/>
          </p:nvPr>
        </p:nvSpPr>
        <p:spPr>
          <a:xfrm>
            <a:off x="1103403" y="2058061"/>
            <a:ext cx="4846441" cy="3350166"/>
          </a:xfrm>
          <a:custGeom>
            <a:avLst/>
            <a:gdLst/>
            <a:ahLst/>
            <a:cxnLst/>
            <a:rect l="l" t="t" r="r" b="b"/>
            <a:pathLst>
              <a:path w="4846441" h="3350166">
                <a:moveTo>
                  <a:pt x="3987365" y="265"/>
                </a:moveTo>
                <a:cubicBezTo>
                  <a:pt x="4106807" y="-680"/>
                  <a:pt x="4219928" y="806"/>
                  <a:pt x="4322848" y="6439"/>
                </a:cubicBezTo>
                <a:cubicBezTo>
                  <a:pt x="4329682" y="31825"/>
                  <a:pt x="4355264" y="52787"/>
                  <a:pt x="4406863" y="61244"/>
                </a:cubicBezTo>
                <a:cubicBezTo>
                  <a:pt x="4290338" y="107571"/>
                  <a:pt x="4340437" y="237023"/>
                  <a:pt x="4416710" y="240744"/>
                </a:cubicBezTo>
                <a:cubicBezTo>
                  <a:pt x="4335921" y="277020"/>
                  <a:pt x="4358666" y="405553"/>
                  <a:pt x="4458728" y="461293"/>
                </a:cubicBezTo>
                <a:cubicBezTo>
                  <a:pt x="4350608" y="468687"/>
                  <a:pt x="4307392" y="625236"/>
                  <a:pt x="4451570" y="647840"/>
                </a:cubicBezTo>
                <a:cubicBezTo>
                  <a:pt x="4339849" y="730103"/>
                  <a:pt x="4402353" y="867347"/>
                  <a:pt x="4483840" y="915824"/>
                </a:cubicBezTo>
                <a:cubicBezTo>
                  <a:pt x="4357233" y="977460"/>
                  <a:pt x="4385768" y="1129263"/>
                  <a:pt x="4520810" y="1141931"/>
                </a:cubicBezTo>
                <a:cubicBezTo>
                  <a:pt x="4430767" y="1179000"/>
                  <a:pt x="4389165" y="1281820"/>
                  <a:pt x="4506162" y="1309548"/>
                </a:cubicBezTo>
                <a:cubicBezTo>
                  <a:pt x="4366957" y="1433281"/>
                  <a:pt x="4545068" y="1490717"/>
                  <a:pt x="4545156" y="1490745"/>
                </a:cubicBezTo>
                <a:cubicBezTo>
                  <a:pt x="4461854" y="1562187"/>
                  <a:pt x="4447626" y="1625849"/>
                  <a:pt x="4540857" y="1666330"/>
                </a:cubicBezTo>
                <a:cubicBezTo>
                  <a:pt x="4457213" y="1737801"/>
                  <a:pt x="4453882" y="1860179"/>
                  <a:pt x="4555086" y="1880870"/>
                </a:cubicBezTo>
                <a:cubicBezTo>
                  <a:pt x="4466670" y="1961138"/>
                  <a:pt x="4534496" y="2071830"/>
                  <a:pt x="4610704" y="2078818"/>
                </a:cubicBezTo>
                <a:cubicBezTo>
                  <a:pt x="4522757" y="2116174"/>
                  <a:pt x="4479059" y="2218708"/>
                  <a:pt x="4597810" y="2246751"/>
                </a:cubicBezTo>
                <a:cubicBezTo>
                  <a:pt x="4456963" y="2371563"/>
                  <a:pt x="4635138" y="2429461"/>
                  <a:pt x="4635208" y="2429483"/>
                </a:cubicBezTo>
                <a:cubicBezTo>
                  <a:pt x="4553620" y="2500778"/>
                  <a:pt x="4538021" y="2564558"/>
                  <a:pt x="4630910" y="2605068"/>
                </a:cubicBezTo>
                <a:cubicBezTo>
                  <a:pt x="4590762" y="2640194"/>
                  <a:pt x="4567990" y="2688744"/>
                  <a:pt x="4569617" y="2731943"/>
                </a:cubicBezTo>
                <a:cubicBezTo>
                  <a:pt x="4568545" y="2787955"/>
                  <a:pt x="4608628" y="2848831"/>
                  <a:pt x="4679943" y="2838996"/>
                </a:cubicBezTo>
                <a:cubicBezTo>
                  <a:pt x="4604541" y="2845453"/>
                  <a:pt x="4602071" y="2998047"/>
                  <a:pt x="4743754" y="2991507"/>
                </a:cubicBezTo>
                <a:cubicBezTo>
                  <a:pt x="4722543" y="3075524"/>
                  <a:pt x="4773321" y="3140860"/>
                  <a:pt x="4846441" y="3145583"/>
                </a:cubicBezTo>
                <a:lnTo>
                  <a:pt x="4844861" y="3147517"/>
                </a:lnTo>
                <a:cubicBezTo>
                  <a:pt x="4614818" y="3466942"/>
                  <a:pt x="3313004" y="3299819"/>
                  <a:pt x="2555497" y="3325991"/>
                </a:cubicBezTo>
                <a:cubicBezTo>
                  <a:pt x="1753715" y="3308018"/>
                  <a:pt x="697344" y="3447707"/>
                  <a:pt x="269984" y="3206798"/>
                </a:cubicBezTo>
                <a:cubicBezTo>
                  <a:pt x="-3373" y="3038100"/>
                  <a:pt x="7214" y="2127443"/>
                  <a:pt x="3846" y="1642790"/>
                </a:cubicBezTo>
                <a:cubicBezTo>
                  <a:pt x="477" y="1157821"/>
                  <a:pt x="-34174" y="271128"/>
                  <a:pt x="191538" y="139638"/>
                </a:cubicBezTo>
                <a:cubicBezTo>
                  <a:pt x="374899" y="-5726"/>
                  <a:pt x="1740239" y="57338"/>
                  <a:pt x="2508334" y="50086"/>
                </a:cubicBezTo>
                <a:cubicBezTo>
                  <a:pt x="2940387" y="46007"/>
                  <a:pt x="3513598" y="4014"/>
                  <a:pt x="3987365" y="265"/>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
        <p:nvSpPr>
          <p:cNvPr id="50" name="Picture Placeholder 37"/>
          <p:cNvSpPr>
            <a:spLocks noGrp="1"/>
          </p:cNvSpPr>
          <p:nvPr>
            <p:ph type="pic" sz="quarter" idx="14"/>
          </p:nvPr>
        </p:nvSpPr>
        <p:spPr>
          <a:xfrm>
            <a:off x="5613953" y="775341"/>
            <a:ext cx="2987150" cy="4131434"/>
          </a:xfrm>
          <a:custGeom>
            <a:avLst/>
            <a:gdLst/>
            <a:ahLst/>
            <a:cxnLst/>
            <a:rect l="l" t="t" r="r" b="b"/>
            <a:pathLst>
              <a:path w="2987150" h="4131434">
                <a:moveTo>
                  <a:pt x="2171474" y="22"/>
                </a:moveTo>
                <a:cubicBezTo>
                  <a:pt x="2400394" y="927"/>
                  <a:pt x="2605277" y="30794"/>
                  <a:pt x="2732782" y="124336"/>
                </a:cubicBezTo>
                <a:cubicBezTo>
                  <a:pt x="2905826" y="218945"/>
                  <a:pt x="2958966" y="620456"/>
                  <a:pt x="2987150" y="1060472"/>
                </a:cubicBezTo>
                <a:cubicBezTo>
                  <a:pt x="2934479" y="1056666"/>
                  <a:pt x="2889390" y="1113126"/>
                  <a:pt x="2927209" y="1177312"/>
                </a:cubicBezTo>
                <a:cubicBezTo>
                  <a:pt x="2869526" y="1208737"/>
                  <a:pt x="2837308" y="1281407"/>
                  <a:pt x="2931861" y="1319938"/>
                </a:cubicBezTo>
                <a:cubicBezTo>
                  <a:pt x="2828209" y="1338871"/>
                  <a:pt x="2845581" y="1459178"/>
                  <a:pt x="2906960" y="1478185"/>
                </a:cubicBezTo>
                <a:cubicBezTo>
                  <a:pt x="2841264" y="1492895"/>
                  <a:pt x="2830597" y="1589793"/>
                  <a:pt x="2884281" y="1655296"/>
                </a:cubicBezTo>
                <a:cubicBezTo>
                  <a:pt x="2858593" y="1665632"/>
                  <a:pt x="2839051" y="1689141"/>
                  <a:pt x="2838444" y="1718790"/>
                </a:cubicBezTo>
                <a:cubicBezTo>
                  <a:pt x="2834677" y="1736887"/>
                  <a:pt x="2835321" y="1756788"/>
                  <a:pt x="2840970" y="1776091"/>
                </a:cubicBezTo>
                <a:cubicBezTo>
                  <a:pt x="2790679" y="1810939"/>
                  <a:pt x="2767881" y="1875733"/>
                  <a:pt x="2856079" y="1911798"/>
                </a:cubicBezTo>
                <a:cubicBezTo>
                  <a:pt x="2752427" y="1930731"/>
                  <a:pt x="2769747" y="2051445"/>
                  <a:pt x="2831386" y="2068420"/>
                </a:cubicBezTo>
                <a:cubicBezTo>
                  <a:pt x="2758762" y="2085133"/>
                  <a:pt x="2753902" y="2200116"/>
                  <a:pt x="2825488" y="2266260"/>
                </a:cubicBezTo>
                <a:cubicBezTo>
                  <a:pt x="2735802" y="2253125"/>
                  <a:pt x="2671941" y="2380372"/>
                  <a:pt x="2785614" y="2425893"/>
                </a:cubicBezTo>
                <a:cubicBezTo>
                  <a:pt x="2679331" y="2476693"/>
                  <a:pt x="2705366" y="2606368"/>
                  <a:pt x="2763100" y="2662892"/>
                </a:cubicBezTo>
                <a:cubicBezTo>
                  <a:pt x="2648418" y="2693212"/>
                  <a:pt x="2644044" y="2829314"/>
                  <a:pt x="2752064" y="2864615"/>
                </a:cubicBezTo>
                <a:cubicBezTo>
                  <a:pt x="2671736" y="2880341"/>
                  <a:pt x="2618993" y="2961531"/>
                  <a:pt x="2709525" y="3006566"/>
                </a:cubicBezTo>
                <a:cubicBezTo>
                  <a:pt x="2573220" y="3088181"/>
                  <a:pt x="2708270" y="3169875"/>
                  <a:pt x="2708333" y="3169913"/>
                </a:cubicBezTo>
                <a:cubicBezTo>
                  <a:pt x="2627244" y="3216507"/>
                  <a:pt x="2604008" y="3268858"/>
                  <a:pt x="2672795" y="3320605"/>
                </a:cubicBezTo>
                <a:cubicBezTo>
                  <a:pt x="2651324" y="3332890"/>
                  <a:pt x="2633774" y="3349240"/>
                  <a:pt x="2621292" y="3367511"/>
                </a:cubicBezTo>
                <a:lnTo>
                  <a:pt x="621195" y="3367184"/>
                </a:lnTo>
                <a:cubicBezTo>
                  <a:pt x="620895" y="3466825"/>
                  <a:pt x="508811" y="3562287"/>
                  <a:pt x="412612" y="3563167"/>
                </a:cubicBezTo>
                <a:cubicBezTo>
                  <a:pt x="413063" y="3748711"/>
                  <a:pt x="411963" y="3939109"/>
                  <a:pt x="410096" y="4131434"/>
                </a:cubicBezTo>
                <a:lnTo>
                  <a:pt x="406179" y="4127835"/>
                </a:lnTo>
                <a:cubicBezTo>
                  <a:pt x="265368" y="3989988"/>
                  <a:pt x="226041" y="2877139"/>
                  <a:pt x="166270" y="2254310"/>
                </a:cubicBezTo>
                <a:cubicBezTo>
                  <a:pt x="106502" y="1631483"/>
                  <a:pt x="-89840" y="655621"/>
                  <a:pt x="48182" y="391601"/>
                </a:cubicBezTo>
                <a:cubicBezTo>
                  <a:pt x="179461" y="140355"/>
                  <a:pt x="1018665" y="94066"/>
                  <a:pt x="1465954" y="49469"/>
                </a:cubicBezTo>
                <a:cubicBezTo>
                  <a:pt x="1689598" y="27171"/>
                  <a:pt x="1942555" y="-884"/>
                  <a:pt x="2171474" y="22"/>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
        <p:nvSpPr>
          <p:cNvPr id="51" name="Picture Placeholder 37"/>
          <p:cNvSpPr>
            <a:spLocks noGrp="1"/>
          </p:cNvSpPr>
          <p:nvPr>
            <p:ph type="pic" sz="quarter" idx="15"/>
          </p:nvPr>
        </p:nvSpPr>
        <p:spPr>
          <a:xfrm>
            <a:off x="8444150" y="1805218"/>
            <a:ext cx="2647566" cy="3783087"/>
          </a:xfrm>
          <a:custGeom>
            <a:avLst/>
            <a:gdLst/>
            <a:ahLst/>
            <a:cxnLst/>
            <a:rect l="l" t="t" r="r" b="b"/>
            <a:pathLst>
              <a:path w="2647566" h="3783087">
                <a:moveTo>
                  <a:pt x="783932" y="158"/>
                </a:moveTo>
                <a:cubicBezTo>
                  <a:pt x="1038673" y="3115"/>
                  <a:pt x="1338321" y="46949"/>
                  <a:pt x="1542290" y="69974"/>
                </a:cubicBezTo>
                <a:cubicBezTo>
                  <a:pt x="1915260" y="112076"/>
                  <a:pt x="2388074" y="155302"/>
                  <a:pt x="2561652" y="365139"/>
                </a:cubicBezTo>
                <a:cubicBezTo>
                  <a:pt x="2774308" y="561253"/>
                  <a:pt x="2531519" y="1485891"/>
                  <a:pt x="2480628" y="2035497"/>
                </a:cubicBezTo>
                <a:cubicBezTo>
                  <a:pt x="2393313" y="2612945"/>
                  <a:pt x="2397916" y="3389066"/>
                  <a:pt x="2181962" y="3675162"/>
                </a:cubicBezTo>
                <a:cubicBezTo>
                  <a:pt x="2033135" y="3856790"/>
                  <a:pt x="1367191" y="3763750"/>
                  <a:pt x="1011942" y="3720737"/>
                </a:cubicBezTo>
                <a:cubicBezTo>
                  <a:pt x="920154" y="3709622"/>
                  <a:pt x="808557" y="3697503"/>
                  <a:pt x="692219" y="3682508"/>
                </a:cubicBezTo>
                <a:lnTo>
                  <a:pt x="698263" y="2563642"/>
                </a:lnTo>
                <a:cubicBezTo>
                  <a:pt x="539729" y="2570022"/>
                  <a:pt x="487883" y="2447505"/>
                  <a:pt x="489980" y="2337745"/>
                </a:cubicBezTo>
                <a:lnTo>
                  <a:pt x="0" y="2337666"/>
                </a:lnTo>
                <a:cubicBezTo>
                  <a:pt x="28606" y="2130396"/>
                  <a:pt x="57596" y="1927598"/>
                  <a:pt x="77145" y="1762380"/>
                </a:cubicBezTo>
                <a:cubicBezTo>
                  <a:pt x="142870" y="1206900"/>
                  <a:pt x="162102" y="317942"/>
                  <a:pt x="323187" y="112090"/>
                </a:cubicBezTo>
                <a:cubicBezTo>
                  <a:pt x="380650" y="38627"/>
                  <a:pt x="514005" y="8417"/>
                  <a:pt x="677917" y="1573"/>
                </a:cubicBezTo>
                <a:cubicBezTo>
                  <a:pt x="712066" y="148"/>
                  <a:pt x="747541" y="-264"/>
                  <a:pt x="783932" y="158"/>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
        <p:nvSpPr>
          <p:cNvPr id="52" name="Text Placeholder 3"/>
          <p:cNvSpPr>
            <a:spLocks noGrp="1"/>
          </p:cNvSpPr>
          <p:nvPr>
            <p:ph type="body" sz="half" idx="2"/>
          </p:nvPr>
        </p:nvSpPr>
        <p:spPr>
          <a:xfrm>
            <a:off x="6282794" y="4409643"/>
            <a:ext cx="2590801" cy="1793032"/>
          </a:xfrm>
        </p:spPr>
        <p:txBody>
          <a:bodyPr anchor="ctr">
            <a:normAutofit/>
          </a:bodyPr>
          <a:lstStyle>
            <a:lvl1pPr marL="0" indent="0" algn="ct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userDrawn="1">
            <p:ph type="ftr" sz="quarter" idx="11"/>
          </p:nvPr>
        </p:nvSpPr>
        <p:spPr/>
        <p:txBody>
          <a:bodyPr/>
          <a:lstStyle/>
          <a:p>
            <a:endParaRPr lang="en-US"/>
          </a:p>
        </p:txBody>
      </p:sp>
      <p:sp>
        <p:nvSpPr>
          <p:cNvPr id="3" name="Date Placeholder 2"/>
          <p:cNvSpPr>
            <a:spLocks noGrp="1"/>
          </p:cNvSpPr>
          <p:nvPr userDrawn="1">
            <p:ph type="dt" sz="half" idx="10"/>
          </p:nvPr>
        </p:nvSpPr>
        <p:spPr/>
        <p:txBody>
          <a:bodyPr/>
          <a:lstStyle/>
          <a:p>
            <a:fld id="{463D6B19-7625-4AA4-AE5A-E36558CB5F5F}" type="datetime1">
              <a:rPr lang="en-US" smtClean="0"/>
              <a:t>7/17/2024</a:t>
            </a:fld>
            <a:endParaRPr lang="en-US"/>
          </a:p>
        </p:txBody>
      </p:sp>
      <p:sp>
        <p:nvSpPr>
          <p:cNvPr id="6" name="Slide Number Placeholder 5"/>
          <p:cNvSpPr>
            <a:spLocks noGrp="1"/>
          </p:cNvSpPr>
          <p:nvPr userDrawn="1">
            <p:ph type="sldNum" sz="quarter" idx="12"/>
          </p:nvPr>
        </p:nvSpPr>
        <p:spPr/>
        <p:txBody>
          <a:bodyPr/>
          <a:lstStyle/>
          <a:p>
            <a:fld id="{09C03C58-465B-42F2-8BA3-01664A6B69B6}" type="slidenum">
              <a:rPr lang="en-US" smtClean="0"/>
              <a:pPr/>
              <a:t>‹#›</a:t>
            </a:fld>
            <a:endParaRPr lang="en-US"/>
          </a:p>
        </p:txBody>
      </p:sp>
    </p:spTree>
    <p:extLst>
      <p:ext uri="{BB962C8B-B14F-4D97-AF65-F5344CB8AC3E}">
        <p14:creationId xmlns:p14="http://schemas.microsoft.com/office/powerpoint/2010/main" val="539031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Pictures">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userDrawn="1">
            <p:ph type="title"/>
          </p:nvPr>
        </p:nvSpPr>
        <p:spPr/>
        <p:txBody>
          <a:bodyPr/>
          <a:lstStyle/>
          <a:p>
            <a:r>
              <a:rPr lang="en-US"/>
              <a:t>Click to edit Master title style</a:t>
            </a:r>
          </a:p>
        </p:txBody>
      </p:sp>
      <p:sp>
        <p:nvSpPr>
          <p:cNvPr id="29" name="Freeform 5"/>
          <p:cNvSpPr>
            <a:spLocks/>
          </p:cNvSpPr>
          <p:nvPr/>
        </p:nvSpPr>
        <p:spPr bwMode="auto">
          <a:xfrm flipV="1">
            <a:off x="6286682" y="1538061"/>
            <a:ext cx="4298501" cy="2410539"/>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 name="connsiteX0" fmla="*/ 788 w 9999"/>
              <a:gd name="connsiteY0" fmla="*/ 2036 h 9942"/>
              <a:gd name="connsiteX1" fmla="*/ 4889 w 9999"/>
              <a:gd name="connsiteY1" fmla="*/ 9940 h 9942"/>
              <a:gd name="connsiteX2" fmla="*/ 8120 w 9999"/>
              <a:gd name="connsiteY2" fmla="*/ 1112 h 9942"/>
              <a:gd name="connsiteX3" fmla="*/ 788 w 9999"/>
              <a:gd name="connsiteY3" fmla="*/ 2036 h 9942"/>
            </a:gdLst>
            <a:ahLst/>
            <a:cxnLst>
              <a:cxn ang="0">
                <a:pos x="connsiteX0" y="connsiteY0"/>
              </a:cxn>
              <a:cxn ang="0">
                <a:pos x="connsiteX1" y="connsiteY1"/>
              </a:cxn>
              <a:cxn ang="0">
                <a:pos x="connsiteX2" y="connsiteY2"/>
              </a:cxn>
              <a:cxn ang="0">
                <a:pos x="connsiteX3" y="connsiteY3"/>
              </a:cxn>
            </a:cxnLst>
            <a:rect l="l" t="t" r="r" b="b"/>
            <a:pathLst>
              <a:path w="9999" h="9942">
                <a:moveTo>
                  <a:pt x="788" y="2036"/>
                </a:moveTo>
                <a:cubicBezTo>
                  <a:pt x="-294" y="4004"/>
                  <a:pt x="-1221" y="9772"/>
                  <a:pt x="4889" y="9940"/>
                </a:cubicBezTo>
                <a:cubicBezTo>
                  <a:pt x="9617" y="10070"/>
                  <a:pt x="11863" y="3831"/>
                  <a:pt x="8120" y="1112"/>
                </a:cubicBezTo>
                <a:cubicBezTo>
                  <a:pt x="5601" y="-727"/>
                  <a:pt x="2021" y="-191"/>
                  <a:pt x="788" y="203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5"/>
          <p:cNvSpPr>
            <a:spLocks/>
          </p:cNvSpPr>
          <p:nvPr/>
        </p:nvSpPr>
        <p:spPr bwMode="auto">
          <a:xfrm rot="160574" flipV="1">
            <a:off x="6365157" y="1592029"/>
            <a:ext cx="4171294" cy="2308570"/>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 name="connsiteX0" fmla="*/ 809 w 9944"/>
              <a:gd name="connsiteY0" fmla="*/ 1987 h 10027"/>
              <a:gd name="connsiteX1" fmla="*/ 4850 w 9944"/>
              <a:gd name="connsiteY1" fmla="*/ 10026 h 10027"/>
              <a:gd name="connsiteX2" fmla="*/ 8059 w 9944"/>
              <a:gd name="connsiteY2" fmla="*/ 1139 h 10027"/>
              <a:gd name="connsiteX3" fmla="*/ 809 w 9944"/>
              <a:gd name="connsiteY3" fmla="*/ 1987 h 10027"/>
              <a:gd name="connsiteX0" fmla="*/ 799 w 10028"/>
              <a:gd name="connsiteY0" fmla="*/ 1918 h 10042"/>
              <a:gd name="connsiteX1" fmla="*/ 4905 w 10028"/>
              <a:gd name="connsiteY1" fmla="*/ 10041 h 10042"/>
              <a:gd name="connsiteX2" fmla="*/ 8132 w 10028"/>
              <a:gd name="connsiteY2" fmla="*/ 1178 h 10042"/>
              <a:gd name="connsiteX3" fmla="*/ 799 w 10028"/>
              <a:gd name="connsiteY3" fmla="*/ 1918 h 10042"/>
              <a:gd name="connsiteX0" fmla="*/ 799 w 10017"/>
              <a:gd name="connsiteY0" fmla="*/ 1847 h 9972"/>
              <a:gd name="connsiteX1" fmla="*/ 4905 w 10017"/>
              <a:gd name="connsiteY1" fmla="*/ 9970 h 9972"/>
              <a:gd name="connsiteX2" fmla="*/ 8117 w 10017"/>
              <a:gd name="connsiteY2" fmla="*/ 1229 h 9972"/>
              <a:gd name="connsiteX3" fmla="*/ 799 w 10017"/>
              <a:gd name="connsiteY3" fmla="*/ 1847 h 9972"/>
              <a:gd name="connsiteX0" fmla="*/ 753 w 9998"/>
              <a:gd name="connsiteY0" fmla="*/ 1852 h 10013"/>
              <a:gd name="connsiteX1" fmla="*/ 5000 w 9998"/>
              <a:gd name="connsiteY1" fmla="*/ 10011 h 10013"/>
              <a:gd name="connsiteX2" fmla="*/ 8058 w 9998"/>
              <a:gd name="connsiteY2" fmla="*/ 1232 h 10013"/>
              <a:gd name="connsiteX3" fmla="*/ 753 w 9998"/>
              <a:gd name="connsiteY3" fmla="*/ 1852 h 10013"/>
              <a:gd name="connsiteX0" fmla="*/ 769 w 9999"/>
              <a:gd name="connsiteY0" fmla="*/ 1850 h 9975"/>
              <a:gd name="connsiteX1" fmla="*/ 4961 w 9999"/>
              <a:gd name="connsiteY1" fmla="*/ 9973 h 9975"/>
              <a:gd name="connsiteX2" fmla="*/ 8076 w 9999"/>
              <a:gd name="connsiteY2" fmla="*/ 1230 h 9975"/>
              <a:gd name="connsiteX3" fmla="*/ 769 w 9999"/>
              <a:gd name="connsiteY3" fmla="*/ 1850 h 9975"/>
            </a:gdLst>
            <a:ahLst/>
            <a:cxnLst>
              <a:cxn ang="0">
                <a:pos x="connsiteX0" y="connsiteY0"/>
              </a:cxn>
              <a:cxn ang="0">
                <a:pos x="connsiteX1" y="connsiteY1"/>
              </a:cxn>
              <a:cxn ang="0">
                <a:pos x="connsiteX2" y="connsiteY2"/>
              </a:cxn>
              <a:cxn ang="0">
                <a:pos x="connsiteX3" y="connsiteY3"/>
              </a:cxn>
            </a:cxnLst>
            <a:rect l="l" t="t" r="r" b="b"/>
            <a:pathLst>
              <a:path w="9999" h="9975">
                <a:moveTo>
                  <a:pt x="769" y="1850"/>
                </a:moveTo>
                <a:cubicBezTo>
                  <a:pt x="-319" y="3815"/>
                  <a:pt x="-1174" y="9805"/>
                  <a:pt x="4961" y="9973"/>
                </a:cubicBezTo>
                <a:cubicBezTo>
                  <a:pt x="9709" y="10103"/>
                  <a:pt x="11834" y="3947"/>
                  <a:pt x="8076" y="1230"/>
                </a:cubicBezTo>
                <a:cubicBezTo>
                  <a:pt x="5547" y="-606"/>
                  <a:pt x="2006" y="-375"/>
                  <a:pt x="769" y="185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
          <p:cNvSpPr>
            <a:spLocks/>
          </p:cNvSpPr>
          <p:nvPr/>
        </p:nvSpPr>
        <p:spPr bwMode="auto">
          <a:xfrm rot="10960574" flipH="1" flipV="1">
            <a:off x="6424096" y="1642861"/>
            <a:ext cx="4038404" cy="2204767"/>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 name="connsiteX0" fmla="*/ 780 w 12784"/>
              <a:gd name="connsiteY0" fmla="*/ 2637 h 11700"/>
              <a:gd name="connsiteX1" fmla="*/ 1154 w 12784"/>
              <a:gd name="connsiteY1" fmla="*/ 9780 h 11700"/>
              <a:gd name="connsiteX2" fmla="*/ 6744 w 12784"/>
              <a:gd name="connsiteY2" fmla="*/ 11689 h 11700"/>
              <a:gd name="connsiteX3" fmla="*/ 11701 w 12784"/>
              <a:gd name="connsiteY3" fmla="*/ 9201 h 11700"/>
              <a:gd name="connsiteX4" fmla="*/ 12142 w 12784"/>
              <a:gd name="connsiteY4" fmla="*/ 3483 h 11700"/>
              <a:gd name="connsiteX5" fmla="*/ 6391 w 12784"/>
              <a:gd name="connsiteY5" fmla="*/ 12 h 11700"/>
              <a:gd name="connsiteX6" fmla="*/ 780 w 12784"/>
              <a:gd name="connsiteY6" fmla="*/ 2637 h 11700"/>
              <a:gd name="connsiteX0" fmla="*/ 780 w 12826"/>
              <a:gd name="connsiteY0" fmla="*/ 2636 h 11699"/>
              <a:gd name="connsiteX1" fmla="*/ 1154 w 12826"/>
              <a:gd name="connsiteY1" fmla="*/ 9779 h 11699"/>
              <a:gd name="connsiteX2" fmla="*/ 6744 w 12826"/>
              <a:gd name="connsiteY2" fmla="*/ 11688 h 11699"/>
              <a:gd name="connsiteX3" fmla="*/ 11701 w 12826"/>
              <a:gd name="connsiteY3" fmla="*/ 9200 h 11699"/>
              <a:gd name="connsiteX4" fmla="*/ 12200 w 12826"/>
              <a:gd name="connsiteY4" fmla="*/ 3402 h 11699"/>
              <a:gd name="connsiteX5" fmla="*/ 6391 w 12826"/>
              <a:gd name="connsiteY5" fmla="*/ 11 h 11699"/>
              <a:gd name="connsiteX6" fmla="*/ 780 w 12826"/>
              <a:gd name="connsiteY6" fmla="*/ 2636 h 11699"/>
              <a:gd name="connsiteX0" fmla="*/ 780 w 12826"/>
              <a:gd name="connsiteY0" fmla="*/ 2636 h 11740"/>
              <a:gd name="connsiteX1" fmla="*/ 1154 w 12826"/>
              <a:gd name="connsiteY1" fmla="*/ 9779 h 11740"/>
              <a:gd name="connsiteX2" fmla="*/ 6744 w 12826"/>
              <a:gd name="connsiteY2" fmla="*/ 11688 h 11740"/>
              <a:gd name="connsiteX3" fmla="*/ 11701 w 12826"/>
              <a:gd name="connsiteY3" fmla="*/ 9200 h 11740"/>
              <a:gd name="connsiteX4" fmla="*/ 12200 w 12826"/>
              <a:gd name="connsiteY4" fmla="*/ 3402 h 11740"/>
              <a:gd name="connsiteX5" fmla="*/ 6391 w 12826"/>
              <a:gd name="connsiteY5" fmla="*/ 11 h 11740"/>
              <a:gd name="connsiteX6" fmla="*/ 780 w 12826"/>
              <a:gd name="connsiteY6" fmla="*/ 2636 h 11740"/>
              <a:gd name="connsiteX0" fmla="*/ 645 w 12691"/>
              <a:gd name="connsiteY0" fmla="*/ 2587 h 11691"/>
              <a:gd name="connsiteX1" fmla="*/ 1019 w 12691"/>
              <a:gd name="connsiteY1" fmla="*/ 9730 h 11691"/>
              <a:gd name="connsiteX2" fmla="*/ 6609 w 12691"/>
              <a:gd name="connsiteY2" fmla="*/ 11639 h 11691"/>
              <a:gd name="connsiteX3" fmla="*/ 11566 w 12691"/>
              <a:gd name="connsiteY3" fmla="*/ 9151 h 11691"/>
              <a:gd name="connsiteX4" fmla="*/ 12065 w 12691"/>
              <a:gd name="connsiteY4" fmla="*/ 3353 h 11691"/>
              <a:gd name="connsiteX5" fmla="*/ 6273 w 12691"/>
              <a:gd name="connsiteY5" fmla="*/ 11 h 11691"/>
              <a:gd name="connsiteX6" fmla="*/ 645 w 12691"/>
              <a:gd name="connsiteY6" fmla="*/ 2587 h 11691"/>
              <a:gd name="connsiteX0" fmla="*/ 645 w 12691"/>
              <a:gd name="connsiteY0" fmla="*/ 2590 h 11694"/>
              <a:gd name="connsiteX1" fmla="*/ 1019 w 12691"/>
              <a:gd name="connsiteY1" fmla="*/ 9733 h 11694"/>
              <a:gd name="connsiteX2" fmla="*/ 6609 w 12691"/>
              <a:gd name="connsiteY2" fmla="*/ 11642 h 11694"/>
              <a:gd name="connsiteX3" fmla="*/ 11566 w 12691"/>
              <a:gd name="connsiteY3" fmla="*/ 9154 h 11694"/>
              <a:gd name="connsiteX4" fmla="*/ 12065 w 12691"/>
              <a:gd name="connsiteY4" fmla="*/ 3356 h 11694"/>
              <a:gd name="connsiteX5" fmla="*/ 6273 w 12691"/>
              <a:gd name="connsiteY5" fmla="*/ 14 h 11694"/>
              <a:gd name="connsiteX6" fmla="*/ 645 w 12691"/>
              <a:gd name="connsiteY6" fmla="*/ 2590 h 11694"/>
              <a:gd name="connsiteX0" fmla="*/ 645 w 12691"/>
              <a:gd name="connsiteY0" fmla="*/ 2582 h 11686"/>
              <a:gd name="connsiteX1" fmla="*/ 1019 w 12691"/>
              <a:gd name="connsiteY1" fmla="*/ 9725 h 11686"/>
              <a:gd name="connsiteX2" fmla="*/ 6609 w 12691"/>
              <a:gd name="connsiteY2" fmla="*/ 11634 h 11686"/>
              <a:gd name="connsiteX3" fmla="*/ 11566 w 12691"/>
              <a:gd name="connsiteY3" fmla="*/ 9146 h 11686"/>
              <a:gd name="connsiteX4" fmla="*/ 12065 w 12691"/>
              <a:gd name="connsiteY4" fmla="*/ 3348 h 11686"/>
              <a:gd name="connsiteX5" fmla="*/ 6273 w 12691"/>
              <a:gd name="connsiteY5" fmla="*/ 6 h 11686"/>
              <a:gd name="connsiteX6" fmla="*/ 645 w 12691"/>
              <a:gd name="connsiteY6" fmla="*/ 2582 h 11686"/>
              <a:gd name="connsiteX0" fmla="*/ 760 w 12806"/>
              <a:gd name="connsiteY0" fmla="*/ 2582 h 11686"/>
              <a:gd name="connsiteX1" fmla="*/ 1134 w 12806"/>
              <a:gd name="connsiteY1" fmla="*/ 9725 h 11686"/>
              <a:gd name="connsiteX2" fmla="*/ 6724 w 12806"/>
              <a:gd name="connsiteY2" fmla="*/ 11634 h 11686"/>
              <a:gd name="connsiteX3" fmla="*/ 11681 w 12806"/>
              <a:gd name="connsiteY3" fmla="*/ 9146 h 11686"/>
              <a:gd name="connsiteX4" fmla="*/ 12180 w 12806"/>
              <a:gd name="connsiteY4" fmla="*/ 3348 h 11686"/>
              <a:gd name="connsiteX5" fmla="*/ 6388 w 12806"/>
              <a:gd name="connsiteY5" fmla="*/ 6 h 11686"/>
              <a:gd name="connsiteX6" fmla="*/ 760 w 12806"/>
              <a:gd name="connsiteY6" fmla="*/ 2582 h 11686"/>
              <a:gd name="connsiteX0" fmla="*/ 792 w 12838"/>
              <a:gd name="connsiteY0" fmla="*/ 2582 h 11704"/>
              <a:gd name="connsiteX1" fmla="*/ 1166 w 12838"/>
              <a:gd name="connsiteY1" fmla="*/ 9725 h 11704"/>
              <a:gd name="connsiteX2" fmla="*/ 6756 w 12838"/>
              <a:gd name="connsiteY2" fmla="*/ 11634 h 11704"/>
              <a:gd name="connsiteX3" fmla="*/ 11713 w 12838"/>
              <a:gd name="connsiteY3" fmla="*/ 9146 h 11704"/>
              <a:gd name="connsiteX4" fmla="*/ 12212 w 12838"/>
              <a:gd name="connsiteY4" fmla="*/ 3348 h 11704"/>
              <a:gd name="connsiteX5" fmla="*/ 6420 w 12838"/>
              <a:gd name="connsiteY5" fmla="*/ 6 h 11704"/>
              <a:gd name="connsiteX6" fmla="*/ 792 w 12838"/>
              <a:gd name="connsiteY6" fmla="*/ 2582 h 1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38" h="11704">
                <a:moveTo>
                  <a:pt x="792" y="2582"/>
                </a:moveTo>
                <a:cubicBezTo>
                  <a:pt x="-369" y="4325"/>
                  <a:pt x="-264" y="7945"/>
                  <a:pt x="1166" y="9725"/>
                </a:cubicBezTo>
                <a:cubicBezTo>
                  <a:pt x="2596" y="11505"/>
                  <a:pt x="4623" y="11886"/>
                  <a:pt x="6756" y="11634"/>
                </a:cubicBezTo>
                <a:cubicBezTo>
                  <a:pt x="8889" y="11382"/>
                  <a:pt x="10804" y="10527"/>
                  <a:pt x="11713" y="9146"/>
                </a:cubicBezTo>
                <a:cubicBezTo>
                  <a:pt x="12622" y="7765"/>
                  <a:pt x="13451" y="5881"/>
                  <a:pt x="12212" y="3348"/>
                </a:cubicBezTo>
                <a:cubicBezTo>
                  <a:pt x="10728" y="774"/>
                  <a:pt x="8761" y="100"/>
                  <a:pt x="6420" y="6"/>
                </a:cubicBezTo>
                <a:cubicBezTo>
                  <a:pt x="4079" y="-88"/>
                  <a:pt x="1953" y="839"/>
                  <a:pt x="792" y="2582"/>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32" name="Freeform 5"/>
          <p:cNvSpPr>
            <a:spLocks/>
          </p:cNvSpPr>
          <p:nvPr/>
        </p:nvSpPr>
        <p:spPr bwMode="auto">
          <a:xfrm flipH="1">
            <a:off x="1656574" y="4102899"/>
            <a:ext cx="4203052" cy="2344362"/>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
          <p:cNvSpPr>
            <a:spLocks/>
          </p:cNvSpPr>
          <p:nvPr/>
        </p:nvSpPr>
        <p:spPr bwMode="auto">
          <a:xfrm flipH="1">
            <a:off x="1711524" y="4157969"/>
            <a:ext cx="4054926" cy="2237657"/>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
          <p:cNvSpPr>
            <a:spLocks/>
          </p:cNvSpPr>
          <p:nvPr/>
        </p:nvSpPr>
        <p:spPr bwMode="auto">
          <a:xfrm rot="10800000">
            <a:off x="1795205" y="4220752"/>
            <a:ext cx="3887960" cy="2132416"/>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 name="connsiteX0" fmla="*/ 612 w 12542"/>
              <a:gd name="connsiteY0" fmla="*/ 2637 h 11697"/>
              <a:gd name="connsiteX1" fmla="*/ 1048 w 12542"/>
              <a:gd name="connsiteY1" fmla="*/ 9710 h 11697"/>
              <a:gd name="connsiteX2" fmla="*/ 6576 w 12542"/>
              <a:gd name="connsiteY2" fmla="*/ 11689 h 11697"/>
              <a:gd name="connsiteX3" fmla="*/ 11533 w 12542"/>
              <a:gd name="connsiteY3" fmla="*/ 9201 h 11697"/>
              <a:gd name="connsiteX4" fmla="*/ 11974 w 12542"/>
              <a:gd name="connsiteY4" fmla="*/ 3483 h 11697"/>
              <a:gd name="connsiteX5" fmla="*/ 6223 w 12542"/>
              <a:gd name="connsiteY5" fmla="*/ 12 h 11697"/>
              <a:gd name="connsiteX6" fmla="*/ 612 w 12542"/>
              <a:gd name="connsiteY6" fmla="*/ 2637 h 11697"/>
              <a:gd name="connsiteX0" fmla="*/ 749 w 12679"/>
              <a:gd name="connsiteY0" fmla="*/ 2642 h 11702"/>
              <a:gd name="connsiteX1" fmla="*/ 1185 w 12679"/>
              <a:gd name="connsiteY1" fmla="*/ 9715 h 11702"/>
              <a:gd name="connsiteX2" fmla="*/ 6713 w 12679"/>
              <a:gd name="connsiteY2" fmla="*/ 11694 h 11702"/>
              <a:gd name="connsiteX3" fmla="*/ 11670 w 12679"/>
              <a:gd name="connsiteY3" fmla="*/ 9206 h 11702"/>
              <a:gd name="connsiteX4" fmla="*/ 12111 w 12679"/>
              <a:gd name="connsiteY4" fmla="*/ 3488 h 11702"/>
              <a:gd name="connsiteX5" fmla="*/ 6360 w 12679"/>
              <a:gd name="connsiteY5" fmla="*/ 17 h 11702"/>
              <a:gd name="connsiteX6" fmla="*/ 749 w 12679"/>
              <a:gd name="connsiteY6" fmla="*/ 2642 h 11702"/>
              <a:gd name="connsiteX0" fmla="*/ 793 w 12723"/>
              <a:gd name="connsiteY0" fmla="*/ 2638 h 11698"/>
              <a:gd name="connsiteX1" fmla="*/ 1229 w 12723"/>
              <a:gd name="connsiteY1" fmla="*/ 9711 h 11698"/>
              <a:gd name="connsiteX2" fmla="*/ 6757 w 12723"/>
              <a:gd name="connsiteY2" fmla="*/ 11690 h 11698"/>
              <a:gd name="connsiteX3" fmla="*/ 11714 w 12723"/>
              <a:gd name="connsiteY3" fmla="*/ 9202 h 11698"/>
              <a:gd name="connsiteX4" fmla="*/ 12155 w 12723"/>
              <a:gd name="connsiteY4" fmla="*/ 3484 h 11698"/>
              <a:gd name="connsiteX5" fmla="*/ 6404 w 12723"/>
              <a:gd name="connsiteY5" fmla="*/ 13 h 11698"/>
              <a:gd name="connsiteX6" fmla="*/ 793 w 12723"/>
              <a:gd name="connsiteY6" fmla="*/ 2638 h 11698"/>
              <a:gd name="connsiteX0" fmla="*/ 724 w 12654"/>
              <a:gd name="connsiteY0" fmla="*/ 2639 h 11699"/>
              <a:gd name="connsiteX1" fmla="*/ 1160 w 12654"/>
              <a:gd name="connsiteY1" fmla="*/ 9712 h 11699"/>
              <a:gd name="connsiteX2" fmla="*/ 6688 w 12654"/>
              <a:gd name="connsiteY2" fmla="*/ 11691 h 11699"/>
              <a:gd name="connsiteX3" fmla="*/ 11645 w 12654"/>
              <a:gd name="connsiteY3" fmla="*/ 9203 h 11699"/>
              <a:gd name="connsiteX4" fmla="*/ 12086 w 12654"/>
              <a:gd name="connsiteY4" fmla="*/ 3485 h 11699"/>
              <a:gd name="connsiteX5" fmla="*/ 6335 w 12654"/>
              <a:gd name="connsiteY5" fmla="*/ 14 h 11699"/>
              <a:gd name="connsiteX6" fmla="*/ 724 w 12654"/>
              <a:gd name="connsiteY6" fmla="*/ 2639 h 11699"/>
              <a:gd name="connsiteX0" fmla="*/ 572 w 12689"/>
              <a:gd name="connsiteY0" fmla="*/ 2808 h 11694"/>
              <a:gd name="connsiteX1" fmla="*/ 1195 w 12689"/>
              <a:gd name="connsiteY1" fmla="*/ 9707 h 11694"/>
              <a:gd name="connsiteX2" fmla="*/ 6723 w 12689"/>
              <a:gd name="connsiteY2" fmla="*/ 11686 h 11694"/>
              <a:gd name="connsiteX3" fmla="*/ 11680 w 12689"/>
              <a:gd name="connsiteY3" fmla="*/ 9198 h 11694"/>
              <a:gd name="connsiteX4" fmla="*/ 12121 w 12689"/>
              <a:gd name="connsiteY4" fmla="*/ 3480 h 11694"/>
              <a:gd name="connsiteX5" fmla="*/ 6370 w 12689"/>
              <a:gd name="connsiteY5" fmla="*/ 9 h 11694"/>
              <a:gd name="connsiteX6" fmla="*/ 572 w 12689"/>
              <a:gd name="connsiteY6" fmla="*/ 2808 h 1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89" h="11694">
                <a:moveTo>
                  <a:pt x="572" y="2808"/>
                </a:moveTo>
                <a:cubicBezTo>
                  <a:pt x="-561" y="4703"/>
                  <a:pt x="170" y="8228"/>
                  <a:pt x="1195" y="9707"/>
                </a:cubicBezTo>
                <a:cubicBezTo>
                  <a:pt x="2220" y="11186"/>
                  <a:pt x="4976" y="11771"/>
                  <a:pt x="6723" y="11686"/>
                </a:cubicBezTo>
                <a:cubicBezTo>
                  <a:pt x="8470" y="11601"/>
                  <a:pt x="10780" y="10566"/>
                  <a:pt x="11680" y="9198"/>
                </a:cubicBezTo>
                <a:cubicBezTo>
                  <a:pt x="12580" y="7830"/>
                  <a:pt x="13193" y="5444"/>
                  <a:pt x="12121" y="3480"/>
                </a:cubicBezTo>
                <a:cubicBezTo>
                  <a:pt x="10864" y="1445"/>
                  <a:pt x="8295" y="121"/>
                  <a:pt x="6370" y="9"/>
                </a:cubicBezTo>
                <a:cubicBezTo>
                  <a:pt x="4445" y="-103"/>
                  <a:pt x="1705" y="913"/>
                  <a:pt x="572" y="2808"/>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dirty="0"/>
          </a:p>
        </p:txBody>
      </p:sp>
      <p:sp>
        <p:nvSpPr>
          <p:cNvPr id="35" name="Freeform 5"/>
          <p:cNvSpPr>
            <a:spLocks/>
          </p:cNvSpPr>
          <p:nvPr/>
        </p:nvSpPr>
        <p:spPr bwMode="auto">
          <a:xfrm rot="200049" flipH="1" flipV="1">
            <a:off x="1617014" y="1557236"/>
            <a:ext cx="4237709" cy="2390518"/>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 name="connsiteX0" fmla="*/ 790 w 9983"/>
              <a:gd name="connsiteY0" fmla="*/ 2094 h 9972"/>
              <a:gd name="connsiteX1" fmla="*/ 4887 w 9983"/>
              <a:gd name="connsiteY1" fmla="*/ 9971 h 9972"/>
              <a:gd name="connsiteX2" fmla="*/ 8100 w 9983"/>
              <a:gd name="connsiteY2" fmla="*/ 1076 h 9972"/>
              <a:gd name="connsiteX3" fmla="*/ 790 w 9983"/>
              <a:gd name="connsiteY3" fmla="*/ 2094 h 9972"/>
              <a:gd name="connsiteX0" fmla="*/ 797 w 9999"/>
              <a:gd name="connsiteY0" fmla="*/ 2100 h 9943"/>
              <a:gd name="connsiteX1" fmla="*/ 4877 w 9999"/>
              <a:gd name="connsiteY1" fmla="*/ 9942 h 9943"/>
              <a:gd name="connsiteX2" fmla="*/ 8120 w 9999"/>
              <a:gd name="connsiteY2" fmla="*/ 1079 h 9943"/>
              <a:gd name="connsiteX3" fmla="*/ 797 w 9999"/>
              <a:gd name="connsiteY3" fmla="*/ 2100 h 9943"/>
              <a:gd name="connsiteX0" fmla="*/ 797 w 10025"/>
              <a:gd name="connsiteY0" fmla="*/ 2112 h 9999"/>
              <a:gd name="connsiteX1" fmla="*/ 4877 w 10025"/>
              <a:gd name="connsiteY1" fmla="*/ 9999 h 9999"/>
              <a:gd name="connsiteX2" fmla="*/ 8121 w 10025"/>
              <a:gd name="connsiteY2" fmla="*/ 1085 h 9999"/>
              <a:gd name="connsiteX3" fmla="*/ 797 w 10025"/>
              <a:gd name="connsiteY3" fmla="*/ 2112 h 9999"/>
              <a:gd name="connsiteX0" fmla="*/ 795 w 9953"/>
              <a:gd name="connsiteY0" fmla="*/ 2112 h 10000"/>
              <a:gd name="connsiteX1" fmla="*/ 4865 w 9953"/>
              <a:gd name="connsiteY1" fmla="*/ 10000 h 10000"/>
              <a:gd name="connsiteX2" fmla="*/ 8101 w 9953"/>
              <a:gd name="connsiteY2" fmla="*/ 1085 h 10000"/>
              <a:gd name="connsiteX3" fmla="*/ 795 w 9953"/>
              <a:gd name="connsiteY3" fmla="*/ 2112 h 10000"/>
            </a:gdLst>
            <a:ahLst/>
            <a:cxnLst>
              <a:cxn ang="0">
                <a:pos x="connsiteX0" y="connsiteY0"/>
              </a:cxn>
              <a:cxn ang="0">
                <a:pos x="connsiteX1" y="connsiteY1"/>
              </a:cxn>
              <a:cxn ang="0">
                <a:pos x="connsiteX2" y="connsiteY2"/>
              </a:cxn>
              <a:cxn ang="0">
                <a:pos x="connsiteX3" y="connsiteY3"/>
              </a:cxn>
            </a:cxnLst>
            <a:rect l="l" t="t" r="r" b="b"/>
            <a:pathLst>
              <a:path w="9953" h="10000">
                <a:moveTo>
                  <a:pt x="795" y="2112"/>
                </a:moveTo>
                <a:cubicBezTo>
                  <a:pt x="-284" y="4093"/>
                  <a:pt x="-1238" y="9832"/>
                  <a:pt x="4865" y="10000"/>
                </a:cubicBezTo>
                <a:cubicBezTo>
                  <a:pt x="9690" y="9821"/>
                  <a:pt x="11735" y="3737"/>
                  <a:pt x="8101" y="1085"/>
                </a:cubicBezTo>
                <a:cubicBezTo>
                  <a:pt x="5585" y="-766"/>
                  <a:pt x="2027" y="-132"/>
                  <a:pt x="795" y="211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5"/>
          <p:cNvSpPr>
            <a:spLocks/>
          </p:cNvSpPr>
          <p:nvPr/>
        </p:nvSpPr>
        <p:spPr bwMode="auto">
          <a:xfrm flipH="1" flipV="1">
            <a:off x="1688621" y="1623785"/>
            <a:ext cx="4071833" cy="2262097"/>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 name="connsiteX0" fmla="*/ 782 w 9992"/>
              <a:gd name="connsiteY0" fmla="*/ 1979 h 9935"/>
              <a:gd name="connsiteX1" fmla="*/ 4904 w 9992"/>
              <a:gd name="connsiteY1" fmla="*/ 9933 h 9935"/>
              <a:gd name="connsiteX2" fmla="*/ 8105 w 9992"/>
              <a:gd name="connsiteY2" fmla="*/ 1143 h 9935"/>
              <a:gd name="connsiteX3" fmla="*/ 782 w 9992"/>
              <a:gd name="connsiteY3" fmla="*/ 1979 h 9935"/>
              <a:gd name="connsiteX0" fmla="*/ 775 w 10014"/>
              <a:gd name="connsiteY0" fmla="*/ 1902 h 10058"/>
              <a:gd name="connsiteX1" fmla="*/ 4923 w 10014"/>
              <a:gd name="connsiteY1" fmla="*/ 10056 h 10058"/>
              <a:gd name="connsiteX2" fmla="*/ 8126 w 10014"/>
              <a:gd name="connsiteY2" fmla="*/ 1208 h 10058"/>
              <a:gd name="connsiteX3" fmla="*/ 775 w 10014"/>
              <a:gd name="connsiteY3" fmla="*/ 1902 h 10058"/>
              <a:gd name="connsiteX0" fmla="*/ 790 w 9982"/>
              <a:gd name="connsiteY0" fmla="*/ 1928 h 10042"/>
              <a:gd name="connsiteX1" fmla="*/ 4891 w 9982"/>
              <a:gd name="connsiteY1" fmla="*/ 10040 h 10042"/>
              <a:gd name="connsiteX2" fmla="*/ 8094 w 9982"/>
              <a:gd name="connsiteY2" fmla="*/ 1192 h 10042"/>
              <a:gd name="connsiteX3" fmla="*/ 790 w 9982"/>
              <a:gd name="connsiteY3" fmla="*/ 1928 h 10042"/>
            </a:gdLst>
            <a:ahLst/>
            <a:cxnLst>
              <a:cxn ang="0">
                <a:pos x="connsiteX0" y="connsiteY0"/>
              </a:cxn>
              <a:cxn ang="0">
                <a:pos x="connsiteX1" y="connsiteY1"/>
              </a:cxn>
              <a:cxn ang="0">
                <a:pos x="connsiteX2" y="connsiteY2"/>
              </a:cxn>
              <a:cxn ang="0">
                <a:pos x="connsiteX3" y="connsiteY3"/>
              </a:cxn>
            </a:cxnLst>
            <a:rect l="l" t="t" r="r" b="b"/>
            <a:pathLst>
              <a:path w="9982" h="10042">
                <a:moveTo>
                  <a:pt x="790" y="1928"/>
                </a:moveTo>
                <a:cubicBezTo>
                  <a:pt x="-292" y="3906"/>
                  <a:pt x="-1222" y="9872"/>
                  <a:pt x="4891" y="10040"/>
                </a:cubicBezTo>
                <a:cubicBezTo>
                  <a:pt x="9621" y="10171"/>
                  <a:pt x="11839" y="3927"/>
                  <a:pt x="8094" y="1192"/>
                </a:cubicBezTo>
                <a:cubicBezTo>
                  <a:pt x="5574" y="-656"/>
                  <a:pt x="2024" y="-312"/>
                  <a:pt x="790" y="19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
          <p:cNvSpPr>
            <a:spLocks/>
          </p:cNvSpPr>
          <p:nvPr/>
        </p:nvSpPr>
        <p:spPr bwMode="auto">
          <a:xfrm flipH="1" flipV="1">
            <a:off x="1739452" y="1688420"/>
            <a:ext cx="3984470" cy="2157579"/>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 name="connsiteX0" fmla="*/ 774 w 9999"/>
              <a:gd name="connsiteY0" fmla="*/ 2045 h 9870"/>
              <a:gd name="connsiteX1" fmla="*/ 4920 w 9999"/>
              <a:gd name="connsiteY1" fmla="*/ 9868 h 9870"/>
              <a:gd name="connsiteX2" fmla="*/ 8109 w 9999"/>
              <a:gd name="connsiteY2" fmla="*/ 1104 h 9870"/>
              <a:gd name="connsiteX3" fmla="*/ 774 w 9999"/>
              <a:gd name="connsiteY3" fmla="*/ 2045 h 9870"/>
              <a:gd name="connsiteX0" fmla="*/ 774 w 9983"/>
              <a:gd name="connsiteY0" fmla="*/ 2072 h 10000"/>
              <a:gd name="connsiteX1" fmla="*/ 4920 w 9983"/>
              <a:gd name="connsiteY1" fmla="*/ 9998 h 10000"/>
              <a:gd name="connsiteX2" fmla="*/ 8086 w 9983"/>
              <a:gd name="connsiteY2" fmla="*/ 1119 h 10000"/>
              <a:gd name="connsiteX3" fmla="*/ 774 w 9983"/>
              <a:gd name="connsiteY3" fmla="*/ 2072 h 10000"/>
              <a:gd name="connsiteX0" fmla="*/ 791 w 9968"/>
              <a:gd name="connsiteY0" fmla="*/ 2001 h 10040"/>
              <a:gd name="connsiteX1" fmla="*/ 4896 w 9968"/>
              <a:gd name="connsiteY1" fmla="*/ 10038 h 10040"/>
              <a:gd name="connsiteX2" fmla="*/ 8068 w 9968"/>
              <a:gd name="connsiteY2" fmla="*/ 1159 h 10040"/>
              <a:gd name="connsiteX3" fmla="*/ 791 w 9968"/>
              <a:gd name="connsiteY3" fmla="*/ 2001 h 10040"/>
            </a:gdLst>
            <a:ahLst/>
            <a:cxnLst>
              <a:cxn ang="0">
                <a:pos x="connsiteX0" y="connsiteY0"/>
              </a:cxn>
              <a:cxn ang="0">
                <a:pos x="connsiteX1" y="connsiteY1"/>
              </a:cxn>
              <a:cxn ang="0">
                <a:pos x="connsiteX2" y="connsiteY2"/>
              </a:cxn>
              <a:cxn ang="0">
                <a:pos x="connsiteX3" y="connsiteY3"/>
              </a:cxn>
            </a:cxnLst>
            <a:rect l="l" t="t" r="r" b="b"/>
            <a:pathLst>
              <a:path w="9968" h="10040">
                <a:moveTo>
                  <a:pt x="791" y="2001"/>
                </a:moveTo>
                <a:cubicBezTo>
                  <a:pt x="-292" y="3992"/>
                  <a:pt x="-1222" y="9869"/>
                  <a:pt x="4896" y="10038"/>
                </a:cubicBezTo>
                <a:cubicBezTo>
                  <a:pt x="9631" y="10170"/>
                  <a:pt x="11816" y="3911"/>
                  <a:pt x="8068" y="1159"/>
                </a:cubicBezTo>
                <a:cubicBezTo>
                  <a:pt x="5545" y="-702"/>
                  <a:pt x="2026" y="-253"/>
                  <a:pt x="791" y="2001"/>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40" name="Picture Placeholder 16" descr="An empty placeholder to add an image. Click on the placeholder and select the image that you wish to add."/>
          <p:cNvSpPr>
            <a:spLocks noGrp="1"/>
          </p:cNvSpPr>
          <p:nvPr userDrawn="1">
            <p:ph type="pic" sz="quarter" idx="13"/>
          </p:nvPr>
        </p:nvSpPr>
        <p:spPr>
          <a:xfrm>
            <a:off x="1819275" y="1738691"/>
            <a:ext cx="3848100" cy="2051689"/>
          </a:xfrm>
          <a:custGeom>
            <a:avLst/>
            <a:gdLst/>
            <a:ahLst/>
            <a:cxnLst/>
            <a:rect l="l" t="t" r="r" b="b"/>
            <a:pathLst>
              <a:path w="3800478" h="2550777">
                <a:moveTo>
                  <a:pt x="1936811" y="503"/>
                </a:moveTo>
                <a:cubicBezTo>
                  <a:pt x="4258251" y="43170"/>
                  <a:pt x="3914462" y="1528023"/>
                  <a:pt x="3503399" y="2029356"/>
                </a:cubicBezTo>
                <a:cubicBezTo>
                  <a:pt x="3034956" y="2596877"/>
                  <a:pt x="1672662" y="2737731"/>
                  <a:pt x="715989" y="2269219"/>
                </a:cubicBezTo>
                <a:cubicBezTo>
                  <a:pt x="-706159" y="1576433"/>
                  <a:pt x="140700" y="-32590"/>
                  <a:pt x="1936811" y="503"/>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41" name="Picture Placeholder 16" descr="An empty placeholder to add an image. Click on the placeholder and select the image that you wish to add."/>
          <p:cNvSpPr>
            <a:spLocks noGrp="1"/>
          </p:cNvSpPr>
          <p:nvPr userDrawn="1">
            <p:ph type="pic" sz="quarter" idx="14"/>
          </p:nvPr>
        </p:nvSpPr>
        <p:spPr>
          <a:xfrm>
            <a:off x="6493827" y="1699873"/>
            <a:ext cx="3896426" cy="2086207"/>
          </a:xfrm>
          <a:custGeom>
            <a:avLst/>
            <a:gdLst>
              <a:gd name="connsiteX0" fmla="*/ 1762274 w 3827062"/>
              <a:gd name="connsiteY0" fmla="*/ 132 h 2569014"/>
              <a:gd name="connsiteX1" fmla="*/ 1983571 w 3827062"/>
              <a:gd name="connsiteY1" fmla="*/ 9550 h 2569014"/>
              <a:gd name="connsiteX2" fmla="*/ 3678682 w 3827062"/>
              <a:gd name="connsiteY2" fmla="*/ 849755 h 2569014"/>
              <a:gd name="connsiteX3" fmla="*/ 3487506 w 3827062"/>
              <a:gd name="connsiteY3" fmla="*/ 2094415 h 2569014"/>
              <a:gd name="connsiteX4" fmla="*/ 1970394 w 3827062"/>
              <a:gd name="connsiteY4" fmla="*/ 2568961 h 2569014"/>
              <a:gd name="connsiteX5" fmla="*/ 307760 w 3827062"/>
              <a:gd name="connsiteY5" fmla="*/ 2072722 h 2569014"/>
              <a:gd name="connsiteX6" fmla="*/ 268256 w 3827062"/>
              <a:gd name="connsiteY6" fmla="*/ 504867 h 2569014"/>
              <a:gd name="connsiteX7" fmla="*/ 1762274 w 3827062"/>
              <a:gd name="connsiteY7" fmla="*/ 132 h 2569014"/>
              <a:gd name="connsiteX0" fmla="*/ 1762274 w 3827062"/>
              <a:gd name="connsiteY0" fmla="*/ 132 h 2569014"/>
              <a:gd name="connsiteX1" fmla="*/ 1983571 w 3827062"/>
              <a:gd name="connsiteY1" fmla="*/ 9550 h 2569014"/>
              <a:gd name="connsiteX2" fmla="*/ 3678682 w 3827062"/>
              <a:gd name="connsiteY2" fmla="*/ 849755 h 2569014"/>
              <a:gd name="connsiteX3" fmla="*/ 3487506 w 3827062"/>
              <a:gd name="connsiteY3" fmla="*/ 2094415 h 2569014"/>
              <a:gd name="connsiteX4" fmla="*/ 1970394 w 3827062"/>
              <a:gd name="connsiteY4" fmla="*/ 2568961 h 2569014"/>
              <a:gd name="connsiteX5" fmla="*/ 307760 w 3827062"/>
              <a:gd name="connsiteY5" fmla="*/ 2072722 h 2569014"/>
              <a:gd name="connsiteX6" fmla="*/ 268256 w 3827062"/>
              <a:gd name="connsiteY6" fmla="*/ 504867 h 2569014"/>
              <a:gd name="connsiteX7" fmla="*/ 1762274 w 3827062"/>
              <a:gd name="connsiteY7" fmla="*/ 132 h 2569014"/>
              <a:gd name="connsiteX0" fmla="*/ 1762274 w 3827062"/>
              <a:gd name="connsiteY0" fmla="*/ 132 h 2569014"/>
              <a:gd name="connsiteX1" fmla="*/ 1983571 w 3827062"/>
              <a:gd name="connsiteY1" fmla="*/ 9550 h 2569014"/>
              <a:gd name="connsiteX2" fmla="*/ 3678682 w 3827062"/>
              <a:gd name="connsiteY2" fmla="*/ 849755 h 2569014"/>
              <a:gd name="connsiteX3" fmla="*/ 3487506 w 3827062"/>
              <a:gd name="connsiteY3" fmla="*/ 2094415 h 2569014"/>
              <a:gd name="connsiteX4" fmla="*/ 1970394 w 3827062"/>
              <a:gd name="connsiteY4" fmla="*/ 2568961 h 2569014"/>
              <a:gd name="connsiteX5" fmla="*/ 307760 w 3827062"/>
              <a:gd name="connsiteY5" fmla="*/ 2072722 h 2569014"/>
              <a:gd name="connsiteX6" fmla="*/ 268256 w 3827062"/>
              <a:gd name="connsiteY6" fmla="*/ 504867 h 2569014"/>
              <a:gd name="connsiteX7" fmla="*/ 1762274 w 3827062"/>
              <a:gd name="connsiteY7" fmla="*/ 132 h 2569014"/>
              <a:gd name="connsiteX0" fmla="*/ 1772671 w 3837459"/>
              <a:gd name="connsiteY0" fmla="*/ 132 h 2569014"/>
              <a:gd name="connsiteX1" fmla="*/ 1993968 w 3837459"/>
              <a:gd name="connsiteY1" fmla="*/ 9550 h 2569014"/>
              <a:gd name="connsiteX2" fmla="*/ 3689079 w 3837459"/>
              <a:gd name="connsiteY2" fmla="*/ 849755 h 2569014"/>
              <a:gd name="connsiteX3" fmla="*/ 3497903 w 3837459"/>
              <a:gd name="connsiteY3" fmla="*/ 2094415 h 2569014"/>
              <a:gd name="connsiteX4" fmla="*/ 1980791 w 3837459"/>
              <a:gd name="connsiteY4" fmla="*/ 2568961 h 2569014"/>
              <a:gd name="connsiteX5" fmla="*/ 318157 w 3837459"/>
              <a:gd name="connsiteY5" fmla="*/ 2072722 h 2569014"/>
              <a:gd name="connsiteX6" fmla="*/ 259603 w 3837459"/>
              <a:gd name="connsiteY6" fmla="*/ 475261 h 2569014"/>
              <a:gd name="connsiteX7" fmla="*/ 1772671 w 3837459"/>
              <a:gd name="connsiteY7" fmla="*/ 132 h 2569014"/>
              <a:gd name="connsiteX0" fmla="*/ 1757207 w 3821995"/>
              <a:gd name="connsiteY0" fmla="*/ 132 h 2569014"/>
              <a:gd name="connsiteX1" fmla="*/ 1978504 w 3821995"/>
              <a:gd name="connsiteY1" fmla="*/ 9550 h 2569014"/>
              <a:gd name="connsiteX2" fmla="*/ 3673615 w 3821995"/>
              <a:gd name="connsiteY2" fmla="*/ 849755 h 2569014"/>
              <a:gd name="connsiteX3" fmla="*/ 3482439 w 3821995"/>
              <a:gd name="connsiteY3" fmla="*/ 2094415 h 2569014"/>
              <a:gd name="connsiteX4" fmla="*/ 1965327 w 3821995"/>
              <a:gd name="connsiteY4" fmla="*/ 2568961 h 2569014"/>
              <a:gd name="connsiteX5" fmla="*/ 302693 w 3821995"/>
              <a:gd name="connsiteY5" fmla="*/ 2072722 h 2569014"/>
              <a:gd name="connsiteX6" fmla="*/ 272714 w 3821995"/>
              <a:gd name="connsiteY6" fmla="*/ 469341 h 2569014"/>
              <a:gd name="connsiteX7" fmla="*/ 1757207 w 3821995"/>
              <a:gd name="connsiteY7" fmla="*/ 132 h 2569014"/>
              <a:gd name="connsiteX0" fmla="*/ 1744388 w 3809176"/>
              <a:gd name="connsiteY0" fmla="*/ 132 h 2569014"/>
              <a:gd name="connsiteX1" fmla="*/ 1965685 w 3809176"/>
              <a:gd name="connsiteY1" fmla="*/ 9550 h 2569014"/>
              <a:gd name="connsiteX2" fmla="*/ 3660796 w 3809176"/>
              <a:gd name="connsiteY2" fmla="*/ 849755 h 2569014"/>
              <a:gd name="connsiteX3" fmla="*/ 3469620 w 3809176"/>
              <a:gd name="connsiteY3" fmla="*/ 2094415 h 2569014"/>
              <a:gd name="connsiteX4" fmla="*/ 1952508 w 3809176"/>
              <a:gd name="connsiteY4" fmla="*/ 2568961 h 2569014"/>
              <a:gd name="connsiteX5" fmla="*/ 289874 w 3809176"/>
              <a:gd name="connsiteY5" fmla="*/ 2072722 h 2569014"/>
              <a:gd name="connsiteX6" fmla="*/ 259895 w 3809176"/>
              <a:gd name="connsiteY6" fmla="*/ 469341 h 2569014"/>
              <a:gd name="connsiteX7" fmla="*/ 1744388 w 3809176"/>
              <a:gd name="connsiteY7" fmla="*/ 132 h 2569014"/>
              <a:gd name="connsiteX0" fmla="*/ 1746835 w 3811623"/>
              <a:gd name="connsiteY0" fmla="*/ 132 h 2569014"/>
              <a:gd name="connsiteX1" fmla="*/ 1968132 w 3811623"/>
              <a:gd name="connsiteY1" fmla="*/ 9550 h 2569014"/>
              <a:gd name="connsiteX2" fmla="*/ 3663243 w 3811623"/>
              <a:gd name="connsiteY2" fmla="*/ 849755 h 2569014"/>
              <a:gd name="connsiteX3" fmla="*/ 3472067 w 3811623"/>
              <a:gd name="connsiteY3" fmla="*/ 2094415 h 2569014"/>
              <a:gd name="connsiteX4" fmla="*/ 1954955 w 3811623"/>
              <a:gd name="connsiteY4" fmla="*/ 2568961 h 2569014"/>
              <a:gd name="connsiteX5" fmla="*/ 292321 w 3811623"/>
              <a:gd name="connsiteY5" fmla="*/ 2072722 h 2569014"/>
              <a:gd name="connsiteX6" fmla="*/ 257580 w 3811623"/>
              <a:gd name="connsiteY6" fmla="*/ 463421 h 2569014"/>
              <a:gd name="connsiteX7" fmla="*/ 1746835 w 3811623"/>
              <a:gd name="connsiteY7" fmla="*/ 132 h 2569014"/>
              <a:gd name="connsiteX0" fmla="*/ 1746835 w 3815982"/>
              <a:gd name="connsiteY0" fmla="*/ 132 h 2598612"/>
              <a:gd name="connsiteX1" fmla="*/ 1968132 w 3815982"/>
              <a:gd name="connsiteY1" fmla="*/ 9550 h 2598612"/>
              <a:gd name="connsiteX2" fmla="*/ 3663243 w 3815982"/>
              <a:gd name="connsiteY2" fmla="*/ 849755 h 2598612"/>
              <a:gd name="connsiteX3" fmla="*/ 3472067 w 3815982"/>
              <a:gd name="connsiteY3" fmla="*/ 2094415 h 2598612"/>
              <a:gd name="connsiteX4" fmla="*/ 1845417 w 3815982"/>
              <a:gd name="connsiteY4" fmla="*/ 2598565 h 2598612"/>
              <a:gd name="connsiteX5" fmla="*/ 292321 w 3815982"/>
              <a:gd name="connsiteY5" fmla="*/ 2072722 h 2598612"/>
              <a:gd name="connsiteX6" fmla="*/ 257580 w 3815982"/>
              <a:gd name="connsiteY6" fmla="*/ 463421 h 2598612"/>
              <a:gd name="connsiteX7" fmla="*/ 1746835 w 3815982"/>
              <a:gd name="connsiteY7" fmla="*/ 132 h 2598612"/>
              <a:gd name="connsiteX0" fmla="*/ 1746835 w 3814824"/>
              <a:gd name="connsiteY0" fmla="*/ 132 h 2592692"/>
              <a:gd name="connsiteX1" fmla="*/ 1968132 w 3814824"/>
              <a:gd name="connsiteY1" fmla="*/ 9550 h 2592692"/>
              <a:gd name="connsiteX2" fmla="*/ 3663243 w 3814824"/>
              <a:gd name="connsiteY2" fmla="*/ 849755 h 2592692"/>
              <a:gd name="connsiteX3" fmla="*/ 3472067 w 3814824"/>
              <a:gd name="connsiteY3" fmla="*/ 2094415 h 2592692"/>
              <a:gd name="connsiteX4" fmla="*/ 1873992 w 3814824"/>
              <a:gd name="connsiteY4" fmla="*/ 2592644 h 2592692"/>
              <a:gd name="connsiteX5" fmla="*/ 292321 w 3814824"/>
              <a:gd name="connsiteY5" fmla="*/ 2072722 h 2592692"/>
              <a:gd name="connsiteX6" fmla="*/ 257580 w 3814824"/>
              <a:gd name="connsiteY6" fmla="*/ 463421 h 2592692"/>
              <a:gd name="connsiteX7" fmla="*/ 1746835 w 3814824"/>
              <a:gd name="connsiteY7" fmla="*/ 132 h 2592692"/>
              <a:gd name="connsiteX0" fmla="*/ 1746835 w 3814824"/>
              <a:gd name="connsiteY0" fmla="*/ 132 h 2592757"/>
              <a:gd name="connsiteX1" fmla="*/ 1968132 w 3814824"/>
              <a:gd name="connsiteY1" fmla="*/ 9550 h 2592757"/>
              <a:gd name="connsiteX2" fmla="*/ 3663243 w 3814824"/>
              <a:gd name="connsiteY2" fmla="*/ 849755 h 2592757"/>
              <a:gd name="connsiteX3" fmla="*/ 3472067 w 3814824"/>
              <a:gd name="connsiteY3" fmla="*/ 2106257 h 2592757"/>
              <a:gd name="connsiteX4" fmla="*/ 1873992 w 3814824"/>
              <a:gd name="connsiteY4" fmla="*/ 2592644 h 2592757"/>
              <a:gd name="connsiteX5" fmla="*/ 292321 w 3814824"/>
              <a:gd name="connsiteY5" fmla="*/ 2072722 h 2592757"/>
              <a:gd name="connsiteX6" fmla="*/ 257580 w 3814824"/>
              <a:gd name="connsiteY6" fmla="*/ 463421 h 2592757"/>
              <a:gd name="connsiteX7" fmla="*/ 1746835 w 3814824"/>
              <a:gd name="connsiteY7" fmla="*/ 132 h 2592757"/>
              <a:gd name="connsiteX0" fmla="*/ 1746835 w 3835928"/>
              <a:gd name="connsiteY0" fmla="*/ 132 h 2592786"/>
              <a:gd name="connsiteX1" fmla="*/ 1968132 w 3835928"/>
              <a:gd name="connsiteY1" fmla="*/ 9550 h 2592786"/>
              <a:gd name="connsiteX2" fmla="*/ 3663243 w 3835928"/>
              <a:gd name="connsiteY2" fmla="*/ 849755 h 2592786"/>
              <a:gd name="connsiteX3" fmla="*/ 3472067 w 3835928"/>
              <a:gd name="connsiteY3" fmla="*/ 2106257 h 2592786"/>
              <a:gd name="connsiteX4" fmla="*/ 1873992 w 3835928"/>
              <a:gd name="connsiteY4" fmla="*/ 2592644 h 2592786"/>
              <a:gd name="connsiteX5" fmla="*/ 292321 w 3835928"/>
              <a:gd name="connsiteY5" fmla="*/ 2072722 h 2592786"/>
              <a:gd name="connsiteX6" fmla="*/ 257580 w 3835928"/>
              <a:gd name="connsiteY6" fmla="*/ 463421 h 2592786"/>
              <a:gd name="connsiteX7" fmla="*/ 1746835 w 3835928"/>
              <a:gd name="connsiteY7" fmla="*/ 132 h 2592786"/>
              <a:gd name="connsiteX0" fmla="*/ 1746835 w 3835928"/>
              <a:gd name="connsiteY0" fmla="*/ 132 h 2592785"/>
              <a:gd name="connsiteX1" fmla="*/ 1968132 w 3835928"/>
              <a:gd name="connsiteY1" fmla="*/ 9550 h 2592785"/>
              <a:gd name="connsiteX2" fmla="*/ 3663243 w 3835928"/>
              <a:gd name="connsiteY2" fmla="*/ 849755 h 2592785"/>
              <a:gd name="connsiteX3" fmla="*/ 3472067 w 3835928"/>
              <a:gd name="connsiteY3" fmla="*/ 2106257 h 2592785"/>
              <a:gd name="connsiteX4" fmla="*/ 1873992 w 3835928"/>
              <a:gd name="connsiteY4" fmla="*/ 2592644 h 2592785"/>
              <a:gd name="connsiteX5" fmla="*/ 292321 w 3835928"/>
              <a:gd name="connsiteY5" fmla="*/ 2072722 h 2592785"/>
              <a:gd name="connsiteX6" fmla="*/ 257580 w 3835928"/>
              <a:gd name="connsiteY6" fmla="*/ 463421 h 2592785"/>
              <a:gd name="connsiteX7" fmla="*/ 1746835 w 3835928"/>
              <a:gd name="connsiteY7" fmla="*/ 132 h 2592785"/>
              <a:gd name="connsiteX0" fmla="*/ 1780758 w 3869851"/>
              <a:gd name="connsiteY0" fmla="*/ 132 h 2592785"/>
              <a:gd name="connsiteX1" fmla="*/ 2002055 w 3869851"/>
              <a:gd name="connsiteY1" fmla="*/ 9550 h 2592785"/>
              <a:gd name="connsiteX2" fmla="*/ 3697166 w 3869851"/>
              <a:gd name="connsiteY2" fmla="*/ 849755 h 2592785"/>
              <a:gd name="connsiteX3" fmla="*/ 3505990 w 3869851"/>
              <a:gd name="connsiteY3" fmla="*/ 2106257 h 2592785"/>
              <a:gd name="connsiteX4" fmla="*/ 1907915 w 3869851"/>
              <a:gd name="connsiteY4" fmla="*/ 2592644 h 2592785"/>
              <a:gd name="connsiteX5" fmla="*/ 326244 w 3869851"/>
              <a:gd name="connsiteY5" fmla="*/ 2072722 h 2592785"/>
              <a:gd name="connsiteX6" fmla="*/ 229591 w 3869851"/>
              <a:gd name="connsiteY6" fmla="*/ 516711 h 2592785"/>
              <a:gd name="connsiteX7" fmla="*/ 1780758 w 3869851"/>
              <a:gd name="connsiteY7" fmla="*/ 132 h 2592785"/>
              <a:gd name="connsiteX0" fmla="*/ 1793194 w 3882287"/>
              <a:gd name="connsiteY0" fmla="*/ 132 h 2593037"/>
              <a:gd name="connsiteX1" fmla="*/ 2014491 w 3882287"/>
              <a:gd name="connsiteY1" fmla="*/ 9550 h 2593037"/>
              <a:gd name="connsiteX2" fmla="*/ 3709602 w 3882287"/>
              <a:gd name="connsiteY2" fmla="*/ 849755 h 2593037"/>
              <a:gd name="connsiteX3" fmla="*/ 3518426 w 3882287"/>
              <a:gd name="connsiteY3" fmla="*/ 2106257 h 2593037"/>
              <a:gd name="connsiteX4" fmla="*/ 1920351 w 3882287"/>
              <a:gd name="connsiteY4" fmla="*/ 2592644 h 2593037"/>
              <a:gd name="connsiteX5" fmla="*/ 310105 w 3882287"/>
              <a:gd name="connsiteY5" fmla="*/ 2049039 h 2593037"/>
              <a:gd name="connsiteX6" fmla="*/ 242027 w 3882287"/>
              <a:gd name="connsiteY6" fmla="*/ 516711 h 2593037"/>
              <a:gd name="connsiteX7" fmla="*/ 1793194 w 3882287"/>
              <a:gd name="connsiteY7" fmla="*/ 132 h 2593037"/>
              <a:gd name="connsiteX0" fmla="*/ 1793194 w 3869920"/>
              <a:gd name="connsiteY0" fmla="*/ 132 h 2598877"/>
              <a:gd name="connsiteX1" fmla="*/ 2014491 w 3869920"/>
              <a:gd name="connsiteY1" fmla="*/ 9550 h 2598877"/>
              <a:gd name="connsiteX2" fmla="*/ 3709602 w 3869920"/>
              <a:gd name="connsiteY2" fmla="*/ 849755 h 2598877"/>
              <a:gd name="connsiteX3" fmla="*/ 3518426 w 3869920"/>
              <a:gd name="connsiteY3" fmla="*/ 2106257 h 2598877"/>
              <a:gd name="connsiteX4" fmla="*/ 1710801 w 3869920"/>
              <a:gd name="connsiteY4" fmla="*/ 2598565 h 2598877"/>
              <a:gd name="connsiteX5" fmla="*/ 310105 w 3869920"/>
              <a:gd name="connsiteY5" fmla="*/ 2049039 h 2598877"/>
              <a:gd name="connsiteX6" fmla="*/ 242027 w 3869920"/>
              <a:gd name="connsiteY6" fmla="*/ 516711 h 2598877"/>
              <a:gd name="connsiteX7" fmla="*/ 1793194 w 3869920"/>
              <a:gd name="connsiteY7" fmla="*/ 132 h 2598877"/>
              <a:gd name="connsiteX0" fmla="*/ 1793194 w 3867481"/>
              <a:gd name="connsiteY0" fmla="*/ 132 h 2616620"/>
              <a:gd name="connsiteX1" fmla="*/ 2014491 w 3867481"/>
              <a:gd name="connsiteY1" fmla="*/ 9550 h 2616620"/>
              <a:gd name="connsiteX2" fmla="*/ 3709602 w 3867481"/>
              <a:gd name="connsiteY2" fmla="*/ 849755 h 2616620"/>
              <a:gd name="connsiteX3" fmla="*/ 3518426 w 3867481"/>
              <a:gd name="connsiteY3" fmla="*/ 2106257 h 2616620"/>
              <a:gd name="connsiteX4" fmla="*/ 1767951 w 3867481"/>
              <a:gd name="connsiteY4" fmla="*/ 2616329 h 2616620"/>
              <a:gd name="connsiteX5" fmla="*/ 310105 w 3867481"/>
              <a:gd name="connsiteY5" fmla="*/ 2049039 h 2616620"/>
              <a:gd name="connsiteX6" fmla="*/ 242027 w 3867481"/>
              <a:gd name="connsiteY6" fmla="*/ 516711 h 2616620"/>
              <a:gd name="connsiteX7" fmla="*/ 1793194 w 3867481"/>
              <a:gd name="connsiteY7" fmla="*/ 132 h 2616620"/>
              <a:gd name="connsiteX0" fmla="*/ 1793194 w 3867482"/>
              <a:gd name="connsiteY0" fmla="*/ 132 h 2592963"/>
              <a:gd name="connsiteX1" fmla="*/ 2014491 w 3867482"/>
              <a:gd name="connsiteY1" fmla="*/ 9550 h 2592963"/>
              <a:gd name="connsiteX2" fmla="*/ 3709602 w 3867482"/>
              <a:gd name="connsiteY2" fmla="*/ 849755 h 2592963"/>
              <a:gd name="connsiteX3" fmla="*/ 3518426 w 3867482"/>
              <a:gd name="connsiteY3" fmla="*/ 2106257 h 2592963"/>
              <a:gd name="connsiteX4" fmla="*/ 1767951 w 3867482"/>
              <a:gd name="connsiteY4" fmla="*/ 2592645 h 2592963"/>
              <a:gd name="connsiteX5" fmla="*/ 310105 w 3867482"/>
              <a:gd name="connsiteY5" fmla="*/ 2049039 h 2592963"/>
              <a:gd name="connsiteX6" fmla="*/ 242027 w 3867482"/>
              <a:gd name="connsiteY6" fmla="*/ 516711 h 2592963"/>
              <a:gd name="connsiteX7" fmla="*/ 1793194 w 3867482"/>
              <a:gd name="connsiteY7" fmla="*/ 132 h 2592963"/>
              <a:gd name="connsiteX0" fmla="*/ 1797523 w 3871811"/>
              <a:gd name="connsiteY0" fmla="*/ 132 h 2592849"/>
              <a:gd name="connsiteX1" fmla="*/ 2018820 w 3871811"/>
              <a:gd name="connsiteY1" fmla="*/ 9550 h 2592849"/>
              <a:gd name="connsiteX2" fmla="*/ 3713931 w 3871811"/>
              <a:gd name="connsiteY2" fmla="*/ 849755 h 2592849"/>
              <a:gd name="connsiteX3" fmla="*/ 3522755 w 3871811"/>
              <a:gd name="connsiteY3" fmla="*/ 2106257 h 2592849"/>
              <a:gd name="connsiteX4" fmla="*/ 1772280 w 3871811"/>
              <a:gd name="connsiteY4" fmla="*/ 2592645 h 2592849"/>
              <a:gd name="connsiteX5" fmla="*/ 304909 w 3871811"/>
              <a:gd name="connsiteY5" fmla="*/ 2060881 h 2592849"/>
              <a:gd name="connsiteX6" fmla="*/ 246356 w 3871811"/>
              <a:gd name="connsiteY6" fmla="*/ 516711 h 2592849"/>
              <a:gd name="connsiteX7" fmla="*/ 1797523 w 3871811"/>
              <a:gd name="connsiteY7" fmla="*/ 132 h 2592849"/>
              <a:gd name="connsiteX0" fmla="*/ 1800109 w 3874397"/>
              <a:gd name="connsiteY0" fmla="*/ 132 h 2592849"/>
              <a:gd name="connsiteX1" fmla="*/ 2021406 w 3874397"/>
              <a:gd name="connsiteY1" fmla="*/ 9550 h 2592849"/>
              <a:gd name="connsiteX2" fmla="*/ 3716517 w 3874397"/>
              <a:gd name="connsiteY2" fmla="*/ 849755 h 2592849"/>
              <a:gd name="connsiteX3" fmla="*/ 3525341 w 3874397"/>
              <a:gd name="connsiteY3" fmla="*/ 2106257 h 2592849"/>
              <a:gd name="connsiteX4" fmla="*/ 1774866 w 3874397"/>
              <a:gd name="connsiteY4" fmla="*/ 2592645 h 2592849"/>
              <a:gd name="connsiteX5" fmla="*/ 307495 w 3874397"/>
              <a:gd name="connsiteY5" fmla="*/ 2060881 h 2592849"/>
              <a:gd name="connsiteX6" fmla="*/ 244180 w 3874397"/>
              <a:gd name="connsiteY6" fmla="*/ 487105 h 2592849"/>
              <a:gd name="connsiteX7" fmla="*/ 1800109 w 3874397"/>
              <a:gd name="connsiteY7" fmla="*/ 132 h 2592849"/>
              <a:gd name="connsiteX0" fmla="*/ 1800109 w 3874397"/>
              <a:gd name="connsiteY0" fmla="*/ 132 h 2593261"/>
              <a:gd name="connsiteX1" fmla="*/ 2021406 w 3874397"/>
              <a:gd name="connsiteY1" fmla="*/ 9550 h 2593261"/>
              <a:gd name="connsiteX2" fmla="*/ 3716517 w 3874397"/>
              <a:gd name="connsiteY2" fmla="*/ 849755 h 2593261"/>
              <a:gd name="connsiteX3" fmla="*/ 3525341 w 3874397"/>
              <a:gd name="connsiteY3" fmla="*/ 2135863 h 2593261"/>
              <a:gd name="connsiteX4" fmla="*/ 1774866 w 3874397"/>
              <a:gd name="connsiteY4" fmla="*/ 2592645 h 2593261"/>
              <a:gd name="connsiteX5" fmla="*/ 307495 w 3874397"/>
              <a:gd name="connsiteY5" fmla="*/ 2060881 h 2593261"/>
              <a:gd name="connsiteX6" fmla="*/ 244180 w 3874397"/>
              <a:gd name="connsiteY6" fmla="*/ 487105 h 2593261"/>
              <a:gd name="connsiteX7" fmla="*/ 1800109 w 3874397"/>
              <a:gd name="connsiteY7" fmla="*/ 132 h 2593261"/>
              <a:gd name="connsiteX0" fmla="*/ 1800109 w 3896426"/>
              <a:gd name="connsiteY0" fmla="*/ 132 h 2593695"/>
              <a:gd name="connsiteX1" fmla="*/ 2021406 w 3896426"/>
              <a:gd name="connsiteY1" fmla="*/ 9550 h 2593695"/>
              <a:gd name="connsiteX2" fmla="*/ 3716517 w 3896426"/>
              <a:gd name="connsiteY2" fmla="*/ 849755 h 2593695"/>
              <a:gd name="connsiteX3" fmla="*/ 3525341 w 3896426"/>
              <a:gd name="connsiteY3" fmla="*/ 2135863 h 2593695"/>
              <a:gd name="connsiteX4" fmla="*/ 1774866 w 3896426"/>
              <a:gd name="connsiteY4" fmla="*/ 2592645 h 2593695"/>
              <a:gd name="connsiteX5" fmla="*/ 307495 w 3896426"/>
              <a:gd name="connsiteY5" fmla="*/ 2060881 h 2593695"/>
              <a:gd name="connsiteX6" fmla="*/ 244180 w 3896426"/>
              <a:gd name="connsiteY6" fmla="*/ 487105 h 2593695"/>
              <a:gd name="connsiteX7" fmla="*/ 1800109 w 3896426"/>
              <a:gd name="connsiteY7" fmla="*/ 132 h 259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96426" h="2593695">
                <a:moveTo>
                  <a:pt x="1800109" y="132"/>
                </a:moveTo>
                <a:cubicBezTo>
                  <a:pt x="1876199" y="-694"/>
                  <a:pt x="1950343" y="2364"/>
                  <a:pt x="2021406" y="9550"/>
                </a:cubicBezTo>
                <a:cubicBezTo>
                  <a:pt x="2589911" y="67036"/>
                  <a:pt x="3273342" y="280321"/>
                  <a:pt x="3716517" y="849755"/>
                </a:cubicBezTo>
                <a:cubicBezTo>
                  <a:pt x="4019023" y="1294476"/>
                  <a:pt x="3929913" y="1762487"/>
                  <a:pt x="3525341" y="2135863"/>
                </a:cubicBezTo>
                <a:cubicBezTo>
                  <a:pt x="3120769" y="2509239"/>
                  <a:pt x="2311174" y="2605142"/>
                  <a:pt x="1774866" y="2592645"/>
                </a:cubicBezTo>
                <a:cubicBezTo>
                  <a:pt x="1238558" y="2580148"/>
                  <a:pt x="692593" y="2409710"/>
                  <a:pt x="307495" y="2060881"/>
                </a:cubicBezTo>
                <a:cubicBezTo>
                  <a:pt x="-77602" y="1712052"/>
                  <a:pt x="-103573" y="821383"/>
                  <a:pt x="244180" y="487105"/>
                </a:cubicBezTo>
                <a:cubicBezTo>
                  <a:pt x="577633" y="184250"/>
                  <a:pt x="967445" y="23675"/>
                  <a:pt x="1800109" y="132"/>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42" name="Picture Placeholder 16" descr="An empty placeholder to add an image. Click on the placeholder and select the image that you wish to add."/>
          <p:cNvSpPr>
            <a:spLocks noGrp="1"/>
          </p:cNvSpPr>
          <p:nvPr userDrawn="1">
            <p:ph type="pic" sz="quarter" idx="15"/>
          </p:nvPr>
        </p:nvSpPr>
        <p:spPr>
          <a:xfrm>
            <a:off x="1876865" y="4292469"/>
            <a:ext cx="3744269" cy="1994037"/>
          </a:xfrm>
          <a:custGeom>
            <a:avLst/>
            <a:gdLst>
              <a:gd name="connsiteX0" fmla="*/ 1941340 w 3709572"/>
              <a:gd name="connsiteY0" fmla="*/ 856 h 2479913"/>
              <a:gd name="connsiteX1" fmla="*/ 3370150 w 3709572"/>
              <a:gd name="connsiteY1" fmla="*/ 407123 h 2479913"/>
              <a:gd name="connsiteX2" fmla="*/ 3536364 w 3709572"/>
              <a:gd name="connsiteY2" fmla="*/ 1905595 h 2479913"/>
              <a:gd name="connsiteX3" fmla="*/ 1842967 w 3709572"/>
              <a:gd name="connsiteY3" fmla="*/ 2477864 h 2479913"/>
              <a:gd name="connsiteX4" fmla="*/ 165893 w 3709572"/>
              <a:gd name="connsiteY4" fmla="*/ 1742039 h 2479913"/>
              <a:gd name="connsiteX5" fmla="*/ 294495 w 3709572"/>
              <a:gd name="connsiteY5" fmla="*/ 529867 h 2479913"/>
              <a:gd name="connsiteX6" fmla="*/ 1740027 w 3709572"/>
              <a:gd name="connsiteY6" fmla="*/ 2430 h 2479913"/>
              <a:gd name="connsiteX7" fmla="*/ 1941340 w 3709572"/>
              <a:gd name="connsiteY7" fmla="*/ 856 h 2479913"/>
              <a:gd name="connsiteX0" fmla="*/ 1941340 w 3728968"/>
              <a:gd name="connsiteY0" fmla="*/ 856 h 2479101"/>
              <a:gd name="connsiteX1" fmla="*/ 3370150 w 3728968"/>
              <a:gd name="connsiteY1" fmla="*/ 407123 h 2479101"/>
              <a:gd name="connsiteX2" fmla="*/ 3561764 w 3728968"/>
              <a:gd name="connsiteY2" fmla="*/ 1874017 h 2479101"/>
              <a:gd name="connsiteX3" fmla="*/ 1842967 w 3728968"/>
              <a:gd name="connsiteY3" fmla="*/ 2477864 h 2479101"/>
              <a:gd name="connsiteX4" fmla="*/ 165893 w 3728968"/>
              <a:gd name="connsiteY4" fmla="*/ 1742039 h 2479101"/>
              <a:gd name="connsiteX5" fmla="*/ 294495 w 3728968"/>
              <a:gd name="connsiteY5" fmla="*/ 529867 h 2479101"/>
              <a:gd name="connsiteX6" fmla="*/ 1740027 w 3728968"/>
              <a:gd name="connsiteY6" fmla="*/ 2430 h 2479101"/>
              <a:gd name="connsiteX7" fmla="*/ 1941340 w 3728968"/>
              <a:gd name="connsiteY7" fmla="*/ 856 h 2479101"/>
              <a:gd name="connsiteX0" fmla="*/ 1941340 w 3744269"/>
              <a:gd name="connsiteY0" fmla="*/ 856 h 2479101"/>
              <a:gd name="connsiteX1" fmla="*/ 3370150 w 3744269"/>
              <a:gd name="connsiteY1" fmla="*/ 407123 h 2479101"/>
              <a:gd name="connsiteX2" fmla="*/ 3561764 w 3744269"/>
              <a:gd name="connsiteY2" fmla="*/ 1874017 h 2479101"/>
              <a:gd name="connsiteX3" fmla="*/ 1842967 w 3744269"/>
              <a:gd name="connsiteY3" fmla="*/ 2477864 h 2479101"/>
              <a:gd name="connsiteX4" fmla="*/ 165893 w 3744269"/>
              <a:gd name="connsiteY4" fmla="*/ 1742039 h 2479101"/>
              <a:gd name="connsiteX5" fmla="*/ 294495 w 3744269"/>
              <a:gd name="connsiteY5" fmla="*/ 529867 h 2479101"/>
              <a:gd name="connsiteX6" fmla="*/ 1740027 w 3744269"/>
              <a:gd name="connsiteY6" fmla="*/ 2430 h 2479101"/>
              <a:gd name="connsiteX7" fmla="*/ 1941340 w 3744269"/>
              <a:gd name="connsiteY7" fmla="*/ 856 h 2479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44269" h="2479101">
                <a:moveTo>
                  <a:pt x="1941340" y="856"/>
                </a:moveTo>
                <a:cubicBezTo>
                  <a:pt x="2429685" y="11721"/>
                  <a:pt x="3086065" y="107626"/>
                  <a:pt x="3370150" y="407123"/>
                </a:cubicBezTo>
                <a:cubicBezTo>
                  <a:pt x="3703721" y="758790"/>
                  <a:pt x="3914617" y="1522110"/>
                  <a:pt x="3561764" y="1874017"/>
                </a:cubicBezTo>
                <a:cubicBezTo>
                  <a:pt x="3208911" y="2225925"/>
                  <a:pt x="2408946" y="2499860"/>
                  <a:pt x="1842967" y="2477864"/>
                </a:cubicBezTo>
                <a:cubicBezTo>
                  <a:pt x="1276989" y="2455868"/>
                  <a:pt x="532452" y="2173443"/>
                  <a:pt x="165893" y="1742039"/>
                </a:cubicBezTo>
                <a:cubicBezTo>
                  <a:pt x="-146717" y="1325686"/>
                  <a:pt x="32042" y="819872"/>
                  <a:pt x="294495" y="529867"/>
                </a:cubicBezTo>
                <a:cubicBezTo>
                  <a:pt x="556948" y="239861"/>
                  <a:pt x="1227369" y="22781"/>
                  <a:pt x="1740027" y="2430"/>
                </a:cubicBezTo>
                <a:cubicBezTo>
                  <a:pt x="1804109" y="-114"/>
                  <a:pt x="1871577" y="-697"/>
                  <a:pt x="1941340" y="856"/>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6A900F-A987-4DB8-A613-0BB5F2FD2DF5}" type="datetime1">
              <a:rPr lang="en-US" smtClean="0"/>
              <a:t>7/17/2024</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
        <p:nvSpPr>
          <p:cNvPr id="22" name="Freeform 5"/>
          <p:cNvSpPr>
            <a:spLocks/>
          </p:cNvSpPr>
          <p:nvPr userDrawn="1"/>
        </p:nvSpPr>
        <p:spPr bwMode="auto">
          <a:xfrm rot="21432709">
            <a:off x="6354578" y="4158988"/>
            <a:ext cx="4255062" cy="2330263"/>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 name="connsiteX0" fmla="*/ 751 w 9998"/>
              <a:gd name="connsiteY0" fmla="*/ 2045 h 10119"/>
              <a:gd name="connsiteX1" fmla="*/ 4974 w 9998"/>
              <a:gd name="connsiteY1" fmla="*/ 10118 h 10119"/>
              <a:gd name="connsiteX2" fmla="*/ 8086 w 9998"/>
              <a:gd name="connsiteY2" fmla="*/ 1104 h 10119"/>
              <a:gd name="connsiteX3" fmla="*/ 751 w 9998"/>
              <a:gd name="connsiteY3" fmla="*/ 2045 h 10119"/>
              <a:gd name="connsiteX0" fmla="*/ 751 w 9925"/>
              <a:gd name="connsiteY0" fmla="*/ 1992 h 9971"/>
              <a:gd name="connsiteX1" fmla="*/ 4975 w 9925"/>
              <a:gd name="connsiteY1" fmla="*/ 9970 h 9971"/>
              <a:gd name="connsiteX2" fmla="*/ 7983 w 9925"/>
              <a:gd name="connsiteY2" fmla="*/ 1107 h 9971"/>
              <a:gd name="connsiteX3" fmla="*/ 751 w 9925"/>
              <a:gd name="connsiteY3" fmla="*/ 1992 h 9971"/>
            </a:gdLst>
            <a:ahLst/>
            <a:cxnLst>
              <a:cxn ang="0">
                <a:pos x="connsiteX0" y="connsiteY0"/>
              </a:cxn>
              <a:cxn ang="0">
                <a:pos x="connsiteX1" y="connsiteY1"/>
              </a:cxn>
              <a:cxn ang="0">
                <a:pos x="connsiteX2" y="connsiteY2"/>
              </a:cxn>
              <a:cxn ang="0">
                <a:pos x="connsiteX3" y="connsiteY3"/>
              </a:cxn>
            </a:cxnLst>
            <a:rect l="l" t="t" r="r" b="b"/>
            <a:pathLst>
              <a:path w="9925" h="9971">
                <a:moveTo>
                  <a:pt x="751" y="1992"/>
                </a:moveTo>
                <a:cubicBezTo>
                  <a:pt x="-330" y="3934"/>
                  <a:pt x="-1134" y="9805"/>
                  <a:pt x="4975" y="9970"/>
                </a:cubicBezTo>
                <a:cubicBezTo>
                  <a:pt x="9702" y="10098"/>
                  <a:pt x="11725" y="3792"/>
                  <a:pt x="7983" y="1107"/>
                </a:cubicBezTo>
                <a:cubicBezTo>
                  <a:pt x="5464" y="-707"/>
                  <a:pt x="1984" y="-207"/>
                  <a:pt x="751" y="199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
          <p:cNvSpPr>
            <a:spLocks/>
          </p:cNvSpPr>
          <p:nvPr userDrawn="1"/>
        </p:nvSpPr>
        <p:spPr bwMode="auto">
          <a:xfrm>
            <a:off x="6419893" y="4229100"/>
            <a:ext cx="4122084" cy="2170513"/>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
          <p:cNvSpPr>
            <a:spLocks/>
          </p:cNvSpPr>
          <p:nvPr userDrawn="1"/>
        </p:nvSpPr>
        <p:spPr bwMode="auto">
          <a:xfrm>
            <a:off x="6487007" y="4279899"/>
            <a:ext cx="4004469" cy="2052403"/>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5" name="Picture Placeholder 16"/>
          <p:cNvSpPr>
            <a:spLocks noGrp="1"/>
          </p:cNvSpPr>
          <p:nvPr>
            <p:ph type="pic" sz="quarter" idx="16"/>
          </p:nvPr>
        </p:nvSpPr>
        <p:spPr>
          <a:xfrm>
            <a:off x="6553200" y="4356100"/>
            <a:ext cx="3854664" cy="1917700"/>
          </a:xfrm>
          <a:custGeom>
            <a:avLst/>
            <a:gdLst/>
            <a:ahLst/>
            <a:cxnLst/>
            <a:rect l="l" t="t" r="r" b="b"/>
            <a:pathLst>
              <a:path w="3800478" h="2550777">
                <a:moveTo>
                  <a:pt x="1880385" y="1153"/>
                </a:moveTo>
                <a:cubicBezTo>
                  <a:pt x="2292596" y="12155"/>
                  <a:pt x="2718264" y="102207"/>
                  <a:pt x="3084490" y="281559"/>
                </a:cubicBezTo>
                <a:cubicBezTo>
                  <a:pt x="4506638" y="974345"/>
                  <a:pt x="3659780" y="2583369"/>
                  <a:pt x="1863668" y="2550275"/>
                </a:cubicBezTo>
                <a:cubicBezTo>
                  <a:pt x="-457772" y="2507608"/>
                  <a:pt x="-113983" y="1022755"/>
                  <a:pt x="297080" y="521422"/>
                </a:cubicBezTo>
                <a:cubicBezTo>
                  <a:pt x="560579" y="202192"/>
                  <a:pt x="1106899" y="17961"/>
                  <a:pt x="1704760" y="1247"/>
                </a:cubicBezTo>
                <a:cubicBezTo>
                  <a:pt x="1762886" y="-378"/>
                  <a:pt x="1821498" y="-419"/>
                  <a:pt x="1880385" y="1153"/>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Tree>
    <p:extLst>
      <p:ext uri="{BB962C8B-B14F-4D97-AF65-F5344CB8AC3E}">
        <p14:creationId xmlns:p14="http://schemas.microsoft.com/office/powerpoint/2010/main" val="414579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Rectangular Pictures with Cap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21" name="Freeform 20"/>
          <p:cNvSpPr>
            <a:spLocks/>
          </p:cNvSpPr>
          <p:nvPr/>
        </p:nvSpPr>
        <p:spPr bwMode="auto">
          <a:xfrm flipH="1">
            <a:off x="874711" y="1603511"/>
            <a:ext cx="5041675" cy="2402875"/>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flipH="1">
            <a:off x="940025" y="1642658"/>
            <a:ext cx="4911046" cy="23245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flipH="1">
            <a:off x="1005341" y="1689100"/>
            <a:ext cx="4780416" cy="2239998"/>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39" name="Freeform 38"/>
          <p:cNvSpPr>
            <a:spLocks/>
          </p:cNvSpPr>
          <p:nvPr/>
        </p:nvSpPr>
        <p:spPr bwMode="auto">
          <a:xfrm>
            <a:off x="6246811" y="1603511"/>
            <a:ext cx="5041675" cy="2402875"/>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p:nvSpPr>
        <p:spPr bwMode="auto">
          <a:xfrm>
            <a:off x="6312126" y="1642658"/>
            <a:ext cx="4911046" cy="23245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p:nvSpPr>
        <p:spPr bwMode="auto">
          <a:xfrm>
            <a:off x="6377440" y="1689100"/>
            <a:ext cx="4780416" cy="2239998"/>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42" name="Freeform 41"/>
          <p:cNvSpPr>
            <a:spLocks/>
          </p:cNvSpPr>
          <p:nvPr/>
        </p:nvSpPr>
        <p:spPr bwMode="auto">
          <a:xfrm flipH="1" flipV="1">
            <a:off x="874711" y="4111318"/>
            <a:ext cx="5041675" cy="2402875"/>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p:nvSpPr>
        <p:spPr bwMode="auto">
          <a:xfrm flipH="1" flipV="1">
            <a:off x="940025" y="4150465"/>
            <a:ext cx="4911046" cy="23245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p:cNvSpPr>
          <p:nvPr/>
        </p:nvSpPr>
        <p:spPr bwMode="auto">
          <a:xfrm flipH="1" flipV="1">
            <a:off x="1005341" y="4203699"/>
            <a:ext cx="4780416" cy="2220505"/>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45" name="Freeform 44"/>
          <p:cNvSpPr>
            <a:spLocks/>
          </p:cNvSpPr>
          <p:nvPr/>
        </p:nvSpPr>
        <p:spPr bwMode="auto">
          <a:xfrm flipV="1">
            <a:off x="6246811" y="4111318"/>
            <a:ext cx="5041675" cy="2402875"/>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p:cNvSpPr>
          <p:nvPr/>
        </p:nvSpPr>
        <p:spPr bwMode="auto">
          <a:xfrm flipV="1">
            <a:off x="6312126" y="4150465"/>
            <a:ext cx="4911046" cy="23245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p:cNvSpPr>
          <p:nvPr/>
        </p:nvSpPr>
        <p:spPr bwMode="auto">
          <a:xfrm flipV="1">
            <a:off x="6377440" y="4203699"/>
            <a:ext cx="4780416" cy="2220505"/>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51" name="Rectangle 54"/>
          <p:cNvSpPr/>
          <p:nvPr/>
        </p:nvSpPr>
        <p:spPr>
          <a:xfrm>
            <a:off x="6425339" y="1735771"/>
            <a:ext cx="4671060" cy="2131822"/>
          </a:xfrm>
          <a:custGeom>
            <a:avLst/>
            <a:gdLst/>
            <a:ahLst/>
            <a:cxnLst/>
            <a:rect l="l" t="t" r="r" b="b"/>
            <a:pathLst>
              <a:path w="4671060" h="2692400">
                <a:moveTo>
                  <a:pt x="315161" y="0"/>
                </a:moveTo>
                <a:lnTo>
                  <a:pt x="4323299" y="0"/>
                </a:lnTo>
                <a:cubicBezTo>
                  <a:pt x="4342581" y="116373"/>
                  <a:pt x="4552016" y="232204"/>
                  <a:pt x="4649803" y="240332"/>
                </a:cubicBezTo>
                <a:cubicBezTo>
                  <a:pt x="4653273" y="973446"/>
                  <a:pt x="4667589" y="1702467"/>
                  <a:pt x="4671060" y="2435580"/>
                </a:cubicBezTo>
                <a:cubicBezTo>
                  <a:pt x="4519225" y="2427395"/>
                  <a:pt x="4375632" y="2570129"/>
                  <a:pt x="4396455" y="2692400"/>
                </a:cubicBezTo>
                <a:lnTo>
                  <a:pt x="321198" y="2681657"/>
                </a:lnTo>
                <a:cubicBezTo>
                  <a:pt x="314257" y="2576012"/>
                  <a:pt x="249619" y="2459114"/>
                  <a:pt x="7117" y="2443254"/>
                </a:cubicBezTo>
                <a:cubicBezTo>
                  <a:pt x="15792" y="2063652"/>
                  <a:pt x="-8935" y="661885"/>
                  <a:pt x="3646" y="274609"/>
                </a:cubicBezTo>
                <a:cubicBezTo>
                  <a:pt x="208338" y="248636"/>
                  <a:pt x="295675" y="158788"/>
                  <a:pt x="315161" y="0"/>
                </a:cubicBezTo>
                <a:close/>
              </a:path>
            </a:pathLst>
          </a:custGeom>
          <a:solidFill>
            <a:schemeClr val="bg2"/>
          </a:solid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Picture Placeholder 13" descr="An empty placeholder to add an image. Click on the placeholder and select the image that you wish to add."/>
          <p:cNvSpPr>
            <a:spLocks noGrp="1"/>
          </p:cNvSpPr>
          <p:nvPr>
            <p:ph type="pic" sz="quarter" idx="13"/>
          </p:nvPr>
        </p:nvSpPr>
        <p:spPr>
          <a:xfrm>
            <a:off x="1066798" y="1735771"/>
            <a:ext cx="4671059" cy="2131822"/>
          </a:xfrm>
          <a:custGeom>
            <a:avLst/>
            <a:gdLst/>
            <a:ahLst/>
            <a:cxnLst/>
            <a:rect l="l" t="t" r="r" b="b"/>
            <a:pathLst>
              <a:path w="4671059" h="2692400">
                <a:moveTo>
                  <a:pt x="347761" y="0"/>
                </a:moveTo>
                <a:lnTo>
                  <a:pt x="4355900" y="0"/>
                </a:lnTo>
                <a:cubicBezTo>
                  <a:pt x="4375386" y="158788"/>
                  <a:pt x="4462722" y="248636"/>
                  <a:pt x="4667415" y="274609"/>
                </a:cubicBezTo>
                <a:cubicBezTo>
                  <a:pt x="4679995" y="661885"/>
                  <a:pt x="4655268" y="2063652"/>
                  <a:pt x="4663944" y="2443254"/>
                </a:cubicBezTo>
                <a:cubicBezTo>
                  <a:pt x="4421441" y="2459114"/>
                  <a:pt x="4356803" y="2576012"/>
                  <a:pt x="4349862" y="2681657"/>
                </a:cubicBezTo>
                <a:lnTo>
                  <a:pt x="274605" y="2692400"/>
                </a:lnTo>
                <a:cubicBezTo>
                  <a:pt x="295428" y="2570129"/>
                  <a:pt x="151836" y="2427395"/>
                  <a:pt x="0" y="2435580"/>
                </a:cubicBezTo>
                <a:cubicBezTo>
                  <a:pt x="3471" y="1702467"/>
                  <a:pt x="17787" y="973446"/>
                  <a:pt x="21258" y="240332"/>
                </a:cubicBezTo>
                <a:cubicBezTo>
                  <a:pt x="119044" y="232204"/>
                  <a:pt x="328479" y="116373"/>
                  <a:pt x="347761" y="0"/>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49" name="Picture Placeholder 13" descr="An empty placeholder to add an image. Click on the placeholder and select the image that you wish to add."/>
          <p:cNvSpPr>
            <a:spLocks noGrp="1"/>
          </p:cNvSpPr>
          <p:nvPr>
            <p:ph type="pic" sz="quarter" idx="15"/>
          </p:nvPr>
        </p:nvSpPr>
        <p:spPr>
          <a:xfrm>
            <a:off x="1066798" y="4267200"/>
            <a:ext cx="4671059" cy="2108200"/>
          </a:xfrm>
          <a:custGeom>
            <a:avLst/>
            <a:gdLst/>
            <a:ahLst/>
            <a:cxnLst/>
            <a:rect l="l" t="t" r="r" b="b"/>
            <a:pathLst>
              <a:path w="4671059" h="2692400">
                <a:moveTo>
                  <a:pt x="274605" y="0"/>
                </a:moveTo>
                <a:lnTo>
                  <a:pt x="4349862" y="10743"/>
                </a:lnTo>
                <a:cubicBezTo>
                  <a:pt x="4356803" y="116388"/>
                  <a:pt x="4421441" y="233287"/>
                  <a:pt x="4663944" y="249146"/>
                </a:cubicBezTo>
                <a:cubicBezTo>
                  <a:pt x="4655268" y="628749"/>
                  <a:pt x="4679995" y="2030515"/>
                  <a:pt x="4667415" y="2417791"/>
                </a:cubicBezTo>
                <a:cubicBezTo>
                  <a:pt x="4462722" y="2443764"/>
                  <a:pt x="4375386" y="2533612"/>
                  <a:pt x="4355900" y="2692400"/>
                </a:cubicBezTo>
                <a:lnTo>
                  <a:pt x="347761" y="2692400"/>
                </a:lnTo>
                <a:cubicBezTo>
                  <a:pt x="328479" y="2576027"/>
                  <a:pt x="119044" y="2460197"/>
                  <a:pt x="21258" y="2452068"/>
                </a:cubicBezTo>
                <a:cubicBezTo>
                  <a:pt x="17787" y="1718955"/>
                  <a:pt x="3471" y="989934"/>
                  <a:pt x="0" y="256820"/>
                </a:cubicBezTo>
                <a:cubicBezTo>
                  <a:pt x="151836" y="265005"/>
                  <a:pt x="295428" y="122271"/>
                  <a:pt x="274605" y="0"/>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50" name="Picture Placeholder 13" descr="An empty placeholder to add an image. Click on the placeholder and select the image that you wish to add."/>
          <p:cNvSpPr>
            <a:spLocks noGrp="1"/>
          </p:cNvSpPr>
          <p:nvPr>
            <p:ph type="pic" sz="quarter" idx="16"/>
          </p:nvPr>
        </p:nvSpPr>
        <p:spPr>
          <a:xfrm>
            <a:off x="6425339" y="4267200"/>
            <a:ext cx="4671060" cy="2108200"/>
          </a:xfrm>
          <a:custGeom>
            <a:avLst/>
            <a:gdLst/>
            <a:ahLst/>
            <a:cxnLst/>
            <a:rect l="l" t="t" r="r" b="b"/>
            <a:pathLst>
              <a:path w="4671060" h="2692400">
                <a:moveTo>
                  <a:pt x="4396455" y="0"/>
                </a:moveTo>
                <a:cubicBezTo>
                  <a:pt x="4375632" y="122271"/>
                  <a:pt x="4519225" y="265005"/>
                  <a:pt x="4671060" y="256820"/>
                </a:cubicBezTo>
                <a:cubicBezTo>
                  <a:pt x="4667589" y="989934"/>
                  <a:pt x="4653273" y="1718955"/>
                  <a:pt x="4649803" y="2452068"/>
                </a:cubicBezTo>
                <a:cubicBezTo>
                  <a:pt x="4552016" y="2460197"/>
                  <a:pt x="4342581" y="2576027"/>
                  <a:pt x="4323299" y="2692400"/>
                </a:cubicBezTo>
                <a:lnTo>
                  <a:pt x="315161" y="2692400"/>
                </a:lnTo>
                <a:cubicBezTo>
                  <a:pt x="295675" y="2533612"/>
                  <a:pt x="208338" y="2443764"/>
                  <a:pt x="3646" y="2417791"/>
                </a:cubicBezTo>
                <a:cubicBezTo>
                  <a:pt x="-8935" y="2030515"/>
                  <a:pt x="15792" y="628749"/>
                  <a:pt x="7117" y="249146"/>
                </a:cubicBezTo>
                <a:cubicBezTo>
                  <a:pt x="249619" y="233287"/>
                  <a:pt x="314257" y="116388"/>
                  <a:pt x="321198" y="10743"/>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endParaRPr lang="en-US" dirty="0"/>
          </a:p>
        </p:txBody>
      </p:sp>
      <p:sp>
        <p:nvSpPr>
          <p:cNvPr id="4" name="Text Placeholder 3"/>
          <p:cNvSpPr>
            <a:spLocks noGrp="1"/>
          </p:cNvSpPr>
          <p:nvPr userDrawn="1">
            <p:ph type="body" sz="half" idx="2"/>
          </p:nvPr>
        </p:nvSpPr>
        <p:spPr>
          <a:xfrm>
            <a:off x="6627811" y="1985417"/>
            <a:ext cx="4267201" cy="1639062"/>
          </a:xfrm>
        </p:spPr>
        <p:txBody>
          <a:bodyPr anchor="ctr">
            <a:normAutofit/>
          </a:bodyPr>
          <a:lstStyle>
            <a:lvl1pPr marL="0" indent="0" algn="ctr">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userDrawn="1">
            <p:ph type="ftr" sz="quarter" idx="11"/>
          </p:nvPr>
        </p:nvSpPr>
        <p:spPr/>
        <p:txBody>
          <a:bodyPr/>
          <a:lstStyle/>
          <a:p>
            <a:endParaRPr lang="en-US"/>
          </a:p>
        </p:txBody>
      </p:sp>
      <p:sp>
        <p:nvSpPr>
          <p:cNvPr id="3" name="Date Placeholder 2"/>
          <p:cNvSpPr>
            <a:spLocks noGrp="1"/>
          </p:cNvSpPr>
          <p:nvPr userDrawn="1">
            <p:ph type="dt" sz="half" idx="10"/>
          </p:nvPr>
        </p:nvSpPr>
        <p:spPr/>
        <p:txBody>
          <a:bodyPr/>
          <a:lstStyle/>
          <a:p>
            <a:fld id="{F92826E2-89CA-487D-AE7D-60FF13F3BAF5}" type="datetime1">
              <a:rPr lang="en-US" smtClean="0"/>
              <a:t>7/17/2024</a:t>
            </a:fld>
            <a:endParaRPr lang="en-US"/>
          </a:p>
        </p:txBody>
      </p:sp>
      <p:sp>
        <p:nvSpPr>
          <p:cNvPr id="6" name="Slide Number Placeholder 5"/>
          <p:cNvSpPr>
            <a:spLocks noGrp="1"/>
          </p:cNvSpPr>
          <p:nvPr userDrawn="1">
            <p:ph type="sldNum" sz="quarter" idx="12"/>
          </p:nvPr>
        </p:nvSpPr>
        <p:spPr/>
        <p:txBody>
          <a:bodyPr/>
          <a:lstStyle/>
          <a:p>
            <a:fld id="{09C03C58-465B-42F2-8BA3-01664A6B69B6}" type="slidenum">
              <a:rPr lang="en-US" smtClean="0"/>
              <a:pPr/>
              <a:t>‹#›</a:t>
            </a:fld>
            <a:endParaRPr lang="en-US"/>
          </a:p>
        </p:txBody>
      </p:sp>
    </p:spTree>
    <p:extLst>
      <p:ext uri="{BB962C8B-B14F-4D97-AF65-F5344CB8AC3E}">
        <p14:creationId xmlns:p14="http://schemas.microsoft.com/office/powerpoint/2010/main" val="270106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10" name="Group 109"/>
          <p:cNvGrpSpPr/>
          <p:nvPr/>
        </p:nvGrpSpPr>
        <p:grpSpPr>
          <a:xfrm>
            <a:off x="-246438" y="-241054"/>
            <a:ext cx="12707726" cy="7411363"/>
            <a:chOff x="-246438" y="-241054"/>
            <a:chExt cx="12707726" cy="7411363"/>
          </a:xfrm>
        </p:grpSpPr>
        <p:sp>
          <p:nvSpPr>
            <p:cNvPr id="7" name="Freeform 5"/>
            <p:cNvSpPr>
              <a:spLocks/>
            </p:cNvSpPr>
            <p:nvPr/>
          </p:nvSpPr>
          <p:spPr bwMode="auto">
            <a:xfrm rot="20746898">
              <a:off x="5292361" y="5722930"/>
              <a:ext cx="1505288" cy="1085971"/>
            </a:xfrm>
            <a:custGeom>
              <a:avLst/>
              <a:gdLst/>
              <a:ahLst/>
              <a:cxnLst/>
              <a:rect l="l" t="t" r="r" b="b"/>
              <a:pathLst>
                <a:path w="1401136" h="1010832">
                  <a:moveTo>
                    <a:pt x="200775" y="821351"/>
                  </a:moveTo>
                  <a:cubicBezTo>
                    <a:pt x="187342" y="834480"/>
                    <a:pt x="173909" y="844327"/>
                    <a:pt x="158796" y="855814"/>
                  </a:cubicBezTo>
                  <a:lnTo>
                    <a:pt x="170551" y="867302"/>
                  </a:lnTo>
                  <a:cubicBezTo>
                    <a:pt x="183984" y="857455"/>
                    <a:pt x="197418" y="847609"/>
                    <a:pt x="212529" y="832838"/>
                  </a:cubicBezTo>
                  <a:close/>
                  <a:moveTo>
                    <a:pt x="572069" y="847807"/>
                  </a:moveTo>
                  <a:lnTo>
                    <a:pt x="551181" y="847807"/>
                  </a:lnTo>
                  <a:lnTo>
                    <a:pt x="545612" y="900720"/>
                  </a:lnTo>
                  <a:lnTo>
                    <a:pt x="560929" y="903505"/>
                  </a:lnTo>
                  <a:close/>
                  <a:moveTo>
                    <a:pt x="319908" y="734671"/>
                  </a:moveTo>
                  <a:cubicBezTo>
                    <a:pt x="313326" y="737977"/>
                    <a:pt x="310034" y="741284"/>
                    <a:pt x="306743" y="744592"/>
                  </a:cubicBezTo>
                  <a:cubicBezTo>
                    <a:pt x="306734" y="744588"/>
                    <a:pt x="306097" y="744360"/>
                    <a:pt x="260665" y="728056"/>
                  </a:cubicBezTo>
                  <a:cubicBezTo>
                    <a:pt x="260663" y="728064"/>
                    <a:pt x="260596" y="728469"/>
                    <a:pt x="257374" y="747899"/>
                  </a:cubicBezTo>
                  <a:cubicBezTo>
                    <a:pt x="257382" y="747901"/>
                    <a:pt x="257847" y="748057"/>
                    <a:pt x="286995" y="757820"/>
                  </a:cubicBezTo>
                  <a:cubicBezTo>
                    <a:pt x="283704" y="761127"/>
                    <a:pt x="280413" y="764434"/>
                    <a:pt x="275476" y="769395"/>
                  </a:cubicBezTo>
                  <a:lnTo>
                    <a:pt x="286996" y="780969"/>
                  </a:lnTo>
                  <a:cubicBezTo>
                    <a:pt x="300161" y="771048"/>
                    <a:pt x="313325" y="761126"/>
                    <a:pt x="328548" y="749139"/>
                  </a:cubicBezTo>
                  <a:close/>
                  <a:moveTo>
                    <a:pt x="123699" y="682106"/>
                  </a:moveTo>
                  <a:lnTo>
                    <a:pt x="118129" y="698815"/>
                  </a:lnTo>
                  <a:lnTo>
                    <a:pt x="171042" y="718309"/>
                  </a:lnTo>
                  <a:lnTo>
                    <a:pt x="176612" y="701600"/>
                  </a:lnTo>
                  <a:close/>
                  <a:moveTo>
                    <a:pt x="594348" y="708563"/>
                  </a:moveTo>
                  <a:lnTo>
                    <a:pt x="577639" y="704385"/>
                  </a:lnTo>
                  <a:lnTo>
                    <a:pt x="567891" y="757299"/>
                  </a:lnTo>
                  <a:lnTo>
                    <a:pt x="584601" y="761476"/>
                  </a:lnTo>
                  <a:close/>
                  <a:moveTo>
                    <a:pt x="439459" y="655648"/>
                  </a:moveTo>
                  <a:cubicBezTo>
                    <a:pt x="422666" y="665610"/>
                    <a:pt x="409234" y="675572"/>
                    <a:pt x="393702" y="687193"/>
                  </a:cubicBezTo>
                  <a:lnTo>
                    <a:pt x="402517" y="698815"/>
                  </a:lnTo>
                  <a:cubicBezTo>
                    <a:pt x="419309" y="688853"/>
                    <a:pt x="432742" y="678892"/>
                    <a:pt x="448274" y="667271"/>
                  </a:cubicBezTo>
                  <a:close/>
                  <a:moveTo>
                    <a:pt x="1031578" y="804641"/>
                  </a:moveTo>
                  <a:lnTo>
                    <a:pt x="1014869" y="800464"/>
                  </a:lnTo>
                  <a:lnTo>
                    <a:pt x="1005121" y="854770"/>
                  </a:lnTo>
                  <a:lnTo>
                    <a:pt x="1021830" y="857555"/>
                  </a:lnTo>
                  <a:close/>
                  <a:moveTo>
                    <a:pt x="618019" y="579063"/>
                  </a:moveTo>
                  <a:lnTo>
                    <a:pt x="601310" y="574887"/>
                  </a:lnTo>
                  <a:lnTo>
                    <a:pt x="594347" y="615268"/>
                  </a:lnTo>
                  <a:lnTo>
                    <a:pt x="611056" y="618053"/>
                  </a:lnTo>
                  <a:close/>
                  <a:moveTo>
                    <a:pt x="1058034" y="661218"/>
                  </a:moveTo>
                  <a:lnTo>
                    <a:pt x="1038540" y="658433"/>
                  </a:lnTo>
                  <a:lnTo>
                    <a:pt x="1028792" y="711347"/>
                  </a:lnTo>
                  <a:lnTo>
                    <a:pt x="1048287" y="714132"/>
                  </a:lnTo>
                  <a:close/>
                  <a:moveTo>
                    <a:pt x="684530" y="502479"/>
                  </a:moveTo>
                  <a:cubicBezTo>
                    <a:pt x="667738" y="509120"/>
                    <a:pt x="654306" y="519081"/>
                    <a:pt x="637514" y="529043"/>
                  </a:cubicBezTo>
                  <a:lnTo>
                    <a:pt x="647589" y="545645"/>
                  </a:lnTo>
                  <a:cubicBezTo>
                    <a:pt x="661022" y="535683"/>
                    <a:pt x="677814" y="525722"/>
                    <a:pt x="693345" y="517006"/>
                  </a:cubicBezTo>
                  <a:close/>
                  <a:moveTo>
                    <a:pt x="1081706" y="519188"/>
                  </a:moveTo>
                  <a:lnTo>
                    <a:pt x="1064997" y="515011"/>
                  </a:lnTo>
                  <a:lnTo>
                    <a:pt x="1055249" y="567924"/>
                  </a:lnTo>
                  <a:lnTo>
                    <a:pt x="1071959" y="572102"/>
                  </a:lnTo>
                  <a:close/>
                  <a:moveTo>
                    <a:pt x="769551" y="409185"/>
                  </a:moveTo>
                  <a:lnTo>
                    <a:pt x="762835" y="425674"/>
                  </a:lnTo>
                  <a:cubicBezTo>
                    <a:pt x="762842" y="425678"/>
                    <a:pt x="763323" y="425940"/>
                    <a:pt x="793059" y="442164"/>
                  </a:cubicBezTo>
                  <a:cubicBezTo>
                    <a:pt x="782984" y="448760"/>
                    <a:pt x="772909" y="452058"/>
                    <a:pt x="764094" y="460303"/>
                  </a:cubicBezTo>
                  <a:lnTo>
                    <a:pt x="772909" y="471846"/>
                  </a:lnTo>
                  <a:cubicBezTo>
                    <a:pt x="789701" y="465250"/>
                    <a:pt x="803134" y="455356"/>
                    <a:pt x="819506" y="447523"/>
                  </a:cubicBezTo>
                  <a:lnTo>
                    <a:pt x="816567" y="438866"/>
                  </a:lnTo>
                  <a:lnTo>
                    <a:pt x="819086" y="435156"/>
                  </a:lnTo>
                  <a:lnTo>
                    <a:pt x="813209" y="432270"/>
                  </a:lnTo>
                  <a:cubicBezTo>
                    <a:pt x="813200" y="432266"/>
                    <a:pt x="812595" y="431946"/>
                    <a:pt x="769551" y="409185"/>
                  </a:cubicBezTo>
                  <a:close/>
                  <a:moveTo>
                    <a:pt x="644477" y="339562"/>
                  </a:moveTo>
                  <a:lnTo>
                    <a:pt x="637514" y="356272"/>
                  </a:lnTo>
                  <a:lnTo>
                    <a:pt x="683465" y="382729"/>
                  </a:lnTo>
                  <a:lnTo>
                    <a:pt x="694605" y="366020"/>
                  </a:lnTo>
                  <a:close/>
                  <a:moveTo>
                    <a:pt x="517763" y="269940"/>
                  </a:moveTo>
                  <a:lnTo>
                    <a:pt x="512193" y="282471"/>
                  </a:lnTo>
                  <a:lnTo>
                    <a:pt x="558145" y="308929"/>
                  </a:lnTo>
                  <a:lnTo>
                    <a:pt x="565106" y="296396"/>
                  </a:lnTo>
                  <a:close/>
                  <a:moveTo>
                    <a:pt x="942707" y="368803"/>
                  </a:moveTo>
                  <a:cubicBezTo>
                    <a:pt x="925915" y="375534"/>
                    <a:pt x="909124" y="385629"/>
                    <a:pt x="893591" y="394462"/>
                  </a:cubicBezTo>
                  <a:lnTo>
                    <a:pt x="902407" y="409185"/>
                  </a:lnTo>
                  <a:cubicBezTo>
                    <a:pt x="915840" y="402455"/>
                    <a:pt x="932632" y="392359"/>
                    <a:pt x="948583" y="383526"/>
                  </a:cubicBezTo>
                  <a:close/>
                  <a:moveTo>
                    <a:pt x="1108163" y="375766"/>
                  </a:moveTo>
                  <a:lnTo>
                    <a:pt x="1091453" y="372981"/>
                  </a:lnTo>
                  <a:lnTo>
                    <a:pt x="1081706" y="425894"/>
                  </a:lnTo>
                  <a:lnTo>
                    <a:pt x="1098415" y="428679"/>
                  </a:lnTo>
                  <a:close/>
                  <a:moveTo>
                    <a:pt x="1077838" y="313105"/>
                  </a:moveTo>
                  <a:cubicBezTo>
                    <a:pt x="1057880" y="319687"/>
                    <a:pt x="1041247" y="326270"/>
                    <a:pt x="1025447" y="334910"/>
                  </a:cubicBezTo>
                  <a:lnTo>
                    <a:pt x="1031268" y="349309"/>
                  </a:lnTo>
                  <a:cubicBezTo>
                    <a:pt x="1047901" y="342726"/>
                    <a:pt x="1064533" y="336144"/>
                    <a:pt x="1083660" y="327504"/>
                  </a:cubicBezTo>
                  <a:close/>
                  <a:moveTo>
                    <a:pt x="1214298" y="265762"/>
                  </a:moveTo>
                  <a:cubicBezTo>
                    <a:pt x="1197666" y="272446"/>
                    <a:pt x="1181034" y="275788"/>
                    <a:pt x="1161907" y="284560"/>
                  </a:cubicBezTo>
                  <a:lnTo>
                    <a:pt x="1167728" y="299181"/>
                  </a:lnTo>
                  <a:cubicBezTo>
                    <a:pt x="1184361" y="292497"/>
                    <a:pt x="1200993" y="289155"/>
                    <a:pt x="1220120" y="280383"/>
                  </a:cubicBezTo>
                  <a:close/>
                  <a:moveTo>
                    <a:pt x="644476" y="90313"/>
                  </a:moveTo>
                  <a:lnTo>
                    <a:pt x="634729" y="102845"/>
                  </a:lnTo>
                  <a:lnTo>
                    <a:pt x="995374" y="366019"/>
                  </a:lnTo>
                  <a:lnTo>
                    <a:pt x="1009299" y="349309"/>
                  </a:lnTo>
                  <a:close/>
                  <a:moveTo>
                    <a:pt x="1194494" y="222597"/>
                  </a:moveTo>
                  <a:lnTo>
                    <a:pt x="1184747" y="236521"/>
                  </a:lnTo>
                  <a:lnTo>
                    <a:pt x="1226520" y="269939"/>
                  </a:lnTo>
                  <a:lnTo>
                    <a:pt x="1237660" y="256015"/>
                  </a:lnTo>
                  <a:close/>
                  <a:moveTo>
                    <a:pt x="1077528" y="133480"/>
                  </a:moveTo>
                  <a:lnTo>
                    <a:pt x="1067781" y="150189"/>
                  </a:lnTo>
                  <a:lnTo>
                    <a:pt x="1110947" y="183608"/>
                  </a:lnTo>
                  <a:lnTo>
                    <a:pt x="1120694" y="166898"/>
                  </a:lnTo>
                  <a:close/>
                  <a:moveTo>
                    <a:pt x="966132" y="47147"/>
                  </a:moveTo>
                  <a:lnTo>
                    <a:pt x="954993" y="59680"/>
                  </a:lnTo>
                  <a:lnTo>
                    <a:pt x="998159" y="93099"/>
                  </a:lnTo>
                  <a:lnTo>
                    <a:pt x="1009299" y="80566"/>
                  </a:lnTo>
                  <a:close/>
                  <a:moveTo>
                    <a:pt x="1020778" y="14619"/>
                  </a:moveTo>
                  <a:cubicBezTo>
                    <a:pt x="1121116" y="42777"/>
                    <a:pt x="1221061" y="113180"/>
                    <a:pt x="1317073" y="239276"/>
                  </a:cubicBezTo>
                  <a:cubicBezTo>
                    <a:pt x="1310445" y="239276"/>
                    <a:pt x="1307130" y="239276"/>
                    <a:pt x="1300502" y="242598"/>
                  </a:cubicBezTo>
                  <a:cubicBezTo>
                    <a:pt x="1300503" y="242602"/>
                    <a:pt x="1300537" y="242686"/>
                    <a:pt x="1301330" y="244673"/>
                  </a:cubicBezTo>
                  <a:lnTo>
                    <a:pt x="1307130" y="259203"/>
                  </a:lnTo>
                  <a:cubicBezTo>
                    <a:pt x="1313758" y="255882"/>
                    <a:pt x="1320388" y="255882"/>
                    <a:pt x="1330330" y="252560"/>
                  </a:cubicBezTo>
                  <a:cubicBezTo>
                    <a:pt x="1336960" y="265844"/>
                    <a:pt x="1346902" y="279128"/>
                    <a:pt x="1353531" y="289092"/>
                  </a:cubicBezTo>
                  <a:cubicBezTo>
                    <a:pt x="1456275" y="534849"/>
                    <a:pt x="1383360" y="697580"/>
                    <a:pt x="1224271" y="807174"/>
                  </a:cubicBezTo>
                  <a:cubicBezTo>
                    <a:pt x="1224274" y="807160"/>
                    <a:pt x="1224790" y="804526"/>
                    <a:pt x="1323702" y="299055"/>
                  </a:cubicBezTo>
                  <a:cubicBezTo>
                    <a:pt x="1323693" y="299054"/>
                    <a:pt x="1323289" y="298986"/>
                    <a:pt x="1303816" y="295734"/>
                  </a:cubicBezTo>
                  <a:lnTo>
                    <a:pt x="1204386" y="820458"/>
                  </a:lnTo>
                  <a:cubicBezTo>
                    <a:pt x="1088384" y="890200"/>
                    <a:pt x="932609" y="936694"/>
                    <a:pt x="770207" y="966584"/>
                  </a:cubicBezTo>
                  <a:cubicBezTo>
                    <a:pt x="770209" y="966570"/>
                    <a:pt x="770719" y="963949"/>
                    <a:pt x="869637" y="455144"/>
                  </a:cubicBezTo>
                  <a:cubicBezTo>
                    <a:pt x="869629" y="455143"/>
                    <a:pt x="869223" y="455075"/>
                    <a:pt x="849751" y="451823"/>
                  </a:cubicBezTo>
                  <a:cubicBezTo>
                    <a:pt x="849748" y="451837"/>
                    <a:pt x="849224" y="454584"/>
                    <a:pt x="750320" y="973226"/>
                  </a:cubicBezTo>
                  <a:cubicBezTo>
                    <a:pt x="680720" y="983189"/>
                    <a:pt x="614433" y="993152"/>
                    <a:pt x="544831" y="999794"/>
                  </a:cubicBezTo>
                  <a:cubicBezTo>
                    <a:pt x="544831" y="999790"/>
                    <a:pt x="544831" y="999724"/>
                    <a:pt x="544831" y="998549"/>
                  </a:cubicBezTo>
                  <a:lnTo>
                    <a:pt x="544831" y="989831"/>
                  </a:lnTo>
                  <a:cubicBezTo>
                    <a:pt x="544828" y="989831"/>
                    <a:pt x="544745" y="989831"/>
                    <a:pt x="542759" y="989831"/>
                  </a:cubicBezTo>
                  <a:lnTo>
                    <a:pt x="528260" y="989831"/>
                  </a:lnTo>
                  <a:cubicBezTo>
                    <a:pt x="528258" y="989837"/>
                    <a:pt x="528236" y="989925"/>
                    <a:pt x="527846" y="991491"/>
                  </a:cubicBezTo>
                  <a:lnTo>
                    <a:pt x="524946" y="1003115"/>
                  </a:lnTo>
                  <a:lnTo>
                    <a:pt x="429456" y="1010832"/>
                  </a:lnTo>
                  <a:lnTo>
                    <a:pt x="326440" y="984729"/>
                  </a:lnTo>
                  <a:cubicBezTo>
                    <a:pt x="333733" y="948192"/>
                    <a:pt x="348640" y="873504"/>
                    <a:pt x="379114" y="720827"/>
                  </a:cubicBezTo>
                  <a:cubicBezTo>
                    <a:pt x="379111" y="720826"/>
                    <a:pt x="379028" y="720810"/>
                    <a:pt x="377043" y="720412"/>
                  </a:cubicBezTo>
                  <a:lnTo>
                    <a:pt x="362543" y="717506"/>
                  </a:lnTo>
                  <a:cubicBezTo>
                    <a:pt x="362541" y="717515"/>
                    <a:pt x="362214" y="719080"/>
                    <a:pt x="307843" y="980017"/>
                  </a:cubicBezTo>
                  <a:lnTo>
                    <a:pt x="94852" y="926050"/>
                  </a:lnTo>
                  <a:cubicBezTo>
                    <a:pt x="95704" y="925378"/>
                    <a:pt x="96473" y="924612"/>
                    <a:pt x="97242" y="923835"/>
                  </a:cubicBezTo>
                  <a:lnTo>
                    <a:pt x="87321" y="910468"/>
                  </a:lnTo>
                  <a:lnTo>
                    <a:pt x="74055" y="920780"/>
                  </a:lnTo>
                  <a:lnTo>
                    <a:pt x="0" y="902016"/>
                  </a:lnTo>
                  <a:cubicBezTo>
                    <a:pt x="8336" y="881999"/>
                    <a:pt x="17761" y="861496"/>
                    <a:pt x="27793" y="840385"/>
                  </a:cubicBezTo>
                  <a:cubicBezTo>
                    <a:pt x="27801" y="840388"/>
                    <a:pt x="28828" y="840825"/>
                    <a:pt x="160368" y="896842"/>
                  </a:cubicBezTo>
                  <a:cubicBezTo>
                    <a:pt x="160369" y="896838"/>
                    <a:pt x="160403" y="896754"/>
                    <a:pt x="161196" y="894766"/>
                  </a:cubicBezTo>
                  <a:lnTo>
                    <a:pt x="166997" y="880237"/>
                  </a:lnTo>
                  <a:cubicBezTo>
                    <a:pt x="166988" y="880234"/>
                    <a:pt x="165957" y="879794"/>
                    <a:pt x="34423" y="823780"/>
                  </a:cubicBezTo>
                  <a:cubicBezTo>
                    <a:pt x="97395" y="697580"/>
                    <a:pt x="186882" y="551454"/>
                    <a:pt x="292941" y="415292"/>
                  </a:cubicBezTo>
                  <a:cubicBezTo>
                    <a:pt x="292949" y="415297"/>
                    <a:pt x="294406" y="416245"/>
                    <a:pt x="548146" y="581344"/>
                  </a:cubicBezTo>
                  <a:cubicBezTo>
                    <a:pt x="534888" y="591306"/>
                    <a:pt x="524946" y="597949"/>
                    <a:pt x="515003" y="604590"/>
                  </a:cubicBezTo>
                  <a:cubicBezTo>
                    <a:pt x="515005" y="604593"/>
                    <a:pt x="515055" y="604661"/>
                    <a:pt x="516245" y="606251"/>
                  </a:cubicBezTo>
                  <a:lnTo>
                    <a:pt x="524946" y="617875"/>
                  </a:lnTo>
                  <a:cubicBezTo>
                    <a:pt x="538203" y="607911"/>
                    <a:pt x="554775" y="601270"/>
                    <a:pt x="568031" y="591306"/>
                  </a:cubicBezTo>
                  <a:cubicBezTo>
                    <a:pt x="568029" y="591301"/>
                    <a:pt x="568000" y="591244"/>
                    <a:pt x="567617" y="590477"/>
                  </a:cubicBezTo>
                  <a:lnTo>
                    <a:pt x="564718" y="584665"/>
                  </a:lnTo>
                  <a:cubicBezTo>
                    <a:pt x="564720" y="584661"/>
                    <a:pt x="564764" y="584595"/>
                    <a:pt x="565545" y="583419"/>
                  </a:cubicBezTo>
                  <a:lnTo>
                    <a:pt x="571346" y="574701"/>
                  </a:lnTo>
                  <a:cubicBezTo>
                    <a:pt x="571337" y="574695"/>
                    <a:pt x="569738" y="573666"/>
                    <a:pt x="302884" y="402007"/>
                  </a:cubicBezTo>
                  <a:cubicBezTo>
                    <a:pt x="478959" y="179913"/>
                    <a:pt x="697757" y="-3264"/>
                    <a:pt x="920440" y="45"/>
                  </a:cubicBezTo>
                  <a:cubicBezTo>
                    <a:pt x="953842" y="541"/>
                    <a:pt x="987332" y="5233"/>
                    <a:pt x="1020778" y="14619"/>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xfrm rot="2193362">
              <a:off x="-246438" y="3085185"/>
              <a:ext cx="1045957" cy="1000395"/>
            </a:xfrm>
            <a:custGeom>
              <a:avLst/>
              <a:gdLst/>
              <a:ahLst/>
              <a:cxnLst/>
              <a:rect l="l" t="t" r="r" b="b"/>
              <a:pathLst>
                <a:path w="973588" h="931178">
                  <a:moveTo>
                    <a:pt x="587321" y="800463"/>
                  </a:moveTo>
                  <a:lnTo>
                    <a:pt x="577573" y="854769"/>
                  </a:lnTo>
                  <a:lnTo>
                    <a:pt x="594283" y="857554"/>
                  </a:lnTo>
                  <a:lnTo>
                    <a:pt x="604030" y="804641"/>
                  </a:lnTo>
                  <a:close/>
                  <a:moveTo>
                    <a:pt x="610992" y="658433"/>
                  </a:moveTo>
                  <a:lnTo>
                    <a:pt x="601244" y="711346"/>
                  </a:lnTo>
                  <a:lnTo>
                    <a:pt x="620739" y="714131"/>
                  </a:lnTo>
                  <a:lnTo>
                    <a:pt x="630486" y="661218"/>
                  </a:lnTo>
                  <a:close/>
                  <a:moveTo>
                    <a:pt x="637449" y="515011"/>
                  </a:moveTo>
                  <a:lnTo>
                    <a:pt x="627701" y="567924"/>
                  </a:lnTo>
                  <a:lnTo>
                    <a:pt x="644411" y="572102"/>
                  </a:lnTo>
                  <a:lnTo>
                    <a:pt x="654158" y="519188"/>
                  </a:lnTo>
                  <a:close/>
                  <a:moveTo>
                    <a:pt x="663905" y="372981"/>
                  </a:moveTo>
                  <a:lnTo>
                    <a:pt x="654158" y="425894"/>
                  </a:lnTo>
                  <a:lnTo>
                    <a:pt x="670867" y="428679"/>
                  </a:lnTo>
                  <a:lnTo>
                    <a:pt x="680615" y="375766"/>
                  </a:lnTo>
                  <a:close/>
                  <a:moveTo>
                    <a:pt x="734359" y="284559"/>
                  </a:moveTo>
                  <a:lnTo>
                    <a:pt x="740181" y="299180"/>
                  </a:lnTo>
                  <a:cubicBezTo>
                    <a:pt x="756813" y="292497"/>
                    <a:pt x="773445" y="289155"/>
                    <a:pt x="792572" y="280382"/>
                  </a:cubicBezTo>
                  <a:lnTo>
                    <a:pt x="786750" y="265761"/>
                  </a:lnTo>
                  <a:cubicBezTo>
                    <a:pt x="770118" y="272445"/>
                    <a:pt x="753486" y="275787"/>
                    <a:pt x="734359" y="284559"/>
                  </a:cubicBezTo>
                  <a:close/>
                  <a:moveTo>
                    <a:pt x="766947" y="222596"/>
                  </a:moveTo>
                  <a:lnTo>
                    <a:pt x="757199" y="236520"/>
                  </a:lnTo>
                  <a:lnTo>
                    <a:pt x="798972" y="269939"/>
                  </a:lnTo>
                  <a:lnTo>
                    <a:pt x="810112" y="256015"/>
                  </a:lnTo>
                  <a:close/>
                  <a:moveTo>
                    <a:pt x="597899" y="334910"/>
                  </a:moveTo>
                  <a:lnTo>
                    <a:pt x="603721" y="349309"/>
                  </a:lnTo>
                  <a:cubicBezTo>
                    <a:pt x="620353" y="342726"/>
                    <a:pt x="636985" y="336144"/>
                    <a:pt x="656112" y="327504"/>
                  </a:cubicBezTo>
                  <a:lnTo>
                    <a:pt x="650290" y="313105"/>
                  </a:lnTo>
                  <a:cubicBezTo>
                    <a:pt x="630332" y="319687"/>
                    <a:pt x="613700" y="326270"/>
                    <a:pt x="597899" y="334910"/>
                  </a:cubicBezTo>
                  <a:close/>
                  <a:moveTo>
                    <a:pt x="466044" y="394462"/>
                  </a:moveTo>
                  <a:lnTo>
                    <a:pt x="474859" y="409184"/>
                  </a:lnTo>
                  <a:cubicBezTo>
                    <a:pt x="488292" y="402454"/>
                    <a:pt x="505084" y="392358"/>
                    <a:pt x="521036" y="383526"/>
                  </a:cubicBezTo>
                  <a:lnTo>
                    <a:pt x="515159" y="368803"/>
                  </a:lnTo>
                  <a:cubicBezTo>
                    <a:pt x="498367" y="375533"/>
                    <a:pt x="481576" y="385628"/>
                    <a:pt x="466044" y="394462"/>
                  </a:cubicBezTo>
                  <a:close/>
                  <a:moveTo>
                    <a:pt x="209966" y="529042"/>
                  </a:moveTo>
                  <a:lnTo>
                    <a:pt x="220041" y="545645"/>
                  </a:lnTo>
                  <a:cubicBezTo>
                    <a:pt x="233474" y="535683"/>
                    <a:pt x="250266" y="525722"/>
                    <a:pt x="265797" y="517005"/>
                  </a:cubicBezTo>
                  <a:lnTo>
                    <a:pt x="256982" y="502478"/>
                  </a:lnTo>
                  <a:cubicBezTo>
                    <a:pt x="240190" y="509119"/>
                    <a:pt x="226758" y="519081"/>
                    <a:pt x="209966" y="529042"/>
                  </a:cubicBezTo>
                  <a:close/>
                  <a:moveTo>
                    <a:pt x="342004" y="409185"/>
                  </a:moveTo>
                  <a:lnTo>
                    <a:pt x="335286" y="425674"/>
                  </a:lnTo>
                  <a:cubicBezTo>
                    <a:pt x="335291" y="425676"/>
                    <a:pt x="335661" y="425878"/>
                    <a:pt x="365511" y="442164"/>
                  </a:cubicBezTo>
                  <a:cubicBezTo>
                    <a:pt x="355436" y="448760"/>
                    <a:pt x="345361" y="452058"/>
                    <a:pt x="336546" y="460302"/>
                  </a:cubicBezTo>
                  <a:lnTo>
                    <a:pt x="345361" y="471845"/>
                  </a:lnTo>
                  <a:cubicBezTo>
                    <a:pt x="362153" y="465249"/>
                    <a:pt x="375586" y="455355"/>
                    <a:pt x="391958" y="447523"/>
                  </a:cubicBezTo>
                  <a:lnTo>
                    <a:pt x="389019" y="438866"/>
                  </a:lnTo>
                  <a:lnTo>
                    <a:pt x="391538" y="435156"/>
                  </a:lnTo>
                  <a:lnTo>
                    <a:pt x="385661" y="432270"/>
                  </a:lnTo>
                  <a:cubicBezTo>
                    <a:pt x="385656" y="432267"/>
                    <a:pt x="385201" y="432026"/>
                    <a:pt x="342004" y="409185"/>
                  </a:cubicBezTo>
                  <a:close/>
                  <a:moveTo>
                    <a:pt x="649981" y="133479"/>
                  </a:moveTo>
                  <a:lnTo>
                    <a:pt x="640233" y="150188"/>
                  </a:lnTo>
                  <a:lnTo>
                    <a:pt x="683399" y="183607"/>
                  </a:lnTo>
                  <a:lnTo>
                    <a:pt x="693146" y="166898"/>
                  </a:lnTo>
                  <a:close/>
                  <a:moveTo>
                    <a:pt x="216929" y="339562"/>
                  </a:moveTo>
                  <a:lnTo>
                    <a:pt x="209966" y="356271"/>
                  </a:lnTo>
                  <a:lnTo>
                    <a:pt x="255917" y="382728"/>
                  </a:lnTo>
                  <a:lnTo>
                    <a:pt x="267057" y="366019"/>
                  </a:lnTo>
                  <a:close/>
                  <a:moveTo>
                    <a:pt x="538584" y="47147"/>
                  </a:moveTo>
                  <a:lnTo>
                    <a:pt x="527445" y="59679"/>
                  </a:lnTo>
                  <a:lnTo>
                    <a:pt x="570611" y="93098"/>
                  </a:lnTo>
                  <a:lnTo>
                    <a:pt x="581751" y="80566"/>
                  </a:lnTo>
                  <a:close/>
                  <a:moveTo>
                    <a:pt x="90215" y="269939"/>
                  </a:moveTo>
                  <a:lnTo>
                    <a:pt x="84645" y="282471"/>
                  </a:lnTo>
                  <a:lnTo>
                    <a:pt x="130597" y="308928"/>
                  </a:lnTo>
                  <a:lnTo>
                    <a:pt x="137558" y="296395"/>
                  </a:lnTo>
                  <a:close/>
                  <a:moveTo>
                    <a:pt x="216929" y="90312"/>
                  </a:moveTo>
                  <a:lnTo>
                    <a:pt x="207181" y="102844"/>
                  </a:lnTo>
                  <a:lnTo>
                    <a:pt x="567826" y="366018"/>
                  </a:lnTo>
                  <a:lnTo>
                    <a:pt x="581751" y="349309"/>
                  </a:lnTo>
                  <a:close/>
                  <a:moveTo>
                    <a:pt x="166636" y="116500"/>
                  </a:moveTo>
                  <a:cubicBezTo>
                    <a:pt x="271180" y="43357"/>
                    <a:pt x="381550" y="-1610"/>
                    <a:pt x="492892" y="45"/>
                  </a:cubicBezTo>
                  <a:cubicBezTo>
                    <a:pt x="626501" y="2029"/>
                    <a:pt x="761509" y="71148"/>
                    <a:pt x="889525" y="239275"/>
                  </a:cubicBezTo>
                  <a:cubicBezTo>
                    <a:pt x="882897" y="239275"/>
                    <a:pt x="879582" y="239276"/>
                    <a:pt x="872954" y="242597"/>
                  </a:cubicBezTo>
                  <a:cubicBezTo>
                    <a:pt x="872955" y="242601"/>
                    <a:pt x="872989" y="242687"/>
                    <a:pt x="873782" y="244672"/>
                  </a:cubicBezTo>
                  <a:lnTo>
                    <a:pt x="879582" y="259202"/>
                  </a:lnTo>
                  <a:cubicBezTo>
                    <a:pt x="886211" y="255881"/>
                    <a:pt x="892840" y="255881"/>
                    <a:pt x="902782" y="252560"/>
                  </a:cubicBezTo>
                  <a:cubicBezTo>
                    <a:pt x="909411" y="265844"/>
                    <a:pt x="919354" y="279128"/>
                    <a:pt x="925983" y="289091"/>
                  </a:cubicBezTo>
                  <a:cubicBezTo>
                    <a:pt x="1028727" y="534848"/>
                    <a:pt x="955812" y="697580"/>
                    <a:pt x="796723" y="807173"/>
                  </a:cubicBezTo>
                  <a:cubicBezTo>
                    <a:pt x="796726" y="807159"/>
                    <a:pt x="797250" y="804480"/>
                    <a:pt x="896154" y="299055"/>
                  </a:cubicBezTo>
                  <a:cubicBezTo>
                    <a:pt x="896149" y="299054"/>
                    <a:pt x="895844" y="299003"/>
                    <a:pt x="876268" y="295733"/>
                  </a:cubicBezTo>
                  <a:lnTo>
                    <a:pt x="776838" y="820458"/>
                  </a:lnTo>
                  <a:cubicBezTo>
                    <a:pt x="698436" y="867594"/>
                    <a:pt x="601867" y="904110"/>
                    <a:pt x="497126" y="931178"/>
                  </a:cubicBezTo>
                  <a:lnTo>
                    <a:pt x="380200" y="773484"/>
                  </a:lnTo>
                  <a:cubicBezTo>
                    <a:pt x="394600" y="699415"/>
                    <a:pt x="414523" y="596934"/>
                    <a:pt x="442089" y="455144"/>
                  </a:cubicBezTo>
                  <a:cubicBezTo>
                    <a:pt x="442084" y="455143"/>
                    <a:pt x="441772" y="455091"/>
                    <a:pt x="422203" y="451822"/>
                  </a:cubicBezTo>
                  <a:cubicBezTo>
                    <a:pt x="422200" y="451835"/>
                    <a:pt x="421820" y="453826"/>
                    <a:pt x="364818" y="752740"/>
                  </a:cubicBezTo>
                  <a:lnTo>
                    <a:pt x="0" y="260723"/>
                  </a:lnTo>
                  <a:cubicBezTo>
                    <a:pt x="52957" y="205867"/>
                    <a:pt x="108909" y="156888"/>
                    <a:pt x="166636" y="11650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rot="7668513">
              <a:off x="-380667" y="5006096"/>
              <a:ext cx="1550246" cy="1109791"/>
            </a:xfrm>
            <a:custGeom>
              <a:avLst/>
              <a:gdLst/>
              <a:ahLst/>
              <a:cxnLst/>
              <a:rect l="l" t="t" r="r" b="b"/>
              <a:pathLst>
                <a:path w="1442984" h="1033004">
                  <a:moveTo>
                    <a:pt x="1236497" y="236520"/>
                  </a:moveTo>
                  <a:lnTo>
                    <a:pt x="1278271" y="269939"/>
                  </a:lnTo>
                  <a:lnTo>
                    <a:pt x="1289410" y="256015"/>
                  </a:lnTo>
                  <a:lnTo>
                    <a:pt x="1246245" y="222596"/>
                  </a:lnTo>
                  <a:close/>
                  <a:moveTo>
                    <a:pt x="1119531" y="150188"/>
                  </a:moveTo>
                  <a:lnTo>
                    <a:pt x="1162698" y="183607"/>
                  </a:lnTo>
                  <a:lnTo>
                    <a:pt x="1172444" y="166898"/>
                  </a:lnTo>
                  <a:lnTo>
                    <a:pt x="1129279" y="133479"/>
                  </a:lnTo>
                  <a:close/>
                  <a:moveTo>
                    <a:pt x="1219479" y="299180"/>
                  </a:moveTo>
                  <a:cubicBezTo>
                    <a:pt x="1236111" y="292496"/>
                    <a:pt x="1252743" y="289155"/>
                    <a:pt x="1271870" y="280382"/>
                  </a:cubicBezTo>
                  <a:lnTo>
                    <a:pt x="1266049" y="265761"/>
                  </a:lnTo>
                  <a:cubicBezTo>
                    <a:pt x="1249416" y="272445"/>
                    <a:pt x="1232784" y="275787"/>
                    <a:pt x="1213657" y="284559"/>
                  </a:cubicBezTo>
                  <a:close/>
                  <a:moveTo>
                    <a:pt x="1006743" y="59679"/>
                  </a:moveTo>
                  <a:lnTo>
                    <a:pt x="1049909" y="93098"/>
                  </a:lnTo>
                  <a:lnTo>
                    <a:pt x="1061049" y="80566"/>
                  </a:lnTo>
                  <a:lnTo>
                    <a:pt x="1017883" y="47147"/>
                  </a:lnTo>
                  <a:close/>
                  <a:moveTo>
                    <a:pt x="1083019" y="349309"/>
                  </a:moveTo>
                  <a:cubicBezTo>
                    <a:pt x="1099651" y="342726"/>
                    <a:pt x="1116283" y="336144"/>
                    <a:pt x="1135410" y="327504"/>
                  </a:cubicBezTo>
                  <a:lnTo>
                    <a:pt x="1129588" y="313105"/>
                  </a:lnTo>
                  <a:cubicBezTo>
                    <a:pt x="1109630" y="319687"/>
                    <a:pt x="1092998" y="326270"/>
                    <a:pt x="1077197" y="334910"/>
                  </a:cubicBezTo>
                  <a:close/>
                  <a:moveTo>
                    <a:pt x="1133456" y="425894"/>
                  </a:moveTo>
                  <a:lnTo>
                    <a:pt x="1150165" y="428679"/>
                  </a:lnTo>
                  <a:lnTo>
                    <a:pt x="1159913" y="375766"/>
                  </a:lnTo>
                  <a:lnTo>
                    <a:pt x="1143203" y="372981"/>
                  </a:lnTo>
                  <a:close/>
                  <a:moveTo>
                    <a:pt x="1106999" y="567924"/>
                  </a:moveTo>
                  <a:lnTo>
                    <a:pt x="1123709" y="572102"/>
                  </a:lnTo>
                  <a:lnTo>
                    <a:pt x="1133457" y="519188"/>
                  </a:lnTo>
                  <a:lnTo>
                    <a:pt x="1116747" y="515011"/>
                  </a:lnTo>
                  <a:close/>
                  <a:moveTo>
                    <a:pt x="954157" y="409185"/>
                  </a:moveTo>
                  <a:cubicBezTo>
                    <a:pt x="967590" y="402454"/>
                    <a:pt x="984382" y="392358"/>
                    <a:pt x="1000334" y="383525"/>
                  </a:cubicBezTo>
                  <a:lnTo>
                    <a:pt x="994457" y="368803"/>
                  </a:lnTo>
                  <a:cubicBezTo>
                    <a:pt x="977665" y="375533"/>
                    <a:pt x="960874" y="385628"/>
                    <a:pt x="945342" y="394462"/>
                  </a:cubicBezTo>
                  <a:close/>
                  <a:moveTo>
                    <a:pt x="686479" y="102844"/>
                  </a:moveTo>
                  <a:lnTo>
                    <a:pt x="1047124" y="366018"/>
                  </a:lnTo>
                  <a:lnTo>
                    <a:pt x="1061049" y="349309"/>
                  </a:lnTo>
                  <a:lnTo>
                    <a:pt x="696227" y="90312"/>
                  </a:lnTo>
                  <a:close/>
                  <a:moveTo>
                    <a:pt x="824660" y="471845"/>
                  </a:moveTo>
                  <a:cubicBezTo>
                    <a:pt x="841451" y="465249"/>
                    <a:pt x="854885" y="455355"/>
                    <a:pt x="871256" y="447523"/>
                  </a:cubicBezTo>
                  <a:lnTo>
                    <a:pt x="868317" y="438866"/>
                  </a:lnTo>
                  <a:lnTo>
                    <a:pt x="870836" y="435156"/>
                  </a:lnTo>
                  <a:lnTo>
                    <a:pt x="864959" y="432270"/>
                  </a:lnTo>
                  <a:cubicBezTo>
                    <a:pt x="864951" y="432265"/>
                    <a:pt x="864345" y="431945"/>
                    <a:pt x="821302" y="409185"/>
                  </a:cubicBezTo>
                  <a:lnTo>
                    <a:pt x="814585" y="425674"/>
                  </a:lnTo>
                  <a:cubicBezTo>
                    <a:pt x="814592" y="425678"/>
                    <a:pt x="815066" y="425936"/>
                    <a:pt x="844809" y="442164"/>
                  </a:cubicBezTo>
                  <a:cubicBezTo>
                    <a:pt x="834734" y="448760"/>
                    <a:pt x="824659" y="452058"/>
                    <a:pt x="815844" y="460302"/>
                  </a:cubicBezTo>
                  <a:close/>
                  <a:moveTo>
                    <a:pt x="689264" y="356271"/>
                  </a:moveTo>
                  <a:lnTo>
                    <a:pt x="735215" y="382728"/>
                  </a:lnTo>
                  <a:lnTo>
                    <a:pt x="746355" y="366019"/>
                  </a:lnTo>
                  <a:lnTo>
                    <a:pt x="696227" y="339562"/>
                  </a:lnTo>
                  <a:close/>
                  <a:moveTo>
                    <a:pt x="563944" y="282471"/>
                  </a:moveTo>
                  <a:lnTo>
                    <a:pt x="609895" y="308928"/>
                  </a:lnTo>
                  <a:lnTo>
                    <a:pt x="616857" y="296395"/>
                  </a:lnTo>
                  <a:lnTo>
                    <a:pt x="569513" y="269939"/>
                  </a:lnTo>
                  <a:close/>
                  <a:moveTo>
                    <a:pt x="699339" y="545645"/>
                  </a:moveTo>
                  <a:cubicBezTo>
                    <a:pt x="712772" y="535683"/>
                    <a:pt x="729564" y="525721"/>
                    <a:pt x="745096" y="517005"/>
                  </a:cubicBezTo>
                  <a:lnTo>
                    <a:pt x="736280" y="502478"/>
                  </a:lnTo>
                  <a:cubicBezTo>
                    <a:pt x="719488" y="509119"/>
                    <a:pt x="706056" y="519081"/>
                    <a:pt x="689264" y="529042"/>
                  </a:cubicBezTo>
                  <a:close/>
                  <a:moveTo>
                    <a:pt x="646098" y="615267"/>
                  </a:moveTo>
                  <a:lnTo>
                    <a:pt x="662807" y="618052"/>
                  </a:lnTo>
                  <a:lnTo>
                    <a:pt x="669770" y="579063"/>
                  </a:lnTo>
                  <a:lnTo>
                    <a:pt x="653060" y="574886"/>
                  </a:lnTo>
                  <a:close/>
                  <a:moveTo>
                    <a:pt x="619641" y="757299"/>
                  </a:moveTo>
                  <a:lnTo>
                    <a:pt x="636351" y="761475"/>
                  </a:lnTo>
                  <a:lnTo>
                    <a:pt x="646099" y="708562"/>
                  </a:lnTo>
                  <a:lnTo>
                    <a:pt x="629389" y="704384"/>
                  </a:lnTo>
                  <a:close/>
                  <a:moveTo>
                    <a:pt x="454267" y="698815"/>
                  </a:moveTo>
                  <a:cubicBezTo>
                    <a:pt x="471059" y="688853"/>
                    <a:pt x="484493" y="678891"/>
                    <a:pt x="500024" y="667270"/>
                  </a:cubicBezTo>
                  <a:lnTo>
                    <a:pt x="491209" y="655648"/>
                  </a:lnTo>
                  <a:cubicBezTo>
                    <a:pt x="474417" y="665610"/>
                    <a:pt x="460985" y="675571"/>
                    <a:pt x="445452" y="687193"/>
                  </a:cubicBezTo>
                  <a:close/>
                  <a:moveTo>
                    <a:pt x="597362" y="900720"/>
                  </a:moveTo>
                  <a:lnTo>
                    <a:pt x="612680" y="903505"/>
                  </a:lnTo>
                  <a:lnTo>
                    <a:pt x="623819" y="847807"/>
                  </a:lnTo>
                  <a:lnTo>
                    <a:pt x="602932" y="847806"/>
                  </a:lnTo>
                  <a:close/>
                  <a:moveTo>
                    <a:pt x="309124" y="747898"/>
                  </a:moveTo>
                  <a:cubicBezTo>
                    <a:pt x="309132" y="747901"/>
                    <a:pt x="309601" y="748058"/>
                    <a:pt x="338746" y="757819"/>
                  </a:cubicBezTo>
                  <a:cubicBezTo>
                    <a:pt x="335454" y="761126"/>
                    <a:pt x="332163" y="764434"/>
                    <a:pt x="327227" y="769394"/>
                  </a:cubicBezTo>
                  <a:lnTo>
                    <a:pt x="338746" y="780969"/>
                  </a:lnTo>
                  <a:cubicBezTo>
                    <a:pt x="351911" y="771048"/>
                    <a:pt x="365076" y="761126"/>
                    <a:pt x="380298" y="749139"/>
                  </a:cubicBezTo>
                  <a:lnTo>
                    <a:pt x="371658" y="734670"/>
                  </a:lnTo>
                  <a:cubicBezTo>
                    <a:pt x="365076" y="737977"/>
                    <a:pt x="361784" y="741284"/>
                    <a:pt x="358493" y="744591"/>
                  </a:cubicBezTo>
                  <a:cubicBezTo>
                    <a:pt x="358484" y="744588"/>
                    <a:pt x="357861" y="744365"/>
                    <a:pt x="312415" y="728056"/>
                  </a:cubicBezTo>
                  <a:cubicBezTo>
                    <a:pt x="312415" y="728060"/>
                    <a:pt x="312364" y="728364"/>
                    <a:pt x="309124" y="747898"/>
                  </a:cubicBezTo>
                  <a:close/>
                  <a:moveTo>
                    <a:pt x="169879" y="698815"/>
                  </a:moveTo>
                  <a:lnTo>
                    <a:pt x="222793" y="718309"/>
                  </a:lnTo>
                  <a:lnTo>
                    <a:pt x="228362" y="701599"/>
                  </a:lnTo>
                  <a:lnTo>
                    <a:pt x="175449" y="682105"/>
                  </a:lnTo>
                  <a:close/>
                  <a:moveTo>
                    <a:pt x="210547" y="855814"/>
                  </a:moveTo>
                  <a:lnTo>
                    <a:pt x="222301" y="867302"/>
                  </a:lnTo>
                  <a:cubicBezTo>
                    <a:pt x="235735" y="857455"/>
                    <a:pt x="249168" y="847608"/>
                    <a:pt x="264280" y="832838"/>
                  </a:cubicBezTo>
                  <a:lnTo>
                    <a:pt x="252526" y="821350"/>
                  </a:lnTo>
                  <a:cubicBezTo>
                    <a:pt x="239092" y="834479"/>
                    <a:pt x="225660" y="844326"/>
                    <a:pt x="210547" y="855814"/>
                  </a:cubicBezTo>
                  <a:close/>
                  <a:moveTo>
                    <a:pt x="96080" y="943886"/>
                  </a:moveTo>
                  <a:lnTo>
                    <a:pt x="109308" y="960596"/>
                  </a:lnTo>
                  <a:cubicBezTo>
                    <a:pt x="122536" y="947228"/>
                    <a:pt x="135765" y="937202"/>
                    <a:pt x="148993" y="923835"/>
                  </a:cubicBezTo>
                  <a:lnTo>
                    <a:pt x="139072" y="910467"/>
                  </a:lnTo>
                  <a:cubicBezTo>
                    <a:pt x="122536" y="923835"/>
                    <a:pt x="109308" y="933861"/>
                    <a:pt x="96080" y="943886"/>
                  </a:cubicBezTo>
                  <a:close/>
                  <a:moveTo>
                    <a:pt x="0" y="1026362"/>
                  </a:moveTo>
                  <a:cubicBezTo>
                    <a:pt x="19886" y="973225"/>
                    <a:pt x="46401" y="910126"/>
                    <a:pt x="79544" y="840384"/>
                  </a:cubicBezTo>
                  <a:cubicBezTo>
                    <a:pt x="79553" y="840388"/>
                    <a:pt x="80631" y="840847"/>
                    <a:pt x="212118" y="896842"/>
                  </a:cubicBezTo>
                  <a:cubicBezTo>
                    <a:pt x="212119" y="896838"/>
                    <a:pt x="212152" y="896756"/>
                    <a:pt x="212947" y="894766"/>
                  </a:cubicBezTo>
                  <a:lnTo>
                    <a:pt x="218747" y="880237"/>
                  </a:lnTo>
                  <a:cubicBezTo>
                    <a:pt x="218739" y="880233"/>
                    <a:pt x="217687" y="879785"/>
                    <a:pt x="86173" y="823779"/>
                  </a:cubicBezTo>
                  <a:cubicBezTo>
                    <a:pt x="149145" y="697580"/>
                    <a:pt x="238632" y="551453"/>
                    <a:pt x="344691" y="415291"/>
                  </a:cubicBezTo>
                  <a:cubicBezTo>
                    <a:pt x="344700" y="415297"/>
                    <a:pt x="346214" y="416282"/>
                    <a:pt x="599896" y="581343"/>
                  </a:cubicBezTo>
                  <a:cubicBezTo>
                    <a:pt x="586639" y="591306"/>
                    <a:pt x="576696" y="597948"/>
                    <a:pt x="566753" y="604590"/>
                  </a:cubicBezTo>
                  <a:cubicBezTo>
                    <a:pt x="566755" y="604593"/>
                    <a:pt x="566806" y="604661"/>
                    <a:pt x="567996" y="606250"/>
                  </a:cubicBezTo>
                  <a:lnTo>
                    <a:pt x="576696" y="617874"/>
                  </a:lnTo>
                  <a:cubicBezTo>
                    <a:pt x="589953" y="607911"/>
                    <a:pt x="606525" y="601269"/>
                    <a:pt x="619782" y="591306"/>
                  </a:cubicBezTo>
                  <a:cubicBezTo>
                    <a:pt x="619780" y="591303"/>
                    <a:pt x="619758" y="591259"/>
                    <a:pt x="619368" y="590476"/>
                  </a:cubicBezTo>
                  <a:lnTo>
                    <a:pt x="616468" y="584664"/>
                  </a:lnTo>
                  <a:cubicBezTo>
                    <a:pt x="616471" y="584660"/>
                    <a:pt x="616515" y="584594"/>
                    <a:pt x="617296" y="583418"/>
                  </a:cubicBezTo>
                  <a:lnTo>
                    <a:pt x="623097" y="574701"/>
                  </a:lnTo>
                  <a:cubicBezTo>
                    <a:pt x="623088" y="574695"/>
                    <a:pt x="621575" y="573722"/>
                    <a:pt x="354635" y="402007"/>
                  </a:cubicBezTo>
                  <a:cubicBezTo>
                    <a:pt x="530710" y="179913"/>
                    <a:pt x="749507" y="-3264"/>
                    <a:pt x="972190" y="45"/>
                  </a:cubicBezTo>
                  <a:cubicBezTo>
                    <a:pt x="1105800" y="2029"/>
                    <a:pt x="1240807" y="71148"/>
                    <a:pt x="1368823" y="239275"/>
                  </a:cubicBezTo>
                  <a:cubicBezTo>
                    <a:pt x="1362195" y="239275"/>
                    <a:pt x="1358880" y="239276"/>
                    <a:pt x="1352252" y="242597"/>
                  </a:cubicBezTo>
                  <a:cubicBezTo>
                    <a:pt x="1352253" y="242601"/>
                    <a:pt x="1352288" y="242687"/>
                    <a:pt x="1353080" y="244673"/>
                  </a:cubicBezTo>
                  <a:lnTo>
                    <a:pt x="1358880" y="259202"/>
                  </a:lnTo>
                  <a:cubicBezTo>
                    <a:pt x="1365509" y="255881"/>
                    <a:pt x="1372138" y="255881"/>
                    <a:pt x="1382080" y="252560"/>
                  </a:cubicBezTo>
                  <a:cubicBezTo>
                    <a:pt x="1388710" y="265844"/>
                    <a:pt x="1398652" y="279128"/>
                    <a:pt x="1405281" y="289092"/>
                  </a:cubicBezTo>
                  <a:cubicBezTo>
                    <a:pt x="1424103" y="334113"/>
                    <a:pt x="1437030" y="376347"/>
                    <a:pt x="1442984" y="416291"/>
                  </a:cubicBezTo>
                  <a:lnTo>
                    <a:pt x="1336314" y="499057"/>
                  </a:lnTo>
                  <a:cubicBezTo>
                    <a:pt x="1347255" y="443148"/>
                    <a:pt x="1360181" y="377095"/>
                    <a:pt x="1375452" y="299055"/>
                  </a:cubicBezTo>
                  <a:cubicBezTo>
                    <a:pt x="1375443" y="299053"/>
                    <a:pt x="1375031" y="298985"/>
                    <a:pt x="1355566" y="295733"/>
                  </a:cubicBezTo>
                  <a:lnTo>
                    <a:pt x="1313716" y="516592"/>
                  </a:lnTo>
                  <a:lnTo>
                    <a:pt x="1106859" y="677096"/>
                  </a:lnTo>
                  <a:lnTo>
                    <a:pt x="1109784" y="661218"/>
                  </a:lnTo>
                  <a:lnTo>
                    <a:pt x="1090290" y="658433"/>
                  </a:lnTo>
                  <a:lnTo>
                    <a:pt x="1083515" y="695209"/>
                  </a:lnTo>
                  <a:lnTo>
                    <a:pt x="837623" y="886001"/>
                  </a:lnTo>
                  <a:cubicBezTo>
                    <a:pt x="850963" y="817387"/>
                    <a:pt x="875660" y="690350"/>
                    <a:pt x="921387" y="455144"/>
                  </a:cubicBezTo>
                  <a:cubicBezTo>
                    <a:pt x="921379" y="455142"/>
                    <a:pt x="920965" y="455073"/>
                    <a:pt x="901501" y="451822"/>
                  </a:cubicBezTo>
                  <a:cubicBezTo>
                    <a:pt x="901498" y="451836"/>
                    <a:pt x="901019" y="454349"/>
                    <a:pt x="815418" y="903230"/>
                  </a:cubicBezTo>
                  <a:lnTo>
                    <a:pt x="709840" y="985150"/>
                  </a:lnTo>
                  <a:cubicBezTo>
                    <a:pt x="672460" y="991443"/>
                    <a:pt x="635026" y="996125"/>
                    <a:pt x="596581" y="999794"/>
                  </a:cubicBezTo>
                  <a:cubicBezTo>
                    <a:pt x="596582" y="999790"/>
                    <a:pt x="596581" y="999725"/>
                    <a:pt x="596581" y="998548"/>
                  </a:cubicBezTo>
                  <a:lnTo>
                    <a:pt x="596582" y="989830"/>
                  </a:lnTo>
                  <a:cubicBezTo>
                    <a:pt x="596578" y="989830"/>
                    <a:pt x="596494" y="989830"/>
                    <a:pt x="594510" y="989831"/>
                  </a:cubicBezTo>
                  <a:lnTo>
                    <a:pt x="580010" y="989830"/>
                  </a:lnTo>
                  <a:cubicBezTo>
                    <a:pt x="580009" y="989835"/>
                    <a:pt x="579987" y="989923"/>
                    <a:pt x="579596" y="991491"/>
                  </a:cubicBezTo>
                  <a:lnTo>
                    <a:pt x="576696" y="1003115"/>
                  </a:lnTo>
                  <a:cubicBezTo>
                    <a:pt x="507095" y="1009757"/>
                    <a:pt x="437493" y="1016399"/>
                    <a:pt x="371206" y="1019720"/>
                  </a:cubicBezTo>
                  <a:cubicBezTo>
                    <a:pt x="371208" y="1019709"/>
                    <a:pt x="371566" y="1017916"/>
                    <a:pt x="430865" y="720826"/>
                  </a:cubicBezTo>
                  <a:cubicBezTo>
                    <a:pt x="430861" y="720825"/>
                    <a:pt x="430777" y="720809"/>
                    <a:pt x="428793" y="720411"/>
                  </a:cubicBezTo>
                  <a:lnTo>
                    <a:pt x="414293" y="717505"/>
                  </a:lnTo>
                  <a:cubicBezTo>
                    <a:pt x="414290" y="717517"/>
                    <a:pt x="413908" y="719350"/>
                    <a:pt x="351321" y="1019720"/>
                  </a:cubicBezTo>
                  <a:cubicBezTo>
                    <a:pt x="222061" y="1029683"/>
                    <a:pt x="102745" y="1029683"/>
                    <a:pt x="19887" y="1033004"/>
                  </a:cubicBezTo>
                  <a:lnTo>
                    <a:pt x="39772" y="1016399"/>
                  </a:lnTo>
                  <a:cubicBezTo>
                    <a:pt x="39769" y="1016396"/>
                    <a:pt x="39703" y="1016329"/>
                    <a:pt x="38115" y="1014738"/>
                  </a:cubicBezTo>
                  <a:lnTo>
                    <a:pt x="26515" y="1003115"/>
                  </a:lnTo>
                  <a:cubicBezTo>
                    <a:pt x="16572" y="1013078"/>
                    <a:pt x="6629" y="1019720"/>
                    <a:pt x="0" y="1026362"/>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rot="2025321">
              <a:off x="3215871" y="5461352"/>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5"/>
            <p:cNvSpPr>
              <a:spLocks/>
            </p:cNvSpPr>
            <p:nvPr/>
          </p:nvSpPr>
          <p:spPr bwMode="auto">
            <a:xfrm rot="14508995">
              <a:off x="1506248" y="1325481"/>
              <a:ext cx="1560885"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p:cNvSpPr>
              <a:spLocks/>
            </p:cNvSpPr>
            <p:nvPr/>
          </p:nvSpPr>
          <p:spPr bwMode="auto">
            <a:xfrm rot="1783257" flipH="1" flipV="1">
              <a:off x="7459075" y="4714214"/>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
            <p:cNvSpPr>
              <a:spLocks/>
            </p:cNvSpPr>
            <p:nvPr/>
          </p:nvSpPr>
          <p:spPr bwMode="auto">
            <a:xfrm rot="11252457" flipH="1" flipV="1">
              <a:off x="5679941" y="573972"/>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5"/>
            <p:cNvSpPr>
              <a:spLocks/>
            </p:cNvSpPr>
            <p:nvPr/>
          </p:nvSpPr>
          <p:spPr bwMode="auto">
            <a:xfrm rot="18446852" flipH="1" flipV="1">
              <a:off x="10859143" y="3709574"/>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5" name="Freeform 5"/>
            <p:cNvSpPr>
              <a:spLocks/>
            </p:cNvSpPr>
            <p:nvPr/>
          </p:nvSpPr>
          <p:spPr bwMode="auto">
            <a:xfrm rot="418091" flipH="1" flipV="1">
              <a:off x="6733166" y="1003323"/>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
            <p:cNvSpPr>
              <a:spLocks/>
            </p:cNvSpPr>
            <p:nvPr/>
          </p:nvSpPr>
          <p:spPr bwMode="auto">
            <a:xfrm rot="19178519">
              <a:off x="794952" y="4408491"/>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7" name="Freeform 5"/>
            <p:cNvSpPr>
              <a:spLocks/>
            </p:cNvSpPr>
            <p:nvPr/>
          </p:nvSpPr>
          <p:spPr bwMode="auto">
            <a:xfrm rot="17698856">
              <a:off x="9787685" y="1822712"/>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
            <p:cNvSpPr>
              <a:spLocks/>
            </p:cNvSpPr>
            <p:nvPr/>
          </p:nvSpPr>
          <p:spPr bwMode="auto">
            <a:xfrm rot="18361204">
              <a:off x="585549" y="2729600"/>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
            <p:cNvSpPr>
              <a:spLocks/>
            </p:cNvSpPr>
            <p:nvPr/>
          </p:nvSpPr>
          <p:spPr bwMode="auto">
            <a:xfrm rot="18887227">
              <a:off x="2845793" y="398972"/>
              <a:ext cx="751602" cy="53438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0" name="Freeform 5"/>
            <p:cNvSpPr>
              <a:spLocks/>
            </p:cNvSpPr>
            <p:nvPr/>
          </p:nvSpPr>
          <p:spPr bwMode="auto">
            <a:xfrm rot="2700000">
              <a:off x="4201503" y="944036"/>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
            <p:cNvSpPr>
              <a:spLocks/>
            </p:cNvSpPr>
            <p:nvPr/>
          </p:nvSpPr>
          <p:spPr bwMode="auto">
            <a:xfrm rot="3158362">
              <a:off x="4953877" y="47681"/>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
            <p:cNvSpPr>
              <a:spLocks/>
            </p:cNvSpPr>
            <p:nvPr/>
          </p:nvSpPr>
          <p:spPr bwMode="auto">
            <a:xfrm rot="15300000">
              <a:off x="372301" y="110618"/>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
            <p:cNvSpPr>
              <a:spLocks/>
            </p:cNvSpPr>
            <p:nvPr/>
          </p:nvSpPr>
          <p:spPr bwMode="auto">
            <a:xfrm rot="9948045" flipH="1" flipV="1">
              <a:off x="-91802" y="552684"/>
              <a:ext cx="402712" cy="676726"/>
            </a:xfrm>
            <a:custGeom>
              <a:avLst/>
              <a:gdLst/>
              <a:ahLst/>
              <a:cxnLst/>
              <a:rect l="l" t="t" r="r" b="b"/>
              <a:pathLst>
                <a:path w="374848" h="629903">
                  <a:moveTo>
                    <a:pt x="115124" y="533084"/>
                  </a:moveTo>
                  <a:lnTo>
                    <a:pt x="103381" y="530148"/>
                  </a:lnTo>
                  <a:lnTo>
                    <a:pt x="96530" y="568314"/>
                  </a:lnTo>
                  <a:lnTo>
                    <a:pt x="108273" y="570271"/>
                  </a:lnTo>
                  <a:close/>
                  <a:moveTo>
                    <a:pt x="133717" y="432287"/>
                  </a:moveTo>
                  <a:lnTo>
                    <a:pt x="120017" y="430330"/>
                  </a:lnTo>
                  <a:lnTo>
                    <a:pt x="113166" y="467517"/>
                  </a:lnTo>
                  <a:lnTo>
                    <a:pt x="126867" y="469474"/>
                  </a:lnTo>
                  <a:close/>
                  <a:moveTo>
                    <a:pt x="150354" y="332469"/>
                  </a:moveTo>
                  <a:lnTo>
                    <a:pt x="138611" y="329533"/>
                  </a:lnTo>
                  <a:lnTo>
                    <a:pt x="131760" y="366720"/>
                  </a:lnTo>
                  <a:lnTo>
                    <a:pt x="143503" y="369656"/>
                  </a:lnTo>
                  <a:close/>
                  <a:moveTo>
                    <a:pt x="168947" y="231672"/>
                  </a:moveTo>
                  <a:lnTo>
                    <a:pt x="157204" y="229715"/>
                  </a:lnTo>
                  <a:lnTo>
                    <a:pt x="150353" y="266902"/>
                  </a:lnTo>
                  <a:lnTo>
                    <a:pt x="162097" y="268859"/>
                  </a:lnTo>
                  <a:close/>
                  <a:moveTo>
                    <a:pt x="147635" y="187634"/>
                  </a:moveTo>
                  <a:cubicBezTo>
                    <a:pt x="133609" y="192260"/>
                    <a:pt x="121920" y="196886"/>
                    <a:pt x="110815" y="202958"/>
                  </a:cubicBezTo>
                  <a:lnTo>
                    <a:pt x="114906" y="213078"/>
                  </a:lnTo>
                  <a:cubicBezTo>
                    <a:pt x="126595" y="208452"/>
                    <a:pt x="138284" y="203826"/>
                    <a:pt x="151727" y="197754"/>
                  </a:cubicBezTo>
                  <a:close/>
                  <a:moveTo>
                    <a:pt x="243539" y="154361"/>
                  </a:moveTo>
                  <a:cubicBezTo>
                    <a:pt x="231850" y="159059"/>
                    <a:pt x="220161" y="161407"/>
                    <a:pt x="206719" y="167572"/>
                  </a:cubicBezTo>
                  <a:lnTo>
                    <a:pt x="210810" y="177848"/>
                  </a:lnTo>
                  <a:cubicBezTo>
                    <a:pt x="222499" y="173151"/>
                    <a:pt x="234188" y="170802"/>
                    <a:pt x="247631" y="164637"/>
                  </a:cubicBezTo>
                  <a:close/>
                  <a:moveTo>
                    <a:pt x="229621" y="124025"/>
                  </a:moveTo>
                  <a:lnTo>
                    <a:pt x="222770" y="133811"/>
                  </a:lnTo>
                  <a:lnTo>
                    <a:pt x="252129" y="157298"/>
                  </a:lnTo>
                  <a:lnTo>
                    <a:pt x="259958" y="147511"/>
                  </a:lnTo>
                  <a:close/>
                  <a:moveTo>
                    <a:pt x="159381" y="0"/>
                  </a:moveTo>
                  <a:cubicBezTo>
                    <a:pt x="212916" y="24764"/>
                    <a:pt x="265121" y="69230"/>
                    <a:pt x="315769" y="135747"/>
                  </a:cubicBezTo>
                  <a:cubicBezTo>
                    <a:pt x="311110" y="135747"/>
                    <a:pt x="308781" y="135747"/>
                    <a:pt x="304122" y="138082"/>
                  </a:cubicBezTo>
                  <a:cubicBezTo>
                    <a:pt x="304123" y="138083"/>
                    <a:pt x="304142" y="138130"/>
                    <a:pt x="304705" y="139540"/>
                  </a:cubicBezTo>
                  <a:lnTo>
                    <a:pt x="308781" y="149752"/>
                  </a:lnTo>
                  <a:cubicBezTo>
                    <a:pt x="313439" y="147418"/>
                    <a:pt x="318099" y="147418"/>
                    <a:pt x="325086" y="145083"/>
                  </a:cubicBezTo>
                  <a:cubicBezTo>
                    <a:pt x="329745" y="154419"/>
                    <a:pt x="336732" y="163755"/>
                    <a:pt x="341392" y="170758"/>
                  </a:cubicBezTo>
                  <a:cubicBezTo>
                    <a:pt x="413600" y="343475"/>
                    <a:pt x="362355" y="457842"/>
                    <a:pt x="250548" y="534864"/>
                  </a:cubicBezTo>
                  <a:cubicBezTo>
                    <a:pt x="250549" y="534860"/>
                    <a:pt x="250787" y="533646"/>
                    <a:pt x="320427" y="177760"/>
                  </a:cubicBezTo>
                  <a:cubicBezTo>
                    <a:pt x="320424" y="177759"/>
                    <a:pt x="320212" y="177724"/>
                    <a:pt x="306452" y="175425"/>
                  </a:cubicBezTo>
                  <a:lnTo>
                    <a:pt x="236573" y="544200"/>
                  </a:lnTo>
                  <a:cubicBezTo>
                    <a:pt x="171704" y="583200"/>
                    <a:pt x="89138" y="611856"/>
                    <a:pt x="0" y="629903"/>
                  </a:cubicBezTo>
                  <a:lnTo>
                    <a:pt x="140825" y="73336"/>
                  </a:lnTo>
                  <a:lnTo>
                    <a:pt x="170904" y="96624"/>
                  </a:lnTo>
                  <a:lnTo>
                    <a:pt x="177754" y="84880"/>
                  </a:lnTo>
                  <a:lnTo>
                    <a:pt x="147418" y="61394"/>
                  </a:lnTo>
                  <a:lnTo>
                    <a:pt x="141111" y="72204"/>
                  </a:ln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
            <p:cNvSpPr>
              <a:spLocks/>
            </p:cNvSpPr>
            <p:nvPr/>
          </p:nvSpPr>
          <p:spPr bwMode="auto">
            <a:xfrm rot="18429799">
              <a:off x="1634877" y="-32037"/>
              <a:ext cx="1523770" cy="1105736"/>
            </a:xfrm>
            <a:custGeom>
              <a:avLst/>
              <a:gdLst/>
              <a:ahLst/>
              <a:cxnLst/>
              <a:rect l="l" t="t" r="r" b="b"/>
              <a:pathLst>
                <a:path w="1418340" h="1029230">
                  <a:moveTo>
                    <a:pt x="139072" y="906693"/>
                  </a:moveTo>
                  <a:cubicBezTo>
                    <a:pt x="122536" y="920061"/>
                    <a:pt x="109308" y="930086"/>
                    <a:pt x="96080" y="940112"/>
                  </a:cubicBezTo>
                  <a:lnTo>
                    <a:pt x="109308" y="956822"/>
                  </a:lnTo>
                  <a:cubicBezTo>
                    <a:pt x="122536" y="943454"/>
                    <a:pt x="135765" y="933429"/>
                    <a:pt x="148993" y="920061"/>
                  </a:cubicBezTo>
                  <a:close/>
                  <a:moveTo>
                    <a:pt x="264280" y="829064"/>
                  </a:moveTo>
                  <a:lnTo>
                    <a:pt x="252525" y="817576"/>
                  </a:lnTo>
                  <a:cubicBezTo>
                    <a:pt x="239092" y="830705"/>
                    <a:pt x="225660" y="840552"/>
                    <a:pt x="210547" y="852040"/>
                  </a:cubicBezTo>
                  <a:lnTo>
                    <a:pt x="222301" y="863528"/>
                  </a:lnTo>
                  <a:cubicBezTo>
                    <a:pt x="235734" y="853681"/>
                    <a:pt x="249168" y="843834"/>
                    <a:pt x="264280" y="829064"/>
                  </a:cubicBezTo>
                  <a:close/>
                  <a:moveTo>
                    <a:pt x="228362" y="697826"/>
                  </a:moveTo>
                  <a:lnTo>
                    <a:pt x="175449" y="678331"/>
                  </a:lnTo>
                  <a:lnTo>
                    <a:pt x="169879" y="695041"/>
                  </a:lnTo>
                  <a:lnTo>
                    <a:pt x="222792" y="714535"/>
                  </a:lnTo>
                  <a:close/>
                  <a:moveTo>
                    <a:pt x="371658" y="730896"/>
                  </a:moveTo>
                  <a:cubicBezTo>
                    <a:pt x="365076" y="734203"/>
                    <a:pt x="361784" y="737510"/>
                    <a:pt x="358493" y="740818"/>
                  </a:cubicBezTo>
                  <a:cubicBezTo>
                    <a:pt x="358488" y="740816"/>
                    <a:pt x="358018" y="740647"/>
                    <a:pt x="312415" y="724282"/>
                  </a:cubicBezTo>
                  <a:cubicBezTo>
                    <a:pt x="312414" y="724287"/>
                    <a:pt x="312362" y="724604"/>
                    <a:pt x="309124" y="744124"/>
                  </a:cubicBezTo>
                  <a:cubicBezTo>
                    <a:pt x="309128" y="744126"/>
                    <a:pt x="309478" y="744243"/>
                    <a:pt x="338746" y="754046"/>
                  </a:cubicBezTo>
                  <a:cubicBezTo>
                    <a:pt x="335454" y="757352"/>
                    <a:pt x="332163" y="760660"/>
                    <a:pt x="327227" y="765620"/>
                  </a:cubicBezTo>
                  <a:lnTo>
                    <a:pt x="338746" y="777195"/>
                  </a:lnTo>
                  <a:cubicBezTo>
                    <a:pt x="351911" y="767273"/>
                    <a:pt x="365076" y="757352"/>
                    <a:pt x="380298" y="745365"/>
                  </a:cubicBezTo>
                  <a:close/>
                  <a:moveTo>
                    <a:pt x="623819" y="844033"/>
                  </a:moveTo>
                  <a:lnTo>
                    <a:pt x="602932" y="844033"/>
                  </a:lnTo>
                  <a:lnTo>
                    <a:pt x="597362" y="896946"/>
                  </a:lnTo>
                  <a:lnTo>
                    <a:pt x="612680" y="899731"/>
                  </a:lnTo>
                  <a:close/>
                  <a:moveTo>
                    <a:pt x="500024" y="663496"/>
                  </a:moveTo>
                  <a:lnTo>
                    <a:pt x="491209" y="651874"/>
                  </a:lnTo>
                  <a:cubicBezTo>
                    <a:pt x="474417" y="661836"/>
                    <a:pt x="460984" y="671798"/>
                    <a:pt x="445452" y="683419"/>
                  </a:cubicBezTo>
                  <a:lnTo>
                    <a:pt x="454267" y="695041"/>
                  </a:lnTo>
                  <a:cubicBezTo>
                    <a:pt x="471059" y="685079"/>
                    <a:pt x="484492" y="675117"/>
                    <a:pt x="500024" y="663496"/>
                  </a:cubicBezTo>
                  <a:close/>
                  <a:moveTo>
                    <a:pt x="646098" y="704788"/>
                  </a:moveTo>
                  <a:lnTo>
                    <a:pt x="629389" y="700610"/>
                  </a:lnTo>
                  <a:lnTo>
                    <a:pt x="619641" y="753524"/>
                  </a:lnTo>
                  <a:lnTo>
                    <a:pt x="636351" y="757701"/>
                  </a:lnTo>
                  <a:close/>
                  <a:moveTo>
                    <a:pt x="669770" y="575289"/>
                  </a:moveTo>
                  <a:lnTo>
                    <a:pt x="653060" y="571112"/>
                  </a:lnTo>
                  <a:lnTo>
                    <a:pt x="646097" y="611494"/>
                  </a:lnTo>
                  <a:lnTo>
                    <a:pt x="662807" y="614278"/>
                  </a:lnTo>
                  <a:close/>
                  <a:moveTo>
                    <a:pt x="736280" y="498704"/>
                  </a:moveTo>
                  <a:cubicBezTo>
                    <a:pt x="719488" y="505345"/>
                    <a:pt x="706056" y="515307"/>
                    <a:pt x="689264" y="525269"/>
                  </a:cubicBezTo>
                  <a:lnTo>
                    <a:pt x="699339" y="541871"/>
                  </a:lnTo>
                  <a:cubicBezTo>
                    <a:pt x="712772" y="531909"/>
                    <a:pt x="729564" y="521948"/>
                    <a:pt x="745095" y="513231"/>
                  </a:cubicBezTo>
                  <a:close/>
                  <a:moveTo>
                    <a:pt x="616856" y="292621"/>
                  </a:moveTo>
                  <a:lnTo>
                    <a:pt x="569513" y="266165"/>
                  </a:lnTo>
                  <a:lnTo>
                    <a:pt x="563943" y="278697"/>
                  </a:lnTo>
                  <a:lnTo>
                    <a:pt x="609895" y="305154"/>
                  </a:lnTo>
                  <a:close/>
                  <a:moveTo>
                    <a:pt x="746355" y="362245"/>
                  </a:moveTo>
                  <a:lnTo>
                    <a:pt x="696227" y="335788"/>
                  </a:lnTo>
                  <a:lnTo>
                    <a:pt x="689264" y="352497"/>
                  </a:lnTo>
                  <a:lnTo>
                    <a:pt x="735215" y="378954"/>
                  </a:lnTo>
                  <a:close/>
                  <a:moveTo>
                    <a:pt x="1083328" y="800867"/>
                  </a:moveTo>
                  <a:lnTo>
                    <a:pt x="1066619" y="796689"/>
                  </a:lnTo>
                  <a:lnTo>
                    <a:pt x="1056871" y="850995"/>
                  </a:lnTo>
                  <a:lnTo>
                    <a:pt x="1073581" y="853780"/>
                  </a:lnTo>
                  <a:close/>
                  <a:moveTo>
                    <a:pt x="870836" y="431382"/>
                  </a:moveTo>
                  <a:lnTo>
                    <a:pt x="864959" y="428496"/>
                  </a:lnTo>
                  <a:cubicBezTo>
                    <a:pt x="864954" y="428493"/>
                    <a:pt x="864499" y="428252"/>
                    <a:pt x="821302" y="405411"/>
                  </a:cubicBezTo>
                  <a:lnTo>
                    <a:pt x="814585" y="421900"/>
                  </a:lnTo>
                  <a:cubicBezTo>
                    <a:pt x="814589" y="421902"/>
                    <a:pt x="814963" y="422106"/>
                    <a:pt x="844809" y="438390"/>
                  </a:cubicBezTo>
                  <a:cubicBezTo>
                    <a:pt x="834734" y="444986"/>
                    <a:pt x="824659" y="448284"/>
                    <a:pt x="815844" y="456528"/>
                  </a:cubicBezTo>
                  <a:lnTo>
                    <a:pt x="824659" y="468071"/>
                  </a:lnTo>
                  <a:cubicBezTo>
                    <a:pt x="841451" y="461475"/>
                    <a:pt x="854884" y="451581"/>
                    <a:pt x="871256" y="443749"/>
                  </a:cubicBezTo>
                  <a:lnTo>
                    <a:pt x="868317" y="435092"/>
                  </a:lnTo>
                  <a:close/>
                  <a:moveTo>
                    <a:pt x="1109784" y="657444"/>
                  </a:moveTo>
                  <a:lnTo>
                    <a:pt x="1090290" y="654659"/>
                  </a:lnTo>
                  <a:lnTo>
                    <a:pt x="1080542" y="707572"/>
                  </a:lnTo>
                  <a:lnTo>
                    <a:pt x="1100037" y="710357"/>
                  </a:lnTo>
                  <a:close/>
                  <a:moveTo>
                    <a:pt x="994457" y="365029"/>
                  </a:moveTo>
                  <a:cubicBezTo>
                    <a:pt x="977665" y="371759"/>
                    <a:pt x="960874" y="381854"/>
                    <a:pt x="945342" y="390688"/>
                  </a:cubicBezTo>
                  <a:lnTo>
                    <a:pt x="954157" y="405411"/>
                  </a:lnTo>
                  <a:cubicBezTo>
                    <a:pt x="967590" y="398680"/>
                    <a:pt x="984382" y="388584"/>
                    <a:pt x="1000334" y="379752"/>
                  </a:cubicBezTo>
                  <a:close/>
                  <a:moveTo>
                    <a:pt x="1133456" y="515414"/>
                  </a:moveTo>
                  <a:lnTo>
                    <a:pt x="1116747" y="511237"/>
                  </a:lnTo>
                  <a:lnTo>
                    <a:pt x="1106999" y="564150"/>
                  </a:lnTo>
                  <a:lnTo>
                    <a:pt x="1123709" y="568328"/>
                  </a:lnTo>
                  <a:close/>
                  <a:moveTo>
                    <a:pt x="1061049" y="345535"/>
                  </a:moveTo>
                  <a:lnTo>
                    <a:pt x="696227" y="86539"/>
                  </a:lnTo>
                  <a:lnTo>
                    <a:pt x="686479" y="99070"/>
                  </a:lnTo>
                  <a:lnTo>
                    <a:pt x="1047124" y="362244"/>
                  </a:lnTo>
                  <a:close/>
                  <a:moveTo>
                    <a:pt x="1159913" y="371992"/>
                  </a:moveTo>
                  <a:lnTo>
                    <a:pt x="1143203" y="369207"/>
                  </a:lnTo>
                  <a:lnTo>
                    <a:pt x="1133456" y="422120"/>
                  </a:lnTo>
                  <a:lnTo>
                    <a:pt x="1150165" y="424905"/>
                  </a:lnTo>
                  <a:close/>
                  <a:moveTo>
                    <a:pt x="1129588" y="309331"/>
                  </a:moveTo>
                  <a:cubicBezTo>
                    <a:pt x="1109630" y="315913"/>
                    <a:pt x="1092998" y="322496"/>
                    <a:pt x="1077197" y="331136"/>
                  </a:cubicBezTo>
                  <a:lnTo>
                    <a:pt x="1083019" y="345535"/>
                  </a:lnTo>
                  <a:cubicBezTo>
                    <a:pt x="1099651" y="338952"/>
                    <a:pt x="1116283" y="332370"/>
                    <a:pt x="1135410" y="323730"/>
                  </a:cubicBezTo>
                  <a:close/>
                  <a:moveTo>
                    <a:pt x="1329804" y="528554"/>
                  </a:moveTo>
                  <a:lnTo>
                    <a:pt x="1418340" y="645352"/>
                  </a:lnTo>
                  <a:cubicBezTo>
                    <a:pt x="1388812" y="707949"/>
                    <a:pt x="1339215" y="759866"/>
                    <a:pt x="1276021" y="803399"/>
                  </a:cubicBezTo>
                  <a:cubicBezTo>
                    <a:pt x="1276023" y="803393"/>
                    <a:pt x="1276279" y="802084"/>
                    <a:pt x="1329804" y="528554"/>
                  </a:cubicBezTo>
                  <a:close/>
                  <a:moveTo>
                    <a:pt x="929143" y="0"/>
                  </a:moveTo>
                  <a:lnTo>
                    <a:pt x="1314547" y="508428"/>
                  </a:lnTo>
                  <a:lnTo>
                    <a:pt x="1256136" y="816683"/>
                  </a:lnTo>
                  <a:cubicBezTo>
                    <a:pt x="1140134" y="886425"/>
                    <a:pt x="984359" y="932920"/>
                    <a:pt x="821957" y="962810"/>
                  </a:cubicBezTo>
                  <a:cubicBezTo>
                    <a:pt x="821958" y="962802"/>
                    <a:pt x="822345" y="960814"/>
                    <a:pt x="921387" y="451370"/>
                  </a:cubicBezTo>
                  <a:cubicBezTo>
                    <a:pt x="921382" y="451369"/>
                    <a:pt x="921072" y="451317"/>
                    <a:pt x="901501" y="448048"/>
                  </a:cubicBezTo>
                  <a:cubicBezTo>
                    <a:pt x="901499" y="448056"/>
                    <a:pt x="901126" y="450012"/>
                    <a:pt x="802070" y="969451"/>
                  </a:cubicBezTo>
                  <a:cubicBezTo>
                    <a:pt x="732470" y="979415"/>
                    <a:pt x="666183" y="989377"/>
                    <a:pt x="596581" y="996020"/>
                  </a:cubicBezTo>
                  <a:cubicBezTo>
                    <a:pt x="596581" y="996016"/>
                    <a:pt x="596581" y="995950"/>
                    <a:pt x="596582" y="994774"/>
                  </a:cubicBezTo>
                  <a:lnTo>
                    <a:pt x="596581" y="986057"/>
                  </a:lnTo>
                  <a:cubicBezTo>
                    <a:pt x="596578" y="986057"/>
                    <a:pt x="596494" y="986057"/>
                    <a:pt x="594510" y="986057"/>
                  </a:cubicBezTo>
                  <a:lnTo>
                    <a:pt x="580010" y="986057"/>
                  </a:lnTo>
                  <a:cubicBezTo>
                    <a:pt x="580009" y="986060"/>
                    <a:pt x="579992" y="986127"/>
                    <a:pt x="579596" y="987717"/>
                  </a:cubicBezTo>
                  <a:lnTo>
                    <a:pt x="576696" y="999341"/>
                  </a:lnTo>
                  <a:cubicBezTo>
                    <a:pt x="507094" y="1005983"/>
                    <a:pt x="437493" y="1012625"/>
                    <a:pt x="371206" y="1015946"/>
                  </a:cubicBezTo>
                  <a:cubicBezTo>
                    <a:pt x="371208" y="1015936"/>
                    <a:pt x="371549" y="1014228"/>
                    <a:pt x="430864" y="717052"/>
                  </a:cubicBezTo>
                  <a:cubicBezTo>
                    <a:pt x="430861" y="717052"/>
                    <a:pt x="430776" y="717035"/>
                    <a:pt x="428793" y="716637"/>
                  </a:cubicBezTo>
                  <a:lnTo>
                    <a:pt x="414293" y="713732"/>
                  </a:lnTo>
                  <a:cubicBezTo>
                    <a:pt x="414290" y="713742"/>
                    <a:pt x="413915" y="715542"/>
                    <a:pt x="351320" y="1015946"/>
                  </a:cubicBezTo>
                  <a:cubicBezTo>
                    <a:pt x="222061" y="1025909"/>
                    <a:pt x="102745" y="1025909"/>
                    <a:pt x="19886" y="1029230"/>
                  </a:cubicBezTo>
                  <a:lnTo>
                    <a:pt x="39772" y="1012625"/>
                  </a:lnTo>
                  <a:cubicBezTo>
                    <a:pt x="39769" y="1012622"/>
                    <a:pt x="39701" y="1012554"/>
                    <a:pt x="38115" y="1010965"/>
                  </a:cubicBezTo>
                  <a:lnTo>
                    <a:pt x="26515" y="999341"/>
                  </a:lnTo>
                  <a:cubicBezTo>
                    <a:pt x="16572" y="1009304"/>
                    <a:pt x="6629" y="1015946"/>
                    <a:pt x="0" y="1022588"/>
                  </a:cubicBezTo>
                  <a:cubicBezTo>
                    <a:pt x="19886" y="969451"/>
                    <a:pt x="46400" y="906352"/>
                    <a:pt x="79544" y="836610"/>
                  </a:cubicBezTo>
                  <a:cubicBezTo>
                    <a:pt x="79552" y="836614"/>
                    <a:pt x="80608" y="837063"/>
                    <a:pt x="212117" y="893068"/>
                  </a:cubicBezTo>
                  <a:cubicBezTo>
                    <a:pt x="212119" y="893064"/>
                    <a:pt x="212152" y="892981"/>
                    <a:pt x="212946" y="890992"/>
                  </a:cubicBezTo>
                  <a:lnTo>
                    <a:pt x="218747" y="876463"/>
                  </a:lnTo>
                  <a:cubicBezTo>
                    <a:pt x="218739" y="876459"/>
                    <a:pt x="217697" y="876016"/>
                    <a:pt x="86173" y="820005"/>
                  </a:cubicBezTo>
                  <a:cubicBezTo>
                    <a:pt x="149145" y="693806"/>
                    <a:pt x="238632" y="547679"/>
                    <a:pt x="344691" y="411517"/>
                  </a:cubicBezTo>
                  <a:cubicBezTo>
                    <a:pt x="344701" y="411524"/>
                    <a:pt x="346289" y="412557"/>
                    <a:pt x="599896" y="577569"/>
                  </a:cubicBezTo>
                  <a:cubicBezTo>
                    <a:pt x="586638" y="587532"/>
                    <a:pt x="576696" y="594174"/>
                    <a:pt x="566753" y="600816"/>
                  </a:cubicBezTo>
                  <a:cubicBezTo>
                    <a:pt x="566755" y="600819"/>
                    <a:pt x="566806" y="600887"/>
                    <a:pt x="567996" y="602477"/>
                  </a:cubicBezTo>
                  <a:lnTo>
                    <a:pt x="576696" y="614100"/>
                  </a:lnTo>
                  <a:cubicBezTo>
                    <a:pt x="589953" y="604137"/>
                    <a:pt x="606525" y="597495"/>
                    <a:pt x="619782" y="587532"/>
                  </a:cubicBezTo>
                  <a:cubicBezTo>
                    <a:pt x="619780" y="587529"/>
                    <a:pt x="619758" y="587485"/>
                    <a:pt x="619368" y="586702"/>
                  </a:cubicBezTo>
                  <a:lnTo>
                    <a:pt x="616468" y="580890"/>
                  </a:lnTo>
                  <a:cubicBezTo>
                    <a:pt x="616469" y="580888"/>
                    <a:pt x="616502" y="580838"/>
                    <a:pt x="617296" y="579645"/>
                  </a:cubicBezTo>
                  <a:lnTo>
                    <a:pt x="623096" y="570927"/>
                  </a:lnTo>
                  <a:cubicBezTo>
                    <a:pt x="623087" y="570921"/>
                    <a:pt x="621531" y="569920"/>
                    <a:pt x="354634" y="398233"/>
                  </a:cubicBezTo>
                  <a:cubicBezTo>
                    <a:pt x="519298" y="190532"/>
                    <a:pt x="721327" y="16868"/>
                    <a:pt x="929143" y="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
            <p:cNvSpPr>
              <a:spLocks/>
            </p:cNvSpPr>
            <p:nvPr/>
          </p:nvSpPr>
          <p:spPr bwMode="auto">
            <a:xfrm rot="9774837">
              <a:off x="7616357" y="209399"/>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5"/>
            <p:cNvSpPr>
              <a:spLocks/>
            </p:cNvSpPr>
            <p:nvPr/>
          </p:nvSpPr>
          <p:spPr bwMode="auto">
            <a:xfrm rot="1867807">
              <a:off x="296590" y="1491912"/>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5"/>
            <p:cNvSpPr>
              <a:spLocks/>
            </p:cNvSpPr>
            <p:nvPr/>
          </p:nvSpPr>
          <p:spPr bwMode="auto">
            <a:xfrm rot="4931296">
              <a:off x="1451218" y="4433327"/>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5"/>
            <p:cNvSpPr>
              <a:spLocks/>
            </p:cNvSpPr>
            <p:nvPr/>
          </p:nvSpPr>
          <p:spPr bwMode="auto">
            <a:xfrm>
              <a:off x="8305602" y="4863814"/>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5"/>
            <p:cNvSpPr>
              <a:spLocks/>
            </p:cNvSpPr>
            <p:nvPr/>
          </p:nvSpPr>
          <p:spPr bwMode="auto">
            <a:xfrm rot="4114372">
              <a:off x="9682698" y="4471004"/>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5"/>
            <p:cNvSpPr>
              <a:spLocks/>
            </p:cNvSpPr>
            <p:nvPr/>
          </p:nvSpPr>
          <p:spPr bwMode="auto">
            <a:xfrm rot="16624085" flipV="1">
              <a:off x="17350" y="-110661"/>
              <a:ext cx="535667" cy="643756"/>
            </a:xfrm>
            <a:custGeom>
              <a:avLst/>
              <a:gdLst/>
              <a:ahLst/>
              <a:cxnLst/>
              <a:rect l="l" t="t" r="r" b="b"/>
              <a:pathLst>
                <a:path w="498604" h="599214">
                  <a:moveTo>
                    <a:pt x="425098" y="207099"/>
                  </a:moveTo>
                  <a:lnTo>
                    <a:pt x="418137" y="219632"/>
                  </a:lnTo>
                  <a:lnTo>
                    <a:pt x="372185" y="193175"/>
                  </a:lnTo>
                  <a:lnTo>
                    <a:pt x="377755" y="180643"/>
                  </a:lnTo>
                  <a:close/>
                  <a:moveTo>
                    <a:pt x="498604" y="0"/>
                  </a:moveTo>
                  <a:cubicBezTo>
                    <a:pt x="377069" y="72579"/>
                    <a:pt x="263058" y="186346"/>
                    <a:pt x="162876" y="312711"/>
                  </a:cubicBezTo>
                  <a:cubicBezTo>
                    <a:pt x="429598" y="484285"/>
                    <a:pt x="431327" y="485398"/>
                    <a:pt x="431338" y="485405"/>
                  </a:cubicBezTo>
                  <a:lnTo>
                    <a:pt x="425538" y="494123"/>
                  </a:lnTo>
                  <a:lnTo>
                    <a:pt x="427610" y="501180"/>
                  </a:lnTo>
                  <a:cubicBezTo>
                    <a:pt x="414767" y="511973"/>
                    <a:pt x="398195" y="518615"/>
                    <a:pt x="384938" y="528578"/>
                  </a:cubicBezTo>
                  <a:lnTo>
                    <a:pt x="376238" y="516954"/>
                  </a:lnTo>
                  <a:cubicBezTo>
                    <a:pt x="384938" y="508652"/>
                    <a:pt x="394880" y="502010"/>
                    <a:pt x="408138" y="492047"/>
                  </a:cubicBezTo>
                  <a:cubicBezTo>
                    <a:pt x="153379" y="326285"/>
                    <a:pt x="152934" y="325996"/>
                    <a:pt x="152933" y="325995"/>
                  </a:cubicBezTo>
                  <a:cubicBezTo>
                    <a:pt x="96721" y="398162"/>
                    <a:pt x="45164" y="473129"/>
                    <a:pt x="0" y="546604"/>
                  </a:cubicBezTo>
                  <a:lnTo>
                    <a:pt x="278083" y="581083"/>
                  </a:lnTo>
                  <a:cubicBezTo>
                    <a:pt x="284543" y="575628"/>
                    <a:pt x="291633" y="570990"/>
                    <a:pt x="299451" y="566352"/>
                  </a:cubicBezTo>
                  <a:lnTo>
                    <a:pt x="308266" y="577974"/>
                  </a:lnTo>
                  <a:lnTo>
                    <a:pt x="299842" y="583781"/>
                  </a:lnTo>
                  <a:lnTo>
                    <a:pt x="424307" y="599214"/>
                  </a:lnTo>
                  <a:lnTo>
                    <a:pt x="496741" y="15022"/>
                  </a:lnTo>
                  <a:lnTo>
                    <a:pt x="494721" y="13548"/>
                  </a:lnTo>
                  <a:lnTo>
                    <a:pt x="497342" y="10178"/>
                  </a:ln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
            <p:cNvSpPr>
              <a:spLocks/>
            </p:cNvSpPr>
            <p:nvPr/>
          </p:nvSpPr>
          <p:spPr bwMode="auto">
            <a:xfrm rot="992620" flipV="1">
              <a:off x="277273" y="749307"/>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
            <p:cNvSpPr>
              <a:spLocks/>
            </p:cNvSpPr>
            <p:nvPr/>
          </p:nvSpPr>
          <p:spPr bwMode="auto">
            <a:xfrm rot="18655726" flipH="1" flipV="1">
              <a:off x="3522210" y="338369"/>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
            <p:cNvSpPr>
              <a:spLocks/>
            </p:cNvSpPr>
            <p:nvPr/>
          </p:nvSpPr>
          <p:spPr bwMode="auto">
            <a:xfrm rot="992620" flipV="1">
              <a:off x="3768618" y="1460507"/>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
            <p:cNvSpPr>
              <a:spLocks/>
            </p:cNvSpPr>
            <p:nvPr/>
          </p:nvSpPr>
          <p:spPr bwMode="auto">
            <a:xfrm rot="6453486" flipH="1" flipV="1">
              <a:off x="1108027" y="2919828"/>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5"/>
            <p:cNvSpPr>
              <a:spLocks/>
            </p:cNvSpPr>
            <p:nvPr/>
          </p:nvSpPr>
          <p:spPr bwMode="auto">
            <a:xfrm rot="9878872" flipH="1" flipV="1">
              <a:off x="319869" y="3712278"/>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5"/>
            <p:cNvSpPr>
              <a:spLocks/>
            </p:cNvSpPr>
            <p:nvPr/>
          </p:nvSpPr>
          <p:spPr bwMode="auto">
            <a:xfrm rot="18430650" flipV="1">
              <a:off x="5424439" y="4972833"/>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
            <p:cNvSpPr>
              <a:spLocks/>
            </p:cNvSpPr>
            <p:nvPr/>
          </p:nvSpPr>
          <p:spPr bwMode="auto">
            <a:xfrm rot="13863782" flipV="1">
              <a:off x="4768811" y="5778120"/>
              <a:ext cx="873703" cy="62120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5"/>
            <p:cNvSpPr>
              <a:spLocks/>
            </p:cNvSpPr>
            <p:nvPr/>
          </p:nvSpPr>
          <p:spPr bwMode="auto">
            <a:xfrm rot="4229794" flipH="1" flipV="1">
              <a:off x="241532" y="6130773"/>
              <a:ext cx="1040348" cy="697912"/>
            </a:xfrm>
            <a:custGeom>
              <a:avLst/>
              <a:gdLst/>
              <a:ahLst/>
              <a:cxnLst/>
              <a:rect l="l" t="t" r="r" b="b"/>
              <a:pathLst>
                <a:path w="936788" h="723957">
                  <a:moveTo>
                    <a:pt x="101439" y="585316"/>
                  </a:moveTo>
                  <a:lnTo>
                    <a:pt x="93178" y="577243"/>
                  </a:lnTo>
                  <a:cubicBezTo>
                    <a:pt x="83737" y="586470"/>
                    <a:pt x="74297" y="593390"/>
                    <a:pt x="63675" y="601463"/>
                  </a:cubicBezTo>
                  <a:lnTo>
                    <a:pt x="71936" y="609537"/>
                  </a:lnTo>
                  <a:cubicBezTo>
                    <a:pt x="81377" y="602617"/>
                    <a:pt x="90818" y="595696"/>
                    <a:pt x="101439" y="585316"/>
                  </a:cubicBezTo>
                  <a:close/>
                  <a:moveTo>
                    <a:pt x="182976" y="526492"/>
                  </a:moveTo>
                  <a:lnTo>
                    <a:pt x="176904" y="516324"/>
                  </a:lnTo>
                  <a:cubicBezTo>
                    <a:pt x="172278" y="518648"/>
                    <a:pt x="169965" y="520972"/>
                    <a:pt x="167652" y="523297"/>
                  </a:cubicBezTo>
                  <a:cubicBezTo>
                    <a:pt x="167644" y="523294"/>
                    <a:pt x="167151" y="523117"/>
                    <a:pt x="135269" y="511675"/>
                  </a:cubicBezTo>
                  <a:cubicBezTo>
                    <a:pt x="135267" y="511682"/>
                    <a:pt x="135220" y="511973"/>
                    <a:pt x="132956" y="525621"/>
                  </a:cubicBezTo>
                  <a:cubicBezTo>
                    <a:pt x="132965" y="525624"/>
                    <a:pt x="133402" y="525770"/>
                    <a:pt x="153774" y="532593"/>
                  </a:cubicBezTo>
                  <a:cubicBezTo>
                    <a:pt x="151460" y="534917"/>
                    <a:pt x="149147" y="537242"/>
                    <a:pt x="145678" y="540728"/>
                  </a:cubicBezTo>
                  <a:lnTo>
                    <a:pt x="153774" y="548862"/>
                  </a:lnTo>
                  <a:cubicBezTo>
                    <a:pt x="163026" y="541890"/>
                    <a:pt x="172278" y="534917"/>
                    <a:pt x="182976" y="526492"/>
                  </a:cubicBezTo>
                  <a:close/>
                  <a:moveTo>
                    <a:pt x="349229" y="208306"/>
                  </a:moveTo>
                  <a:lnTo>
                    <a:pt x="315956" y="189713"/>
                  </a:lnTo>
                  <a:lnTo>
                    <a:pt x="312042" y="198520"/>
                  </a:lnTo>
                  <a:lnTo>
                    <a:pt x="344336" y="217114"/>
                  </a:lnTo>
                  <a:close/>
                  <a:moveTo>
                    <a:pt x="267119" y="468955"/>
                  </a:moveTo>
                  <a:lnTo>
                    <a:pt x="260924" y="460787"/>
                  </a:lnTo>
                  <a:cubicBezTo>
                    <a:pt x="249123" y="467788"/>
                    <a:pt x="239683" y="474789"/>
                    <a:pt x="228766" y="482957"/>
                  </a:cubicBezTo>
                  <a:lnTo>
                    <a:pt x="234961" y="491125"/>
                  </a:lnTo>
                  <a:cubicBezTo>
                    <a:pt x="246763" y="484124"/>
                    <a:pt x="256204" y="477123"/>
                    <a:pt x="267119" y="468955"/>
                  </a:cubicBezTo>
                  <a:close/>
                  <a:moveTo>
                    <a:pt x="440240" y="257237"/>
                  </a:moveTo>
                  <a:lnTo>
                    <a:pt x="405010" y="238643"/>
                  </a:lnTo>
                  <a:lnTo>
                    <a:pt x="400117" y="250386"/>
                  </a:lnTo>
                  <a:lnTo>
                    <a:pt x="432411" y="268980"/>
                  </a:lnTo>
                  <a:close/>
                  <a:moveTo>
                    <a:pt x="381523" y="434365"/>
                  </a:moveTo>
                  <a:lnTo>
                    <a:pt x="386416" y="406964"/>
                  </a:lnTo>
                  <a:lnTo>
                    <a:pt x="374673" y="404028"/>
                  </a:lnTo>
                  <a:lnTo>
                    <a:pt x="369779" y="432408"/>
                  </a:lnTo>
                  <a:close/>
                  <a:moveTo>
                    <a:pt x="362929" y="535163"/>
                  </a:moveTo>
                  <a:lnTo>
                    <a:pt x="369780" y="497975"/>
                  </a:lnTo>
                  <a:lnTo>
                    <a:pt x="358036" y="495039"/>
                  </a:lnTo>
                  <a:lnTo>
                    <a:pt x="351186" y="532227"/>
                  </a:lnTo>
                  <a:close/>
                  <a:moveTo>
                    <a:pt x="439355" y="363350"/>
                  </a:moveTo>
                  <a:lnTo>
                    <a:pt x="433159" y="353140"/>
                  </a:lnTo>
                  <a:cubicBezTo>
                    <a:pt x="421358" y="357807"/>
                    <a:pt x="411918" y="364808"/>
                    <a:pt x="400117" y="371809"/>
                  </a:cubicBezTo>
                  <a:lnTo>
                    <a:pt x="407197" y="383477"/>
                  </a:lnTo>
                  <a:cubicBezTo>
                    <a:pt x="416638" y="376477"/>
                    <a:pt x="428439" y="369475"/>
                    <a:pt x="439355" y="363350"/>
                  </a:cubicBezTo>
                  <a:close/>
                  <a:moveTo>
                    <a:pt x="346293" y="634980"/>
                  </a:moveTo>
                  <a:lnTo>
                    <a:pt x="354122" y="595836"/>
                  </a:lnTo>
                  <a:lnTo>
                    <a:pt x="339443" y="595836"/>
                  </a:lnTo>
                  <a:lnTo>
                    <a:pt x="335528" y="633023"/>
                  </a:lnTo>
                  <a:close/>
                  <a:moveTo>
                    <a:pt x="528020" y="314518"/>
                  </a:moveTo>
                  <a:lnTo>
                    <a:pt x="525955" y="308434"/>
                  </a:lnTo>
                  <a:lnTo>
                    <a:pt x="527725" y="305826"/>
                  </a:lnTo>
                  <a:lnTo>
                    <a:pt x="523595" y="303798"/>
                  </a:lnTo>
                  <a:cubicBezTo>
                    <a:pt x="523587" y="303794"/>
                    <a:pt x="523098" y="303535"/>
                    <a:pt x="492913" y="287574"/>
                  </a:cubicBezTo>
                  <a:lnTo>
                    <a:pt x="488192" y="299162"/>
                  </a:lnTo>
                  <a:cubicBezTo>
                    <a:pt x="488197" y="299165"/>
                    <a:pt x="488519" y="299341"/>
                    <a:pt x="509433" y="310751"/>
                  </a:cubicBezTo>
                  <a:cubicBezTo>
                    <a:pt x="502353" y="315387"/>
                    <a:pt x="495272" y="317705"/>
                    <a:pt x="489077" y="323499"/>
                  </a:cubicBezTo>
                  <a:lnTo>
                    <a:pt x="495272" y="331612"/>
                  </a:lnTo>
                  <a:cubicBezTo>
                    <a:pt x="507073" y="326976"/>
                    <a:pt x="516514" y="320022"/>
                    <a:pt x="528020" y="314518"/>
                  </a:cubicBezTo>
                  <a:close/>
                  <a:moveTo>
                    <a:pt x="661406" y="56621"/>
                  </a:moveTo>
                  <a:lnTo>
                    <a:pt x="631069" y="33135"/>
                  </a:lnTo>
                  <a:lnTo>
                    <a:pt x="623240" y="41942"/>
                  </a:lnTo>
                  <a:lnTo>
                    <a:pt x="653577" y="65429"/>
                  </a:lnTo>
                  <a:close/>
                  <a:moveTo>
                    <a:pt x="618736" y="269541"/>
                  </a:moveTo>
                  <a:lnTo>
                    <a:pt x="614605" y="259194"/>
                  </a:lnTo>
                  <a:cubicBezTo>
                    <a:pt x="602804" y="263924"/>
                    <a:pt x="591004" y="271018"/>
                    <a:pt x="580088" y="277227"/>
                  </a:cubicBezTo>
                  <a:lnTo>
                    <a:pt x="586283" y="287574"/>
                  </a:lnTo>
                  <a:cubicBezTo>
                    <a:pt x="595723" y="282844"/>
                    <a:pt x="607525" y="275748"/>
                    <a:pt x="618736" y="269541"/>
                  </a:cubicBezTo>
                  <a:close/>
                  <a:moveTo>
                    <a:pt x="661406" y="245493"/>
                  </a:moveTo>
                  <a:lnTo>
                    <a:pt x="405010" y="63471"/>
                  </a:lnTo>
                  <a:lnTo>
                    <a:pt x="398159" y="72279"/>
                  </a:lnTo>
                  <a:lnTo>
                    <a:pt x="651620" y="257236"/>
                  </a:lnTo>
                  <a:close/>
                  <a:moveTo>
                    <a:pt x="739694" y="117295"/>
                  </a:moveTo>
                  <a:lnTo>
                    <a:pt x="709358" y="93809"/>
                  </a:lnTo>
                  <a:lnTo>
                    <a:pt x="702507" y="105552"/>
                  </a:lnTo>
                  <a:lnTo>
                    <a:pt x="732845" y="129039"/>
                  </a:lnTo>
                  <a:close/>
                  <a:moveTo>
                    <a:pt x="713667" y="230169"/>
                  </a:moveTo>
                  <a:lnTo>
                    <a:pt x="709575" y="220049"/>
                  </a:lnTo>
                  <a:cubicBezTo>
                    <a:pt x="695549" y="224675"/>
                    <a:pt x="683860" y="229301"/>
                    <a:pt x="672755" y="235373"/>
                  </a:cubicBezTo>
                  <a:lnTo>
                    <a:pt x="676846" y="245493"/>
                  </a:lnTo>
                  <a:cubicBezTo>
                    <a:pt x="688535" y="240867"/>
                    <a:pt x="700224" y="236241"/>
                    <a:pt x="713667" y="230169"/>
                  </a:cubicBezTo>
                  <a:close/>
                  <a:moveTo>
                    <a:pt x="724037" y="301274"/>
                  </a:moveTo>
                  <a:lnTo>
                    <a:pt x="730887" y="264087"/>
                  </a:lnTo>
                  <a:lnTo>
                    <a:pt x="719144" y="262130"/>
                  </a:lnTo>
                  <a:lnTo>
                    <a:pt x="712293" y="299317"/>
                  </a:lnTo>
                  <a:close/>
                  <a:moveTo>
                    <a:pt x="705443" y="402071"/>
                  </a:moveTo>
                  <a:lnTo>
                    <a:pt x="712294" y="364884"/>
                  </a:lnTo>
                  <a:lnTo>
                    <a:pt x="700551" y="361948"/>
                  </a:lnTo>
                  <a:lnTo>
                    <a:pt x="693700" y="399135"/>
                  </a:lnTo>
                  <a:close/>
                  <a:moveTo>
                    <a:pt x="688807" y="501889"/>
                  </a:moveTo>
                  <a:lnTo>
                    <a:pt x="695657" y="464702"/>
                  </a:lnTo>
                  <a:lnTo>
                    <a:pt x="681956" y="462745"/>
                  </a:lnTo>
                  <a:lnTo>
                    <a:pt x="675106" y="499932"/>
                  </a:lnTo>
                  <a:close/>
                  <a:moveTo>
                    <a:pt x="809570" y="197052"/>
                  </a:moveTo>
                  <a:lnTo>
                    <a:pt x="805479" y="186776"/>
                  </a:lnTo>
                  <a:cubicBezTo>
                    <a:pt x="793790" y="191474"/>
                    <a:pt x="782101" y="193822"/>
                    <a:pt x="768659" y="199987"/>
                  </a:cubicBezTo>
                  <a:lnTo>
                    <a:pt x="772750" y="210263"/>
                  </a:lnTo>
                  <a:cubicBezTo>
                    <a:pt x="784439" y="205566"/>
                    <a:pt x="796128" y="203217"/>
                    <a:pt x="809570" y="197052"/>
                  </a:cubicBezTo>
                  <a:close/>
                  <a:moveTo>
                    <a:pt x="670213" y="602686"/>
                  </a:moveTo>
                  <a:lnTo>
                    <a:pt x="677064" y="565499"/>
                  </a:lnTo>
                  <a:lnTo>
                    <a:pt x="665321" y="562563"/>
                  </a:lnTo>
                  <a:lnTo>
                    <a:pt x="658470" y="600729"/>
                  </a:lnTo>
                  <a:close/>
                  <a:moveTo>
                    <a:pt x="821898" y="179926"/>
                  </a:moveTo>
                  <a:lnTo>
                    <a:pt x="791561" y="156440"/>
                  </a:lnTo>
                  <a:lnTo>
                    <a:pt x="784711" y="166226"/>
                  </a:lnTo>
                  <a:lnTo>
                    <a:pt x="814069" y="189713"/>
                  </a:lnTo>
                  <a:close/>
                  <a:moveTo>
                    <a:pt x="926916" y="421111"/>
                  </a:moveTo>
                  <a:cubicBezTo>
                    <a:pt x="909154" y="480920"/>
                    <a:pt x="868392" y="528768"/>
                    <a:pt x="812488" y="567279"/>
                  </a:cubicBezTo>
                  <a:cubicBezTo>
                    <a:pt x="812490" y="567268"/>
                    <a:pt x="812880" y="565274"/>
                    <a:pt x="882368" y="210175"/>
                  </a:cubicBezTo>
                  <a:cubicBezTo>
                    <a:pt x="882362" y="210174"/>
                    <a:pt x="882074" y="210126"/>
                    <a:pt x="868392" y="207840"/>
                  </a:cubicBezTo>
                  <a:lnTo>
                    <a:pt x="798513" y="576615"/>
                  </a:lnTo>
                  <a:cubicBezTo>
                    <a:pt x="716987" y="625629"/>
                    <a:pt x="607509" y="658305"/>
                    <a:pt x="493373" y="679312"/>
                  </a:cubicBezTo>
                  <a:cubicBezTo>
                    <a:pt x="493375" y="679301"/>
                    <a:pt x="493753" y="677359"/>
                    <a:pt x="563252" y="319874"/>
                  </a:cubicBezTo>
                  <a:cubicBezTo>
                    <a:pt x="563246" y="319873"/>
                    <a:pt x="562951" y="319823"/>
                    <a:pt x="549276" y="317539"/>
                  </a:cubicBezTo>
                  <a:cubicBezTo>
                    <a:pt x="549274" y="317549"/>
                    <a:pt x="548921" y="319402"/>
                    <a:pt x="479397" y="683980"/>
                  </a:cubicBezTo>
                  <a:cubicBezTo>
                    <a:pt x="430482" y="690982"/>
                    <a:pt x="383895" y="697984"/>
                    <a:pt x="334980" y="702652"/>
                  </a:cubicBezTo>
                  <a:cubicBezTo>
                    <a:pt x="334980" y="702647"/>
                    <a:pt x="334980" y="702587"/>
                    <a:pt x="334980" y="701777"/>
                  </a:cubicBezTo>
                  <a:lnTo>
                    <a:pt x="334979" y="695650"/>
                  </a:lnTo>
                  <a:cubicBezTo>
                    <a:pt x="334975" y="695650"/>
                    <a:pt x="334898" y="695650"/>
                    <a:pt x="333524" y="695650"/>
                  </a:cubicBezTo>
                  <a:lnTo>
                    <a:pt x="323333" y="695650"/>
                  </a:lnTo>
                  <a:cubicBezTo>
                    <a:pt x="323332" y="695653"/>
                    <a:pt x="323317" y="695715"/>
                    <a:pt x="323042" y="696817"/>
                  </a:cubicBezTo>
                  <a:lnTo>
                    <a:pt x="321004" y="704986"/>
                  </a:lnTo>
                  <a:cubicBezTo>
                    <a:pt x="272088" y="709654"/>
                    <a:pt x="223173" y="714322"/>
                    <a:pt x="176586" y="716656"/>
                  </a:cubicBezTo>
                  <a:cubicBezTo>
                    <a:pt x="176589" y="716642"/>
                    <a:pt x="176923" y="714970"/>
                    <a:pt x="218514" y="506594"/>
                  </a:cubicBezTo>
                  <a:cubicBezTo>
                    <a:pt x="218510" y="506593"/>
                    <a:pt x="218433" y="506578"/>
                    <a:pt x="217058" y="506303"/>
                  </a:cubicBezTo>
                  <a:lnTo>
                    <a:pt x="206868" y="504261"/>
                  </a:lnTo>
                  <a:cubicBezTo>
                    <a:pt x="206865" y="504275"/>
                    <a:pt x="206507" y="505994"/>
                    <a:pt x="162611" y="716656"/>
                  </a:cubicBezTo>
                  <a:cubicBezTo>
                    <a:pt x="103792" y="721190"/>
                    <a:pt x="47902" y="722788"/>
                    <a:pt x="0" y="723957"/>
                  </a:cubicBezTo>
                  <a:lnTo>
                    <a:pt x="37315" y="618602"/>
                  </a:lnTo>
                  <a:cubicBezTo>
                    <a:pt x="45427" y="622057"/>
                    <a:pt x="54541" y="625937"/>
                    <a:pt x="64779" y="630298"/>
                  </a:cubicBezTo>
                  <a:cubicBezTo>
                    <a:pt x="64781" y="630293"/>
                    <a:pt x="64812" y="630216"/>
                    <a:pt x="65362" y="628838"/>
                  </a:cubicBezTo>
                  <a:lnTo>
                    <a:pt x="69438" y="618628"/>
                  </a:lnTo>
                  <a:cubicBezTo>
                    <a:pt x="69432" y="618625"/>
                    <a:pt x="69005" y="618443"/>
                    <a:pt x="41518" y="606737"/>
                  </a:cubicBezTo>
                  <a:lnTo>
                    <a:pt x="147999" y="306099"/>
                  </a:lnTo>
                  <a:cubicBezTo>
                    <a:pt x="150864" y="301015"/>
                    <a:pt x="154394" y="296432"/>
                    <a:pt x="157952" y="291865"/>
                  </a:cubicBezTo>
                  <a:cubicBezTo>
                    <a:pt x="157962" y="291872"/>
                    <a:pt x="159348" y="292774"/>
                    <a:pt x="337309" y="408566"/>
                  </a:cubicBezTo>
                  <a:cubicBezTo>
                    <a:pt x="327992" y="415568"/>
                    <a:pt x="321004" y="420236"/>
                    <a:pt x="314016" y="424904"/>
                  </a:cubicBezTo>
                  <a:cubicBezTo>
                    <a:pt x="314019" y="424908"/>
                    <a:pt x="314065" y="424969"/>
                    <a:pt x="314890" y="426071"/>
                  </a:cubicBezTo>
                  <a:lnTo>
                    <a:pt x="321004" y="434240"/>
                  </a:lnTo>
                  <a:cubicBezTo>
                    <a:pt x="330321" y="427238"/>
                    <a:pt x="341968" y="422570"/>
                    <a:pt x="351285" y="415568"/>
                  </a:cubicBezTo>
                  <a:cubicBezTo>
                    <a:pt x="351283" y="415565"/>
                    <a:pt x="351263" y="415524"/>
                    <a:pt x="350994" y="414985"/>
                  </a:cubicBezTo>
                  <a:lnTo>
                    <a:pt x="348956" y="410900"/>
                  </a:lnTo>
                  <a:cubicBezTo>
                    <a:pt x="348958" y="410898"/>
                    <a:pt x="348989" y="410851"/>
                    <a:pt x="349537" y="410025"/>
                  </a:cubicBezTo>
                  <a:lnTo>
                    <a:pt x="353614" y="403898"/>
                  </a:lnTo>
                  <a:cubicBezTo>
                    <a:pt x="353602" y="403890"/>
                    <a:pt x="352069" y="402904"/>
                    <a:pt x="164940" y="282529"/>
                  </a:cubicBezTo>
                  <a:cubicBezTo>
                    <a:pt x="288685" y="126442"/>
                    <a:pt x="442456" y="-2294"/>
                    <a:pt x="598956" y="31"/>
                  </a:cubicBezTo>
                  <a:cubicBezTo>
                    <a:pt x="692856" y="1426"/>
                    <a:pt x="787740" y="50003"/>
                    <a:pt x="877709" y="168162"/>
                  </a:cubicBezTo>
                  <a:cubicBezTo>
                    <a:pt x="873050" y="168162"/>
                    <a:pt x="870721" y="168162"/>
                    <a:pt x="866063" y="170497"/>
                  </a:cubicBezTo>
                  <a:cubicBezTo>
                    <a:pt x="866065" y="170501"/>
                    <a:pt x="866095" y="170579"/>
                    <a:pt x="866645" y="171955"/>
                  </a:cubicBezTo>
                  <a:lnTo>
                    <a:pt x="870721" y="182166"/>
                  </a:lnTo>
                  <a:cubicBezTo>
                    <a:pt x="875379" y="179833"/>
                    <a:pt x="880039" y="179833"/>
                    <a:pt x="887026" y="177498"/>
                  </a:cubicBezTo>
                  <a:cubicBezTo>
                    <a:pt x="891685" y="186834"/>
                    <a:pt x="898673" y="196171"/>
                    <a:pt x="903332" y="203173"/>
                  </a:cubicBezTo>
                  <a:cubicBezTo>
                    <a:pt x="939435" y="289531"/>
                    <a:pt x="944676" y="361302"/>
                    <a:pt x="926916" y="42111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5"/>
            <p:cNvSpPr>
              <a:spLocks/>
            </p:cNvSpPr>
            <p:nvPr/>
          </p:nvSpPr>
          <p:spPr bwMode="auto">
            <a:xfrm rot="20866705" flipH="1">
              <a:off x="2113649" y="5829067"/>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5"/>
            <p:cNvSpPr>
              <a:spLocks/>
            </p:cNvSpPr>
            <p:nvPr/>
          </p:nvSpPr>
          <p:spPr bwMode="auto">
            <a:xfrm rot="6300000">
              <a:off x="10336485" y="3300934"/>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5"/>
            <p:cNvSpPr>
              <a:spLocks/>
            </p:cNvSpPr>
            <p:nvPr/>
          </p:nvSpPr>
          <p:spPr bwMode="auto">
            <a:xfrm rot="6720289" flipV="1">
              <a:off x="6665798" y="5912286"/>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5"/>
            <p:cNvSpPr>
              <a:spLocks/>
            </p:cNvSpPr>
            <p:nvPr/>
          </p:nvSpPr>
          <p:spPr bwMode="auto">
            <a:xfrm rot="6353747" flipV="1">
              <a:off x="2788208" y="4749907"/>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
            <p:cNvSpPr>
              <a:spLocks/>
            </p:cNvSpPr>
            <p:nvPr/>
          </p:nvSpPr>
          <p:spPr bwMode="auto">
            <a:xfrm rot="16819535">
              <a:off x="9137575" y="2791032"/>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5"/>
            <p:cNvSpPr>
              <a:spLocks/>
            </p:cNvSpPr>
            <p:nvPr/>
          </p:nvSpPr>
          <p:spPr bwMode="auto">
            <a:xfrm rot="2451594" flipH="1" flipV="1">
              <a:off x="8946844" y="206584"/>
              <a:ext cx="751602" cy="53438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5"/>
            <p:cNvSpPr>
              <a:spLocks/>
            </p:cNvSpPr>
            <p:nvPr/>
          </p:nvSpPr>
          <p:spPr bwMode="auto">
            <a:xfrm rot="15291076" flipH="1" flipV="1">
              <a:off x="1424934" y="6026133"/>
              <a:ext cx="557557" cy="39642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5"/>
            <p:cNvSpPr>
              <a:spLocks/>
            </p:cNvSpPr>
            <p:nvPr/>
          </p:nvSpPr>
          <p:spPr bwMode="auto">
            <a:xfrm rot="8764501" flipH="1" flipV="1">
              <a:off x="4402596" y="5138200"/>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5"/>
            <p:cNvSpPr>
              <a:spLocks/>
            </p:cNvSpPr>
            <p:nvPr/>
          </p:nvSpPr>
          <p:spPr bwMode="auto">
            <a:xfrm rot="20242593">
              <a:off x="11274781" y="3289140"/>
              <a:ext cx="1153331" cy="1109791"/>
            </a:xfrm>
            <a:custGeom>
              <a:avLst/>
              <a:gdLst/>
              <a:ahLst/>
              <a:cxnLst/>
              <a:rect l="l" t="t" r="r" b="b"/>
              <a:pathLst>
                <a:path w="1073531" h="1033004">
                  <a:moveTo>
                    <a:pt x="139070" y="910467"/>
                  </a:moveTo>
                  <a:cubicBezTo>
                    <a:pt x="122535" y="923835"/>
                    <a:pt x="109306" y="933860"/>
                    <a:pt x="96079" y="943886"/>
                  </a:cubicBezTo>
                  <a:lnTo>
                    <a:pt x="109307" y="960595"/>
                  </a:lnTo>
                  <a:cubicBezTo>
                    <a:pt x="122535" y="947228"/>
                    <a:pt x="135764" y="937202"/>
                    <a:pt x="148992" y="923835"/>
                  </a:cubicBezTo>
                  <a:close/>
                  <a:moveTo>
                    <a:pt x="252524" y="821350"/>
                  </a:moveTo>
                  <a:cubicBezTo>
                    <a:pt x="239091" y="834479"/>
                    <a:pt x="225659" y="844326"/>
                    <a:pt x="210546" y="855814"/>
                  </a:cubicBezTo>
                  <a:lnTo>
                    <a:pt x="222300" y="867302"/>
                  </a:lnTo>
                  <a:cubicBezTo>
                    <a:pt x="235734" y="857455"/>
                    <a:pt x="249167" y="847608"/>
                    <a:pt x="264279" y="832838"/>
                  </a:cubicBezTo>
                  <a:close/>
                  <a:moveTo>
                    <a:pt x="228361" y="701599"/>
                  </a:moveTo>
                  <a:lnTo>
                    <a:pt x="175448" y="682105"/>
                  </a:lnTo>
                  <a:lnTo>
                    <a:pt x="169878" y="698814"/>
                  </a:lnTo>
                  <a:lnTo>
                    <a:pt x="222792" y="718309"/>
                  </a:lnTo>
                  <a:close/>
                  <a:moveTo>
                    <a:pt x="623818" y="847807"/>
                  </a:moveTo>
                  <a:lnTo>
                    <a:pt x="602931" y="847807"/>
                  </a:lnTo>
                  <a:lnTo>
                    <a:pt x="597361" y="900720"/>
                  </a:lnTo>
                  <a:lnTo>
                    <a:pt x="612679" y="903505"/>
                  </a:lnTo>
                  <a:close/>
                  <a:moveTo>
                    <a:pt x="371657" y="734670"/>
                  </a:moveTo>
                  <a:cubicBezTo>
                    <a:pt x="365075" y="737977"/>
                    <a:pt x="361783" y="741284"/>
                    <a:pt x="358492" y="744591"/>
                  </a:cubicBezTo>
                  <a:cubicBezTo>
                    <a:pt x="358483" y="744588"/>
                    <a:pt x="357836" y="744356"/>
                    <a:pt x="312415" y="728056"/>
                  </a:cubicBezTo>
                  <a:cubicBezTo>
                    <a:pt x="312413" y="728064"/>
                    <a:pt x="312346" y="728467"/>
                    <a:pt x="309123" y="747898"/>
                  </a:cubicBezTo>
                  <a:cubicBezTo>
                    <a:pt x="309131" y="747901"/>
                    <a:pt x="309595" y="748056"/>
                    <a:pt x="338745" y="757820"/>
                  </a:cubicBezTo>
                  <a:cubicBezTo>
                    <a:pt x="335453" y="761126"/>
                    <a:pt x="332162" y="764434"/>
                    <a:pt x="327225" y="769394"/>
                  </a:cubicBezTo>
                  <a:lnTo>
                    <a:pt x="338745" y="780969"/>
                  </a:lnTo>
                  <a:cubicBezTo>
                    <a:pt x="351910" y="771048"/>
                    <a:pt x="365075" y="761127"/>
                    <a:pt x="380297" y="749138"/>
                  </a:cubicBezTo>
                  <a:close/>
                  <a:moveTo>
                    <a:pt x="491208" y="655648"/>
                  </a:moveTo>
                  <a:cubicBezTo>
                    <a:pt x="474415" y="665609"/>
                    <a:pt x="460984" y="675572"/>
                    <a:pt x="445451" y="687193"/>
                  </a:cubicBezTo>
                  <a:lnTo>
                    <a:pt x="454266" y="698814"/>
                  </a:lnTo>
                  <a:cubicBezTo>
                    <a:pt x="471058" y="688853"/>
                    <a:pt x="484492" y="678891"/>
                    <a:pt x="500023" y="667270"/>
                  </a:cubicBezTo>
                  <a:close/>
                  <a:moveTo>
                    <a:pt x="646097" y="708562"/>
                  </a:moveTo>
                  <a:lnTo>
                    <a:pt x="629388" y="704385"/>
                  </a:lnTo>
                  <a:lnTo>
                    <a:pt x="619641" y="757299"/>
                  </a:lnTo>
                  <a:lnTo>
                    <a:pt x="636350" y="761475"/>
                  </a:lnTo>
                  <a:close/>
                  <a:moveTo>
                    <a:pt x="669769" y="579063"/>
                  </a:moveTo>
                  <a:lnTo>
                    <a:pt x="653060" y="574886"/>
                  </a:lnTo>
                  <a:lnTo>
                    <a:pt x="646096" y="615267"/>
                  </a:lnTo>
                  <a:lnTo>
                    <a:pt x="662806" y="618052"/>
                  </a:lnTo>
                  <a:close/>
                  <a:moveTo>
                    <a:pt x="736279" y="502478"/>
                  </a:moveTo>
                  <a:cubicBezTo>
                    <a:pt x="719488" y="509119"/>
                    <a:pt x="706055" y="519081"/>
                    <a:pt x="689263" y="529042"/>
                  </a:cubicBezTo>
                  <a:lnTo>
                    <a:pt x="699338" y="545645"/>
                  </a:lnTo>
                  <a:cubicBezTo>
                    <a:pt x="712771" y="535683"/>
                    <a:pt x="729562" y="525721"/>
                    <a:pt x="745094" y="517005"/>
                  </a:cubicBezTo>
                  <a:close/>
                  <a:moveTo>
                    <a:pt x="821301" y="409185"/>
                  </a:moveTo>
                  <a:lnTo>
                    <a:pt x="814583" y="425674"/>
                  </a:lnTo>
                  <a:cubicBezTo>
                    <a:pt x="814591" y="425678"/>
                    <a:pt x="815062" y="425935"/>
                    <a:pt x="844808" y="442164"/>
                  </a:cubicBezTo>
                  <a:cubicBezTo>
                    <a:pt x="834733" y="448760"/>
                    <a:pt x="824658" y="452058"/>
                    <a:pt x="815844" y="460302"/>
                  </a:cubicBezTo>
                  <a:lnTo>
                    <a:pt x="824659" y="471845"/>
                  </a:lnTo>
                  <a:cubicBezTo>
                    <a:pt x="841450" y="465249"/>
                    <a:pt x="854884" y="455355"/>
                    <a:pt x="871255" y="447523"/>
                  </a:cubicBezTo>
                  <a:lnTo>
                    <a:pt x="868316" y="438866"/>
                  </a:lnTo>
                  <a:lnTo>
                    <a:pt x="870835" y="435156"/>
                  </a:lnTo>
                  <a:lnTo>
                    <a:pt x="864958" y="432270"/>
                  </a:lnTo>
                  <a:cubicBezTo>
                    <a:pt x="864949" y="432265"/>
                    <a:pt x="864326" y="431935"/>
                    <a:pt x="821301" y="409185"/>
                  </a:cubicBezTo>
                  <a:close/>
                  <a:moveTo>
                    <a:pt x="696226" y="339562"/>
                  </a:moveTo>
                  <a:lnTo>
                    <a:pt x="689262" y="356271"/>
                  </a:lnTo>
                  <a:lnTo>
                    <a:pt x="735214" y="382728"/>
                  </a:lnTo>
                  <a:lnTo>
                    <a:pt x="746354" y="366019"/>
                  </a:lnTo>
                  <a:close/>
                  <a:moveTo>
                    <a:pt x="569513" y="269939"/>
                  </a:moveTo>
                  <a:lnTo>
                    <a:pt x="563942" y="282471"/>
                  </a:lnTo>
                  <a:lnTo>
                    <a:pt x="609894" y="308928"/>
                  </a:lnTo>
                  <a:lnTo>
                    <a:pt x="616856" y="296395"/>
                  </a:lnTo>
                  <a:close/>
                  <a:moveTo>
                    <a:pt x="1072527" y="14619"/>
                  </a:moveTo>
                  <a:cubicBezTo>
                    <a:pt x="1072874" y="14716"/>
                    <a:pt x="1073221" y="14814"/>
                    <a:pt x="1073531" y="15047"/>
                  </a:cubicBezTo>
                  <a:lnTo>
                    <a:pt x="1049842" y="71890"/>
                  </a:lnTo>
                  <a:lnTo>
                    <a:pt x="1017882" y="47147"/>
                  </a:lnTo>
                  <a:lnTo>
                    <a:pt x="1006742" y="59679"/>
                  </a:lnTo>
                  <a:lnTo>
                    <a:pt x="1043176" y="87886"/>
                  </a:lnTo>
                  <a:lnTo>
                    <a:pt x="963184" y="279833"/>
                  </a:lnTo>
                  <a:lnTo>
                    <a:pt x="696225" y="90312"/>
                  </a:lnTo>
                  <a:lnTo>
                    <a:pt x="686478" y="102844"/>
                  </a:lnTo>
                  <a:lnTo>
                    <a:pt x="955216" y="298951"/>
                  </a:lnTo>
                  <a:lnTo>
                    <a:pt x="666938" y="990697"/>
                  </a:lnTo>
                  <a:cubicBezTo>
                    <a:pt x="643801" y="994862"/>
                    <a:pt x="620385" y="997522"/>
                    <a:pt x="596581" y="999794"/>
                  </a:cubicBezTo>
                  <a:cubicBezTo>
                    <a:pt x="596581" y="999790"/>
                    <a:pt x="596581" y="999724"/>
                    <a:pt x="596580" y="998548"/>
                  </a:cubicBezTo>
                  <a:lnTo>
                    <a:pt x="596581" y="989831"/>
                  </a:lnTo>
                  <a:cubicBezTo>
                    <a:pt x="596574" y="989831"/>
                    <a:pt x="596465" y="989830"/>
                    <a:pt x="594509" y="989831"/>
                  </a:cubicBezTo>
                  <a:lnTo>
                    <a:pt x="580008" y="989830"/>
                  </a:lnTo>
                  <a:cubicBezTo>
                    <a:pt x="580007" y="989836"/>
                    <a:pt x="579985" y="989925"/>
                    <a:pt x="579595" y="991491"/>
                  </a:cubicBezTo>
                  <a:lnTo>
                    <a:pt x="576695" y="1003115"/>
                  </a:lnTo>
                  <a:cubicBezTo>
                    <a:pt x="507094" y="1009757"/>
                    <a:pt x="437492" y="1016399"/>
                    <a:pt x="371205" y="1019720"/>
                  </a:cubicBezTo>
                  <a:cubicBezTo>
                    <a:pt x="371209" y="1019700"/>
                    <a:pt x="371687" y="1017305"/>
                    <a:pt x="430864" y="720826"/>
                  </a:cubicBezTo>
                  <a:cubicBezTo>
                    <a:pt x="430857" y="720825"/>
                    <a:pt x="430747" y="720803"/>
                    <a:pt x="428792" y="720411"/>
                  </a:cubicBezTo>
                  <a:lnTo>
                    <a:pt x="414292" y="717506"/>
                  </a:lnTo>
                  <a:cubicBezTo>
                    <a:pt x="414289" y="717517"/>
                    <a:pt x="413904" y="719364"/>
                    <a:pt x="351320" y="1019720"/>
                  </a:cubicBezTo>
                  <a:cubicBezTo>
                    <a:pt x="222060" y="1029683"/>
                    <a:pt x="102744" y="1029683"/>
                    <a:pt x="19886" y="1033004"/>
                  </a:cubicBezTo>
                  <a:lnTo>
                    <a:pt x="39771" y="1016399"/>
                  </a:lnTo>
                  <a:cubicBezTo>
                    <a:pt x="39768" y="1016396"/>
                    <a:pt x="39700" y="1016327"/>
                    <a:pt x="38114" y="1014738"/>
                  </a:cubicBezTo>
                  <a:lnTo>
                    <a:pt x="26513" y="1003115"/>
                  </a:lnTo>
                  <a:cubicBezTo>
                    <a:pt x="16571" y="1013078"/>
                    <a:pt x="6628" y="1019720"/>
                    <a:pt x="0" y="1026362"/>
                  </a:cubicBezTo>
                  <a:cubicBezTo>
                    <a:pt x="19885" y="973225"/>
                    <a:pt x="46400" y="910126"/>
                    <a:pt x="79543" y="840384"/>
                  </a:cubicBezTo>
                  <a:cubicBezTo>
                    <a:pt x="79558" y="840391"/>
                    <a:pt x="80957" y="840987"/>
                    <a:pt x="212116" y="896842"/>
                  </a:cubicBezTo>
                  <a:cubicBezTo>
                    <a:pt x="212119" y="896835"/>
                    <a:pt x="212163" y="896724"/>
                    <a:pt x="212946" y="894766"/>
                  </a:cubicBezTo>
                  <a:lnTo>
                    <a:pt x="218746" y="880237"/>
                  </a:lnTo>
                  <a:cubicBezTo>
                    <a:pt x="218731" y="880231"/>
                    <a:pt x="217367" y="879650"/>
                    <a:pt x="86173" y="823779"/>
                  </a:cubicBezTo>
                  <a:cubicBezTo>
                    <a:pt x="149145" y="697580"/>
                    <a:pt x="238631" y="551453"/>
                    <a:pt x="344690" y="415291"/>
                  </a:cubicBezTo>
                  <a:cubicBezTo>
                    <a:pt x="344699" y="415297"/>
                    <a:pt x="346165" y="416250"/>
                    <a:pt x="599895" y="581343"/>
                  </a:cubicBezTo>
                  <a:cubicBezTo>
                    <a:pt x="586637" y="591306"/>
                    <a:pt x="576695" y="597948"/>
                    <a:pt x="566752" y="604590"/>
                  </a:cubicBezTo>
                  <a:cubicBezTo>
                    <a:pt x="566756" y="604595"/>
                    <a:pt x="566822" y="604684"/>
                    <a:pt x="567995" y="606251"/>
                  </a:cubicBezTo>
                  <a:lnTo>
                    <a:pt x="576695" y="617874"/>
                  </a:lnTo>
                  <a:cubicBezTo>
                    <a:pt x="589952" y="607911"/>
                    <a:pt x="606524" y="601269"/>
                    <a:pt x="619781" y="591306"/>
                  </a:cubicBezTo>
                  <a:cubicBezTo>
                    <a:pt x="619778" y="591301"/>
                    <a:pt x="619749" y="591243"/>
                    <a:pt x="619367" y="590476"/>
                  </a:cubicBezTo>
                  <a:lnTo>
                    <a:pt x="616466" y="584664"/>
                  </a:lnTo>
                  <a:cubicBezTo>
                    <a:pt x="616469" y="584660"/>
                    <a:pt x="616513" y="584593"/>
                    <a:pt x="617295" y="583419"/>
                  </a:cubicBezTo>
                  <a:lnTo>
                    <a:pt x="623095" y="574701"/>
                  </a:lnTo>
                  <a:cubicBezTo>
                    <a:pt x="623087" y="574695"/>
                    <a:pt x="621605" y="573742"/>
                    <a:pt x="354633" y="402007"/>
                  </a:cubicBezTo>
                  <a:cubicBezTo>
                    <a:pt x="530709" y="179913"/>
                    <a:pt x="749507" y="-3264"/>
                    <a:pt x="972189" y="45"/>
                  </a:cubicBezTo>
                  <a:cubicBezTo>
                    <a:pt x="1005591" y="541"/>
                    <a:pt x="1039081" y="5233"/>
                    <a:pt x="1072527" y="14619"/>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5"/>
            <p:cNvSpPr>
              <a:spLocks/>
            </p:cNvSpPr>
            <p:nvPr/>
          </p:nvSpPr>
          <p:spPr bwMode="auto">
            <a:xfrm rot="14400000">
              <a:off x="10679091" y="5859602"/>
              <a:ext cx="1518286" cy="1103127"/>
            </a:xfrm>
            <a:custGeom>
              <a:avLst/>
              <a:gdLst/>
              <a:ahLst/>
              <a:cxnLst/>
              <a:rect l="l" t="t" r="r" b="b"/>
              <a:pathLst>
                <a:path w="1413236" h="1026802">
                  <a:moveTo>
                    <a:pt x="183142" y="718307"/>
                  </a:moveTo>
                  <a:lnTo>
                    <a:pt x="188712" y="701599"/>
                  </a:lnTo>
                  <a:lnTo>
                    <a:pt x="135800" y="682103"/>
                  </a:lnTo>
                  <a:lnTo>
                    <a:pt x="130230" y="698814"/>
                  </a:lnTo>
                  <a:close/>
                  <a:moveTo>
                    <a:pt x="109343" y="923835"/>
                  </a:moveTo>
                  <a:lnTo>
                    <a:pt x="99421" y="910467"/>
                  </a:lnTo>
                  <a:cubicBezTo>
                    <a:pt x="82887" y="923834"/>
                    <a:pt x="69658" y="933861"/>
                    <a:pt x="56430" y="943886"/>
                  </a:cubicBezTo>
                  <a:lnTo>
                    <a:pt x="69658" y="960595"/>
                  </a:lnTo>
                  <a:cubicBezTo>
                    <a:pt x="82886" y="947228"/>
                    <a:pt x="96115" y="937202"/>
                    <a:pt x="109343" y="923835"/>
                  </a:cubicBezTo>
                  <a:close/>
                  <a:moveTo>
                    <a:pt x="224630" y="832837"/>
                  </a:moveTo>
                  <a:lnTo>
                    <a:pt x="212877" y="821349"/>
                  </a:lnTo>
                  <a:cubicBezTo>
                    <a:pt x="199442" y="834478"/>
                    <a:pt x="186011" y="844326"/>
                    <a:pt x="170897" y="855814"/>
                  </a:cubicBezTo>
                  <a:lnTo>
                    <a:pt x="182651" y="867301"/>
                  </a:lnTo>
                  <a:cubicBezTo>
                    <a:pt x="196085" y="857455"/>
                    <a:pt x="209518" y="847608"/>
                    <a:pt x="224630" y="832837"/>
                  </a:cubicBezTo>
                  <a:close/>
                  <a:moveTo>
                    <a:pt x="570245" y="308927"/>
                  </a:moveTo>
                  <a:lnTo>
                    <a:pt x="577207" y="296395"/>
                  </a:lnTo>
                  <a:lnTo>
                    <a:pt x="529864" y="269939"/>
                  </a:lnTo>
                  <a:lnTo>
                    <a:pt x="524293" y="282471"/>
                  </a:lnTo>
                  <a:close/>
                  <a:moveTo>
                    <a:pt x="340648" y="749138"/>
                  </a:moveTo>
                  <a:lnTo>
                    <a:pt x="332009" y="734669"/>
                  </a:lnTo>
                  <a:cubicBezTo>
                    <a:pt x="325426" y="737975"/>
                    <a:pt x="322134" y="741282"/>
                    <a:pt x="318843" y="744591"/>
                  </a:cubicBezTo>
                  <a:cubicBezTo>
                    <a:pt x="318829" y="744586"/>
                    <a:pt x="318046" y="744305"/>
                    <a:pt x="272765" y="728056"/>
                  </a:cubicBezTo>
                  <a:cubicBezTo>
                    <a:pt x="272764" y="728068"/>
                    <a:pt x="272682" y="728558"/>
                    <a:pt x="269475" y="747898"/>
                  </a:cubicBezTo>
                  <a:cubicBezTo>
                    <a:pt x="269487" y="747900"/>
                    <a:pt x="270038" y="748084"/>
                    <a:pt x="299098" y="757818"/>
                  </a:cubicBezTo>
                  <a:cubicBezTo>
                    <a:pt x="295805" y="761125"/>
                    <a:pt x="292513" y="764432"/>
                    <a:pt x="287577" y="769394"/>
                  </a:cubicBezTo>
                  <a:lnTo>
                    <a:pt x="299096" y="780968"/>
                  </a:lnTo>
                  <a:cubicBezTo>
                    <a:pt x="312262" y="771047"/>
                    <a:pt x="325426" y="761126"/>
                    <a:pt x="340648" y="749138"/>
                  </a:cubicBezTo>
                  <a:close/>
                  <a:moveTo>
                    <a:pt x="460374" y="667268"/>
                  </a:moveTo>
                  <a:lnTo>
                    <a:pt x="451559" y="655648"/>
                  </a:lnTo>
                  <a:cubicBezTo>
                    <a:pt x="434767" y="665608"/>
                    <a:pt x="421335" y="675571"/>
                    <a:pt x="405802" y="687191"/>
                  </a:cubicBezTo>
                  <a:lnTo>
                    <a:pt x="414617" y="698814"/>
                  </a:lnTo>
                  <a:cubicBezTo>
                    <a:pt x="431409" y="688851"/>
                    <a:pt x="444843" y="678891"/>
                    <a:pt x="460374" y="667268"/>
                  </a:cubicBezTo>
                  <a:close/>
                  <a:moveTo>
                    <a:pt x="706706" y="366019"/>
                  </a:moveTo>
                  <a:lnTo>
                    <a:pt x="656577" y="339562"/>
                  </a:lnTo>
                  <a:lnTo>
                    <a:pt x="649614" y="356270"/>
                  </a:lnTo>
                  <a:lnTo>
                    <a:pt x="695565" y="382728"/>
                  </a:lnTo>
                  <a:close/>
                  <a:moveTo>
                    <a:pt x="623157" y="618052"/>
                  </a:moveTo>
                  <a:lnTo>
                    <a:pt x="630120" y="579063"/>
                  </a:lnTo>
                  <a:lnTo>
                    <a:pt x="613410" y="574885"/>
                  </a:lnTo>
                  <a:lnTo>
                    <a:pt x="606449" y="615267"/>
                  </a:lnTo>
                  <a:close/>
                  <a:moveTo>
                    <a:pt x="705445" y="517004"/>
                  </a:moveTo>
                  <a:lnTo>
                    <a:pt x="696631" y="502478"/>
                  </a:lnTo>
                  <a:cubicBezTo>
                    <a:pt x="679839" y="509117"/>
                    <a:pt x="666406" y="519081"/>
                    <a:pt x="649614" y="529041"/>
                  </a:cubicBezTo>
                  <a:lnTo>
                    <a:pt x="659689" y="545644"/>
                  </a:lnTo>
                  <a:cubicBezTo>
                    <a:pt x="673122" y="535683"/>
                    <a:pt x="689914" y="525721"/>
                    <a:pt x="705445" y="517004"/>
                  </a:cubicBezTo>
                  <a:close/>
                  <a:moveTo>
                    <a:pt x="596701" y="761475"/>
                  </a:moveTo>
                  <a:lnTo>
                    <a:pt x="606449" y="708562"/>
                  </a:lnTo>
                  <a:lnTo>
                    <a:pt x="589740" y="704383"/>
                  </a:lnTo>
                  <a:lnTo>
                    <a:pt x="579992" y="757299"/>
                  </a:lnTo>
                  <a:close/>
                  <a:moveTo>
                    <a:pt x="1021399" y="80565"/>
                  </a:moveTo>
                  <a:lnTo>
                    <a:pt x="978233" y="47146"/>
                  </a:lnTo>
                  <a:lnTo>
                    <a:pt x="967093" y="59679"/>
                  </a:lnTo>
                  <a:lnTo>
                    <a:pt x="1010260" y="93098"/>
                  </a:lnTo>
                  <a:close/>
                  <a:moveTo>
                    <a:pt x="831606" y="447523"/>
                  </a:moveTo>
                  <a:lnTo>
                    <a:pt x="828667" y="438866"/>
                  </a:lnTo>
                  <a:lnTo>
                    <a:pt x="831186" y="435156"/>
                  </a:lnTo>
                  <a:lnTo>
                    <a:pt x="825309" y="432269"/>
                  </a:lnTo>
                  <a:cubicBezTo>
                    <a:pt x="825297" y="432262"/>
                    <a:pt x="824574" y="431881"/>
                    <a:pt x="781653" y="409184"/>
                  </a:cubicBezTo>
                  <a:lnTo>
                    <a:pt x="774936" y="425673"/>
                  </a:lnTo>
                  <a:cubicBezTo>
                    <a:pt x="774946" y="425680"/>
                    <a:pt x="775516" y="425990"/>
                    <a:pt x="805159" y="442163"/>
                  </a:cubicBezTo>
                  <a:cubicBezTo>
                    <a:pt x="795084" y="448760"/>
                    <a:pt x="785010" y="452057"/>
                    <a:pt x="776194" y="460301"/>
                  </a:cubicBezTo>
                  <a:lnTo>
                    <a:pt x="785009" y="471844"/>
                  </a:lnTo>
                  <a:cubicBezTo>
                    <a:pt x="801801" y="465249"/>
                    <a:pt x="815235" y="455355"/>
                    <a:pt x="831606" y="447523"/>
                  </a:cubicBezTo>
                  <a:close/>
                  <a:moveTo>
                    <a:pt x="573030" y="903505"/>
                  </a:moveTo>
                  <a:lnTo>
                    <a:pt x="584169" y="847806"/>
                  </a:lnTo>
                  <a:lnTo>
                    <a:pt x="563282" y="847807"/>
                  </a:lnTo>
                  <a:lnTo>
                    <a:pt x="557712" y="900720"/>
                  </a:lnTo>
                  <a:close/>
                  <a:moveTo>
                    <a:pt x="960684" y="383525"/>
                  </a:moveTo>
                  <a:lnTo>
                    <a:pt x="954807" y="368803"/>
                  </a:lnTo>
                  <a:cubicBezTo>
                    <a:pt x="938015" y="375532"/>
                    <a:pt x="921225" y="385628"/>
                    <a:pt x="905692" y="394460"/>
                  </a:cubicBezTo>
                  <a:lnTo>
                    <a:pt x="914507" y="409183"/>
                  </a:lnTo>
                  <a:cubicBezTo>
                    <a:pt x="927940" y="402454"/>
                    <a:pt x="944732" y="392358"/>
                    <a:pt x="960684" y="383525"/>
                  </a:cubicBezTo>
                  <a:close/>
                  <a:moveTo>
                    <a:pt x="1021399" y="349308"/>
                  </a:moveTo>
                  <a:lnTo>
                    <a:pt x="656577" y="90312"/>
                  </a:lnTo>
                  <a:lnTo>
                    <a:pt x="646830" y="102844"/>
                  </a:lnTo>
                  <a:lnTo>
                    <a:pt x="1007475" y="366018"/>
                  </a:lnTo>
                  <a:close/>
                  <a:moveTo>
                    <a:pt x="1132795" y="166897"/>
                  </a:moveTo>
                  <a:lnTo>
                    <a:pt x="1089630" y="133479"/>
                  </a:lnTo>
                  <a:lnTo>
                    <a:pt x="1079882" y="150188"/>
                  </a:lnTo>
                  <a:lnTo>
                    <a:pt x="1123048" y="183607"/>
                  </a:lnTo>
                  <a:close/>
                  <a:moveTo>
                    <a:pt x="1095760" y="327504"/>
                  </a:moveTo>
                  <a:lnTo>
                    <a:pt x="1089940" y="313104"/>
                  </a:lnTo>
                  <a:cubicBezTo>
                    <a:pt x="1069981" y="319687"/>
                    <a:pt x="1053348" y="326268"/>
                    <a:pt x="1037547" y="334909"/>
                  </a:cubicBezTo>
                  <a:lnTo>
                    <a:pt x="1043369" y="349308"/>
                  </a:lnTo>
                  <a:cubicBezTo>
                    <a:pt x="1060001" y="342725"/>
                    <a:pt x="1076633" y="336143"/>
                    <a:pt x="1095760" y="327504"/>
                  </a:cubicBezTo>
                  <a:close/>
                  <a:moveTo>
                    <a:pt x="1110515" y="428679"/>
                  </a:moveTo>
                  <a:lnTo>
                    <a:pt x="1120263" y="375765"/>
                  </a:lnTo>
                  <a:lnTo>
                    <a:pt x="1103553" y="372981"/>
                  </a:lnTo>
                  <a:lnTo>
                    <a:pt x="1093806" y="425892"/>
                  </a:lnTo>
                  <a:close/>
                  <a:moveTo>
                    <a:pt x="1232220" y="280382"/>
                  </a:moveTo>
                  <a:lnTo>
                    <a:pt x="1226399" y="265761"/>
                  </a:lnTo>
                  <a:cubicBezTo>
                    <a:pt x="1209766" y="272445"/>
                    <a:pt x="1193134" y="275787"/>
                    <a:pt x="1174007" y="284559"/>
                  </a:cubicBezTo>
                  <a:lnTo>
                    <a:pt x="1179829" y="299180"/>
                  </a:lnTo>
                  <a:cubicBezTo>
                    <a:pt x="1196461" y="292496"/>
                    <a:pt x="1213093" y="289153"/>
                    <a:pt x="1232220" y="280382"/>
                  </a:cubicBezTo>
                  <a:close/>
                  <a:moveTo>
                    <a:pt x="1249760" y="256015"/>
                  </a:moveTo>
                  <a:lnTo>
                    <a:pt x="1206595" y="222596"/>
                  </a:lnTo>
                  <a:lnTo>
                    <a:pt x="1196847" y="236520"/>
                  </a:lnTo>
                  <a:lnTo>
                    <a:pt x="1238621" y="269939"/>
                  </a:lnTo>
                  <a:close/>
                  <a:moveTo>
                    <a:pt x="1084059" y="572102"/>
                  </a:moveTo>
                  <a:lnTo>
                    <a:pt x="1093807" y="519187"/>
                  </a:lnTo>
                  <a:lnTo>
                    <a:pt x="1077098" y="515010"/>
                  </a:lnTo>
                  <a:lnTo>
                    <a:pt x="1067350" y="567924"/>
                  </a:lnTo>
                  <a:close/>
                  <a:moveTo>
                    <a:pt x="1060387" y="714131"/>
                  </a:moveTo>
                  <a:lnTo>
                    <a:pt x="1070135" y="661218"/>
                  </a:lnTo>
                  <a:lnTo>
                    <a:pt x="1050641" y="658433"/>
                  </a:lnTo>
                  <a:lnTo>
                    <a:pt x="1040893" y="711346"/>
                  </a:lnTo>
                  <a:close/>
                  <a:moveTo>
                    <a:pt x="1033931" y="857554"/>
                  </a:moveTo>
                  <a:lnTo>
                    <a:pt x="1043678" y="804641"/>
                  </a:lnTo>
                  <a:lnTo>
                    <a:pt x="1026969" y="800462"/>
                  </a:lnTo>
                  <a:lnTo>
                    <a:pt x="1017221" y="854769"/>
                  </a:lnTo>
                  <a:close/>
                  <a:moveTo>
                    <a:pt x="1374273" y="659887"/>
                  </a:moveTo>
                  <a:cubicBezTo>
                    <a:pt x="1343570" y="717505"/>
                    <a:pt x="1296030" y="766075"/>
                    <a:pt x="1236372" y="807173"/>
                  </a:cubicBezTo>
                  <a:cubicBezTo>
                    <a:pt x="1236377" y="807150"/>
                    <a:pt x="1237023" y="803848"/>
                    <a:pt x="1335803" y="299055"/>
                  </a:cubicBezTo>
                  <a:cubicBezTo>
                    <a:pt x="1335790" y="299052"/>
                    <a:pt x="1335311" y="298972"/>
                    <a:pt x="1315917" y="295733"/>
                  </a:cubicBezTo>
                  <a:lnTo>
                    <a:pt x="1216486" y="820458"/>
                  </a:lnTo>
                  <a:cubicBezTo>
                    <a:pt x="1100485" y="890198"/>
                    <a:pt x="944711" y="936692"/>
                    <a:pt x="782307" y="966582"/>
                  </a:cubicBezTo>
                  <a:cubicBezTo>
                    <a:pt x="782311" y="966561"/>
                    <a:pt x="782955" y="963253"/>
                    <a:pt x="881737" y="455143"/>
                  </a:cubicBezTo>
                  <a:cubicBezTo>
                    <a:pt x="881725" y="455141"/>
                    <a:pt x="881245" y="455061"/>
                    <a:pt x="861851" y="451822"/>
                  </a:cubicBezTo>
                  <a:cubicBezTo>
                    <a:pt x="861847" y="451841"/>
                    <a:pt x="861238" y="455035"/>
                    <a:pt x="762421" y="973225"/>
                  </a:cubicBezTo>
                  <a:cubicBezTo>
                    <a:pt x="692820" y="983187"/>
                    <a:pt x="626533" y="993151"/>
                    <a:pt x="556931" y="999794"/>
                  </a:cubicBezTo>
                  <a:cubicBezTo>
                    <a:pt x="556931" y="999789"/>
                    <a:pt x="556932" y="999712"/>
                    <a:pt x="556932" y="998547"/>
                  </a:cubicBezTo>
                  <a:lnTo>
                    <a:pt x="556932" y="989829"/>
                  </a:lnTo>
                  <a:cubicBezTo>
                    <a:pt x="556924" y="989829"/>
                    <a:pt x="556793" y="989830"/>
                    <a:pt x="554861" y="989829"/>
                  </a:cubicBezTo>
                  <a:lnTo>
                    <a:pt x="540361" y="989829"/>
                  </a:lnTo>
                  <a:cubicBezTo>
                    <a:pt x="540359" y="989836"/>
                    <a:pt x="540334" y="989939"/>
                    <a:pt x="539946" y="991491"/>
                  </a:cubicBezTo>
                  <a:lnTo>
                    <a:pt x="537046" y="1003114"/>
                  </a:lnTo>
                  <a:cubicBezTo>
                    <a:pt x="467445" y="1009756"/>
                    <a:pt x="397843" y="1016397"/>
                    <a:pt x="331556" y="1019720"/>
                  </a:cubicBezTo>
                  <a:cubicBezTo>
                    <a:pt x="331562" y="1019692"/>
                    <a:pt x="332135" y="1016820"/>
                    <a:pt x="391215" y="720826"/>
                  </a:cubicBezTo>
                  <a:cubicBezTo>
                    <a:pt x="391206" y="720823"/>
                    <a:pt x="391080" y="720798"/>
                    <a:pt x="389143" y="720410"/>
                  </a:cubicBezTo>
                  <a:lnTo>
                    <a:pt x="374643" y="717505"/>
                  </a:lnTo>
                  <a:cubicBezTo>
                    <a:pt x="374639" y="717518"/>
                    <a:pt x="374227" y="719501"/>
                    <a:pt x="311671" y="1019719"/>
                  </a:cubicBezTo>
                  <a:lnTo>
                    <a:pt x="169660" y="1026802"/>
                  </a:lnTo>
                  <a:lnTo>
                    <a:pt x="0" y="928849"/>
                  </a:lnTo>
                  <a:cubicBezTo>
                    <a:pt x="11865" y="900794"/>
                    <a:pt x="25231" y="871239"/>
                    <a:pt x="39894" y="840383"/>
                  </a:cubicBezTo>
                  <a:cubicBezTo>
                    <a:pt x="39916" y="840393"/>
                    <a:pt x="41591" y="841106"/>
                    <a:pt x="172468" y="896841"/>
                  </a:cubicBezTo>
                  <a:cubicBezTo>
                    <a:pt x="172471" y="896832"/>
                    <a:pt x="172522" y="896705"/>
                    <a:pt x="173297" y="894764"/>
                  </a:cubicBezTo>
                  <a:lnTo>
                    <a:pt x="179099" y="880236"/>
                  </a:lnTo>
                  <a:cubicBezTo>
                    <a:pt x="179076" y="880227"/>
                    <a:pt x="177428" y="879525"/>
                    <a:pt x="46523" y="823779"/>
                  </a:cubicBezTo>
                  <a:cubicBezTo>
                    <a:pt x="109496" y="697579"/>
                    <a:pt x="198983" y="551452"/>
                    <a:pt x="305041" y="415291"/>
                  </a:cubicBezTo>
                  <a:cubicBezTo>
                    <a:pt x="305056" y="415301"/>
                    <a:pt x="306940" y="416525"/>
                    <a:pt x="560246" y="581342"/>
                  </a:cubicBezTo>
                  <a:cubicBezTo>
                    <a:pt x="546990" y="591305"/>
                    <a:pt x="537046" y="597948"/>
                    <a:pt x="527104" y="604588"/>
                  </a:cubicBezTo>
                  <a:cubicBezTo>
                    <a:pt x="527108" y="604597"/>
                    <a:pt x="527183" y="604697"/>
                    <a:pt x="528347" y="606249"/>
                  </a:cubicBezTo>
                  <a:lnTo>
                    <a:pt x="537046" y="617874"/>
                  </a:lnTo>
                  <a:cubicBezTo>
                    <a:pt x="550304" y="607909"/>
                    <a:pt x="566875" y="601268"/>
                    <a:pt x="580132" y="591306"/>
                  </a:cubicBezTo>
                  <a:cubicBezTo>
                    <a:pt x="580128" y="591299"/>
                    <a:pt x="580097" y="591234"/>
                    <a:pt x="579718" y="590476"/>
                  </a:cubicBezTo>
                  <a:lnTo>
                    <a:pt x="576819" y="584663"/>
                  </a:lnTo>
                  <a:cubicBezTo>
                    <a:pt x="576822" y="584658"/>
                    <a:pt x="576873" y="584583"/>
                    <a:pt x="577646" y="583417"/>
                  </a:cubicBezTo>
                  <a:lnTo>
                    <a:pt x="583446" y="574701"/>
                  </a:lnTo>
                  <a:cubicBezTo>
                    <a:pt x="583430" y="574689"/>
                    <a:pt x="581294" y="573314"/>
                    <a:pt x="314986" y="402005"/>
                  </a:cubicBezTo>
                  <a:cubicBezTo>
                    <a:pt x="491060" y="179912"/>
                    <a:pt x="709858" y="-3264"/>
                    <a:pt x="932540" y="45"/>
                  </a:cubicBezTo>
                  <a:cubicBezTo>
                    <a:pt x="1066149" y="2029"/>
                    <a:pt x="1201157" y="71148"/>
                    <a:pt x="1329175" y="239275"/>
                  </a:cubicBezTo>
                  <a:cubicBezTo>
                    <a:pt x="1322545" y="239274"/>
                    <a:pt x="1319231" y="239275"/>
                    <a:pt x="1312602" y="242596"/>
                  </a:cubicBezTo>
                  <a:cubicBezTo>
                    <a:pt x="1312605" y="242604"/>
                    <a:pt x="1312652" y="242724"/>
                    <a:pt x="1313430" y="244671"/>
                  </a:cubicBezTo>
                  <a:lnTo>
                    <a:pt x="1319230" y="259202"/>
                  </a:lnTo>
                  <a:cubicBezTo>
                    <a:pt x="1325859" y="255881"/>
                    <a:pt x="1332488" y="255881"/>
                    <a:pt x="1342431" y="252559"/>
                  </a:cubicBezTo>
                  <a:cubicBezTo>
                    <a:pt x="1349060" y="265843"/>
                    <a:pt x="1359002" y="279128"/>
                    <a:pt x="1365632" y="289091"/>
                  </a:cubicBezTo>
                  <a:cubicBezTo>
                    <a:pt x="1429846" y="442689"/>
                    <a:pt x="1425445" y="563854"/>
                    <a:pt x="1374273" y="659887"/>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
            <p:cNvSpPr>
              <a:spLocks/>
            </p:cNvSpPr>
            <p:nvPr/>
          </p:nvSpPr>
          <p:spPr bwMode="auto">
            <a:xfrm rot="3481137" flipH="1" flipV="1">
              <a:off x="11879169" y="2390764"/>
              <a:ext cx="492586" cy="391913"/>
            </a:xfrm>
            <a:custGeom>
              <a:avLst/>
              <a:gdLst/>
              <a:ahLst/>
              <a:cxnLst/>
              <a:rect l="l" t="t" r="r" b="b"/>
              <a:pathLst>
                <a:path w="458504" h="364797">
                  <a:moveTo>
                    <a:pt x="118292" y="176246"/>
                  </a:moveTo>
                  <a:lnTo>
                    <a:pt x="94154" y="163507"/>
                  </a:lnTo>
                  <a:lnTo>
                    <a:pt x="90801" y="171553"/>
                  </a:lnTo>
                  <a:lnTo>
                    <a:pt x="112928" y="184293"/>
                  </a:lnTo>
                  <a:close/>
                  <a:moveTo>
                    <a:pt x="269825" y="38795"/>
                  </a:moveTo>
                  <a:lnTo>
                    <a:pt x="249039" y="22703"/>
                  </a:lnTo>
                  <a:lnTo>
                    <a:pt x="243675" y="28738"/>
                  </a:lnTo>
                  <a:lnTo>
                    <a:pt x="264461" y="44829"/>
                  </a:lnTo>
                  <a:close/>
                  <a:moveTo>
                    <a:pt x="240589" y="184676"/>
                  </a:moveTo>
                  <a:lnTo>
                    <a:pt x="237759" y="177587"/>
                  </a:lnTo>
                  <a:cubicBezTo>
                    <a:pt x="229673" y="180828"/>
                    <a:pt x="221588" y="185689"/>
                    <a:pt x="214109" y="189942"/>
                  </a:cubicBezTo>
                  <a:lnTo>
                    <a:pt x="218354" y="197032"/>
                  </a:lnTo>
                  <a:cubicBezTo>
                    <a:pt x="224822" y="193791"/>
                    <a:pt x="232908" y="188929"/>
                    <a:pt x="240589" y="184676"/>
                  </a:cubicBezTo>
                  <a:close/>
                  <a:moveTo>
                    <a:pt x="318771" y="88412"/>
                  </a:moveTo>
                  <a:lnTo>
                    <a:pt x="323464" y="80365"/>
                  </a:lnTo>
                  <a:lnTo>
                    <a:pt x="302679" y="64273"/>
                  </a:lnTo>
                  <a:lnTo>
                    <a:pt x="297985" y="72319"/>
                  </a:lnTo>
                  <a:close/>
                  <a:moveTo>
                    <a:pt x="269825" y="168200"/>
                  </a:moveTo>
                  <a:lnTo>
                    <a:pt x="94154" y="43488"/>
                  </a:lnTo>
                  <a:lnTo>
                    <a:pt x="89460" y="49522"/>
                  </a:lnTo>
                  <a:lnTo>
                    <a:pt x="263120" y="176246"/>
                  </a:lnTo>
                  <a:close/>
                  <a:moveTo>
                    <a:pt x="305631" y="157701"/>
                  </a:moveTo>
                  <a:lnTo>
                    <a:pt x="302828" y="150768"/>
                  </a:lnTo>
                  <a:cubicBezTo>
                    <a:pt x="293218" y="153937"/>
                    <a:pt x="285209" y="157106"/>
                    <a:pt x="277600" y="161267"/>
                  </a:cubicBezTo>
                  <a:lnTo>
                    <a:pt x="280404" y="168200"/>
                  </a:lnTo>
                  <a:cubicBezTo>
                    <a:pt x="288412" y="165030"/>
                    <a:pt x="296421" y="161861"/>
                    <a:pt x="305631" y="157701"/>
                  </a:cubicBezTo>
                  <a:close/>
                  <a:moveTo>
                    <a:pt x="312736" y="206419"/>
                  </a:moveTo>
                  <a:lnTo>
                    <a:pt x="317430" y="180940"/>
                  </a:lnTo>
                  <a:lnTo>
                    <a:pt x="309384" y="179599"/>
                  </a:lnTo>
                  <a:lnTo>
                    <a:pt x="304690" y="205078"/>
                  </a:lnTo>
                  <a:close/>
                  <a:moveTo>
                    <a:pt x="371340" y="135011"/>
                  </a:moveTo>
                  <a:lnTo>
                    <a:pt x="368537" y="127971"/>
                  </a:lnTo>
                  <a:cubicBezTo>
                    <a:pt x="360528" y="131188"/>
                    <a:pt x="352519" y="132798"/>
                    <a:pt x="343309" y="137022"/>
                  </a:cubicBezTo>
                  <a:lnTo>
                    <a:pt x="346112" y="144062"/>
                  </a:lnTo>
                  <a:cubicBezTo>
                    <a:pt x="354121" y="140844"/>
                    <a:pt x="362130" y="139235"/>
                    <a:pt x="371340" y="135011"/>
                  </a:cubicBezTo>
                  <a:close/>
                  <a:moveTo>
                    <a:pt x="379786" y="123277"/>
                  </a:moveTo>
                  <a:lnTo>
                    <a:pt x="359001" y="107185"/>
                  </a:lnTo>
                  <a:lnTo>
                    <a:pt x="354307" y="113890"/>
                  </a:lnTo>
                  <a:lnTo>
                    <a:pt x="374422" y="129982"/>
                  </a:lnTo>
                  <a:close/>
                  <a:moveTo>
                    <a:pt x="299997" y="275480"/>
                  </a:moveTo>
                  <a:lnTo>
                    <a:pt x="304691" y="250001"/>
                  </a:lnTo>
                  <a:lnTo>
                    <a:pt x="296645" y="247990"/>
                  </a:lnTo>
                  <a:lnTo>
                    <a:pt x="291951" y="273468"/>
                  </a:lnTo>
                  <a:close/>
                  <a:moveTo>
                    <a:pt x="422340" y="344071"/>
                  </a:moveTo>
                  <a:cubicBezTo>
                    <a:pt x="416013" y="351980"/>
                    <a:pt x="408945" y="359477"/>
                    <a:pt x="399569" y="364797"/>
                  </a:cubicBezTo>
                  <a:lnTo>
                    <a:pt x="380358" y="352802"/>
                  </a:lnTo>
                  <a:cubicBezTo>
                    <a:pt x="386651" y="320645"/>
                    <a:pt x="398585" y="259660"/>
                    <a:pt x="421218" y="144001"/>
                  </a:cubicBezTo>
                  <a:cubicBezTo>
                    <a:pt x="421210" y="144000"/>
                    <a:pt x="420950" y="143957"/>
                    <a:pt x="411642" y="142402"/>
                  </a:cubicBezTo>
                  <a:lnTo>
                    <a:pt x="372681" y="348008"/>
                  </a:lnTo>
                  <a:lnTo>
                    <a:pt x="198651" y="239342"/>
                  </a:lnTo>
                  <a:cubicBezTo>
                    <a:pt x="199922" y="232806"/>
                    <a:pt x="201229" y="226082"/>
                    <a:pt x="202574" y="219162"/>
                  </a:cubicBezTo>
                  <a:cubicBezTo>
                    <a:pt x="202567" y="219161"/>
                    <a:pt x="202308" y="219117"/>
                    <a:pt x="192998" y="217563"/>
                  </a:cubicBezTo>
                  <a:cubicBezTo>
                    <a:pt x="192997" y="217569"/>
                    <a:pt x="192936" y="217888"/>
                    <a:pt x="189888" y="233871"/>
                  </a:cubicBezTo>
                  <a:lnTo>
                    <a:pt x="168642" y="220604"/>
                  </a:lnTo>
                  <a:cubicBezTo>
                    <a:pt x="171861" y="218951"/>
                    <a:pt x="175015" y="217129"/>
                    <a:pt x="178435" y="215493"/>
                  </a:cubicBezTo>
                  <a:lnTo>
                    <a:pt x="177020" y="211324"/>
                  </a:lnTo>
                  <a:lnTo>
                    <a:pt x="178233" y="209537"/>
                  </a:lnTo>
                  <a:lnTo>
                    <a:pt x="175403" y="208147"/>
                  </a:lnTo>
                  <a:cubicBezTo>
                    <a:pt x="175393" y="208143"/>
                    <a:pt x="174956" y="207910"/>
                    <a:pt x="154380" y="197032"/>
                  </a:cubicBezTo>
                  <a:lnTo>
                    <a:pt x="151146" y="204972"/>
                  </a:lnTo>
                  <a:cubicBezTo>
                    <a:pt x="151152" y="204976"/>
                    <a:pt x="151448" y="205137"/>
                    <a:pt x="165699" y="212912"/>
                  </a:cubicBezTo>
                  <a:lnTo>
                    <a:pt x="161018" y="215844"/>
                  </a:lnTo>
                  <a:lnTo>
                    <a:pt x="52839" y="148296"/>
                  </a:lnTo>
                  <a:lnTo>
                    <a:pt x="55935" y="142721"/>
                  </a:lnTo>
                  <a:lnTo>
                    <a:pt x="33138" y="129982"/>
                  </a:lnTo>
                  <a:lnTo>
                    <a:pt x="31047" y="134688"/>
                  </a:lnTo>
                  <a:lnTo>
                    <a:pt x="0" y="115302"/>
                  </a:lnTo>
                  <a:cubicBezTo>
                    <a:pt x="69466" y="46775"/>
                    <a:pt x="147740" y="-1156"/>
                    <a:pt x="227037" y="22"/>
                  </a:cubicBezTo>
                  <a:cubicBezTo>
                    <a:pt x="291373" y="977"/>
                    <a:pt x="356382" y="34260"/>
                    <a:pt x="418025" y="115217"/>
                  </a:cubicBezTo>
                  <a:cubicBezTo>
                    <a:pt x="414834" y="115217"/>
                    <a:pt x="413237" y="115217"/>
                    <a:pt x="410046" y="116816"/>
                  </a:cubicBezTo>
                  <a:cubicBezTo>
                    <a:pt x="410048" y="116822"/>
                    <a:pt x="410076" y="116892"/>
                    <a:pt x="410445" y="117816"/>
                  </a:cubicBezTo>
                  <a:lnTo>
                    <a:pt x="413237" y="124812"/>
                  </a:lnTo>
                  <a:cubicBezTo>
                    <a:pt x="416429" y="123213"/>
                    <a:pt x="419622" y="123213"/>
                    <a:pt x="424409" y="121614"/>
                  </a:cubicBezTo>
                  <a:cubicBezTo>
                    <a:pt x="427601" y="128010"/>
                    <a:pt x="432389" y="134407"/>
                    <a:pt x="435581" y="139205"/>
                  </a:cubicBezTo>
                  <a:cubicBezTo>
                    <a:pt x="472686" y="227958"/>
                    <a:pt x="462213" y="294222"/>
                    <a:pt x="422340" y="34407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0" name="Freeform 5"/>
            <p:cNvSpPr>
              <a:spLocks/>
            </p:cNvSpPr>
            <p:nvPr/>
          </p:nvSpPr>
          <p:spPr bwMode="auto">
            <a:xfrm rot="13507324" flipH="1" flipV="1">
              <a:off x="10384638" y="2626191"/>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
            <p:cNvSpPr>
              <a:spLocks/>
            </p:cNvSpPr>
            <p:nvPr/>
          </p:nvSpPr>
          <p:spPr bwMode="auto">
            <a:xfrm rot="20449547">
              <a:off x="11049786" y="1282471"/>
              <a:ext cx="1329114" cy="1109791"/>
            </a:xfrm>
            <a:custGeom>
              <a:avLst/>
              <a:gdLst/>
              <a:ahLst/>
              <a:cxnLst/>
              <a:rect l="l" t="t" r="r" b="b"/>
              <a:pathLst>
                <a:path w="1237152" h="1033004">
                  <a:moveTo>
                    <a:pt x="139072" y="910468"/>
                  </a:moveTo>
                  <a:cubicBezTo>
                    <a:pt x="122536" y="923835"/>
                    <a:pt x="109308" y="933861"/>
                    <a:pt x="96080" y="943886"/>
                  </a:cubicBezTo>
                  <a:lnTo>
                    <a:pt x="109308" y="960596"/>
                  </a:lnTo>
                  <a:cubicBezTo>
                    <a:pt x="122536" y="947228"/>
                    <a:pt x="135765" y="937203"/>
                    <a:pt x="148993" y="923835"/>
                  </a:cubicBezTo>
                  <a:close/>
                  <a:moveTo>
                    <a:pt x="252526" y="821350"/>
                  </a:moveTo>
                  <a:cubicBezTo>
                    <a:pt x="239092" y="834479"/>
                    <a:pt x="225660" y="844326"/>
                    <a:pt x="210547" y="855814"/>
                  </a:cubicBezTo>
                  <a:lnTo>
                    <a:pt x="222302" y="867302"/>
                  </a:lnTo>
                  <a:cubicBezTo>
                    <a:pt x="235735" y="857455"/>
                    <a:pt x="249168" y="847608"/>
                    <a:pt x="264280" y="832838"/>
                  </a:cubicBezTo>
                  <a:close/>
                  <a:moveTo>
                    <a:pt x="623819" y="847807"/>
                  </a:moveTo>
                  <a:lnTo>
                    <a:pt x="602932" y="847807"/>
                  </a:lnTo>
                  <a:lnTo>
                    <a:pt x="597362" y="900720"/>
                  </a:lnTo>
                  <a:lnTo>
                    <a:pt x="612680" y="903505"/>
                  </a:lnTo>
                  <a:close/>
                  <a:moveTo>
                    <a:pt x="175449" y="682105"/>
                  </a:moveTo>
                  <a:lnTo>
                    <a:pt x="169879" y="698815"/>
                  </a:lnTo>
                  <a:lnTo>
                    <a:pt x="222792" y="718309"/>
                  </a:lnTo>
                  <a:lnTo>
                    <a:pt x="228362" y="701599"/>
                  </a:lnTo>
                  <a:close/>
                  <a:moveTo>
                    <a:pt x="371658" y="734670"/>
                  </a:moveTo>
                  <a:cubicBezTo>
                    <a:pt x="365076" y="737977"/>
                    <a:pt x="361784" y="741284"/>
                    <a:pt x="358493" y="744592"/>
                  </a:cubicBezTo>
                  <a:cubicBezTo>
                    <a:pt x="358484" y="744588"/>
                    <a:pt x="357846" y="744359"/>
                    <a:pt x="312416" y="728056"/>
                  </a:cubicBezTo>
                  <a:cubicBezTo>
                    <a:pt x="312415" y="728065"/>
                    <a:pt x="312346" y="728475"/>
                    <a:pt x="309124" y="747898"/>
                  </a:cubicBezTo>
                  <a:cubicBezTo>
                    <a:pt x="309132" y="747901"/>
                    <a:pt x="309603" y="748059"/>
                    <a:pt x="338746" y="757819"/>
                  </a:cubicBezTo>
                  <a:cubicBezTo>
                    <a:pt x="335454" y="761126"/>
                    <a:pt x="332163" y="764434"/>
                    <a:pt x="327226" y="769394"/>
                  </a:cubicBezTo>
                  <a:lnTo>
                    <a:pt x="338746" y="780969"/>
                  </a:lnTo>
                  <a:cubicBezTo>
                    <a:pt x="351911" y="771047"/>
                    <a:pt x="365075" y="761126"/>
                    <a:pt x="380298" y="749139"/>
                  </a:cubicBezTo>
                  <a:close/>
                  <a:moveTo>
                    <a:pt x="491209" y="655648"/>
                  </a:moveTo>
                  <a:cubicBezTo>
                    <a:pt x="474417" y="665610"/>
                    <a:pt x="460985" y="675572"/>
                    <a:pt x="445452" y="687193"/>
                  </a:cubicBezTo>
                  <a:lnTo>
                    <a:pt x="454267" y="698814"/>
                  </a:lnTo>
                  <a:cubicBezTo>
                    <a:pt x="471060" y="688853"/>
                    <a:pt x="484493" y="678891"/>
                    <a:pt x="500024" y="667270"/>
                  </a:cubicBezTo>
                  <a:close/>
                  <a:moveTo>
                    <a:pt x="646099" y="708562"/>
                  </a:moveTo>
                  <a:lnTo>
                    <a:pt x="629389" y="704384"/>
                  </a:lnTo>
                  <a:lnTo>
                    <a:pt x="619642" y="757299"/>
                  </a:lnTo>
                  <a:lnTo>
                    <a:pt x="636351" y="761475"/>
                  </a:lnTo>
                  <a:close/>
                  <a:moveTo>
                    <a:pt x="669770" y="579063"/>
                  </a:moveTo>
                  <a:lnTo>
                    <a:pt x="653061" y="574886"/>
                  </a:lnTo>
                  <a:lnTo>
                    <a:pt x="646098" y="615267"/>
                  </a:lnTo>
                  <a:lnTo>
                    <a:pt x="662807" y="618052"/>
                  </a:lnTo>
                  <a:close/>
                  <a:moveTo>
                    <a:pt x="736280" y="502478"/>
                  </a:moveTo>
                  <a:cubicBezTo>
                    <a:pt x="719488" y="509119"/>
                    <a:pt x="706056" y="519081"/>
                    <a:pt x="689264" y="529042"/>
                  </a:cubicBezTo>
                  <a:lnTo>
                    <a:pt x="699339" y="545645"/>
                  </a:lnTo>
                  <a:cubicBezTo>
                    <a:pt x="712772" y="535683"/>
                    <a:pt x="729564" y="525722"/>
                    <a:pt x="745096" y="517006"/>
                  </a:cubicBezTo>
                  <a:close/>
                  <a:moveTo>
                    <a:pt x="821302" y="409185"/>
                  </a:moveTo>
                  <a:lnTo>
                    <a:pt x="814585" y="425674"/>
                  </a:lnTo>
                  <a:cubicBezTo>
                    <a:pt x="814593" y="425678"/>
                    <a:pt x="815068" y="425938"/>
                    <a:pt x="844809" y="442164"/>
                  </a:cubicBezTo>
                  <a:cubicBezTo>
                    <a:pt x="834734" y="448760"/>
                    <a:pt x="824659" y="452058"/>
                    <a:pt x="815844" y="460302"/>
                  </a:cubicBezTo>
                  <a:lnTo>
                    <a:pt x="824659" y="471845"/>
                  </a:lnTo>
                  <a:cubicBezTo>
                    <a:pt x="841451" y="465249"/>
                    <a:pt x="854885" y="455355"/>
                    <a:pt x="871257" y="447523"/>
                  </a:cubicBezTo>
                  <a:lnTo>
                    <a:pt x="868317" y="438866"/>
                  </a:lnTo>
                  <a:lnTo>
                    <a:pt x="870836" y="435156"/>
                  </a:lnTo>
                  <a:lnTo>
                    <a:pt x="864959" y="432270"/>
                  </a:lnTo>
                  <a:cubicBezTo>
                    <a:pt x="864950" y="432265"/>
                    <a:pt x="864329" y="431937"/>
                    <a:pt x="821302" y="409185"/>
                  </a:cubicBezTo>
                  <a:close/>
                  <a:moveTo>
                    <a:pt x="696227" y="339562"/>
                  </a:moveTo>
                  <a:lnTo>
                    <a:pt x="689264" y="356271"/>
                  </a:lnTo>
                  <a:lnTo>
                    <a:pt x="735216" y="382728"/>
                  </a:lnTo>
                  <a:lnTo>
                    <a:pt x="746355" y="366019"/>
                  </a:lnTo>
                  <a:close/>
                  <a:moveTo>
                    <a:pt x="569513" y="269939"/>
                  </a:moveTo>
                  <a:lnTo>
                    <a:pt x="563943" y="282471"/>
                  </a:lnTo>
                  <a:lnTo>
                    <a:pt x="609895" y="308928"/>
                  </a:lnTo>
                  <a:lnTo>
                    <a:pt x="616856" y="296395"/>
                  </a:lnTo>
                  <a:close/>
                  <a:moveTo>
                    <a:pt x="994457" y="368803"/>
                  </a:moveTo>
                  <a:cubicBezTo>
                    <a:pt x="977665" y="375533"/>
                    <a:pt x="960874" y="385628"/>
                    <a:pt x="945342" y="394462"/>
                  </a:cubicBezTo>
                  <a:lnTo>
                    <a:pt x="954158" y="409185"/>
                  </a:lnTo>
                  <a:cubicBezTo>
                    <a:pt x="967590" y="402454"/>
                    <a:pt x="984383" y="392359"/>
                    <a:pt x="1000334" y="383526"/>
                  </a:cubicBezTo>
                  <a:close/>
                  <a:moveTo>
                    <a:pt x="1129588" y="313105"/>
                  </a:moveTo>
                  <a:cubicBezTo>
                    <a:pt x="1109630" y="319687"/>
                    <a:pt x="1092998" y="326270"/>
                    <a:pt x="1077197" y="334910"/>
                  </a:cubicBezTo>
                  <a:lnTo>
                    <a:pt x="1083019" y="349309"/>
                  </a:lnTo>
                  <a:cubicBezTo>
                    <a:pt x="1099651" y="342726"/>
                    <a:pt x="1116283" y="336144"/>
                    <a:pt x="1135410" y="327504"/>
                  </a:cubicBezTo>
                  <a:close/>
                  <a:moveTo>
                    <a:pt x="696227" y="90312"/>
                  </a:moveTo>
                  <a:lnTo>
                    <a:pt x="686479" y="102844"/>
                  </a:lnTo>
                  <a:lnTo>
                    <a:pt x="1047125" y="366018"/>
                  </a:lnTo>
                  <a:lnTo>
                    <a:pt x="1061049" y="349309"/>
                  </a:lnTo>
                  <a:close/>
                  <a:moveTo>
                    <a:pt x="1129279" y="133479"/>
                  </a:moveTo>
                  <a:lnTo>
                    <a:pt x="1119531" y="150188"/>
                  </a:lnTo>
                  <a:lnTo>
                    <a:pt x="1162698" y="183607"/>
                  </a:lnTo>
                  <a:lnTo>
                    <a:pt x="1172444" y="166898"/>
                  </a:lnTo>
                  <a:close/>
                  <a:moveTo>
                    <a:pt x="1017883" y="47147"/>
                  </a:moveTo>
                  <a:lnTo>
                    <a:pt x="1006743" y="59679"/>
                  </a:lnTo>
                  <a:lnTo>
                    <a:pt x="1049909" y="93098"/>
                  </a:lnTo>
                  <a:lnTo>
                    <a:pt x="1061050" y="80566"/>
                  </a:lnTo>
                  <a:close/>
                  <a:moveTo>
                    <a:pt x="1072528" y="14619"/>
                  </a:moveTo>
                  <a:cubicBezTo>
                    <a:pt x="1127869" y="30149"/>
                    <a:pt x="1183089" y="58529"/>
                    <a:pt x="1237152" y="102573"/>
                  </a:cubicBezTo>
                  <a:lnTo>
                    <a:pt x="946018" y="939808"/>
                  </a:lnTo>
                  <a:cubicBezTo>
                    <a:pt x="905513" y="950013"/>
                    <a:pt x="863957" y="958854"/>
                    <a:pt x="821958" y="966584"/>
                  </a:cubicBezTo>
                  <a:cubicBezTo>
                    <a:pt x="821960" y="966571"/>
                    <a:pt x="822459" y="964004"/>
                    <a:pt x="921388" y="455144"/>
                  </a:cubicBezTo>
                  <a:cubicBezTo>
                    <a:pt x="921379" y="455142"/>
                    <a:pt x="920967" y="455074"/>
                    <a:pt x="901501" y="451822"/>
                  </a:cubicBezTo>
                  <a:cubicBezTo>
                    <a:pt x="901497" y="451838"/>
                    <a:pt x="900955" y="454686"/>
                    <a:pt x="802071" y="973226"/>
                  </a:cubicBezTo>
                  <a:cubicBezTo>
                    <a:pt x="732470" y="983189"/>
                    <a:pt x="666183" y="993151"/>
                    <a:pt x="596582" y="999794"/>
                  </a:cubicBezTo>
                  <a:cubicBezTo>
                    <a:pt x="596582" y="999790"/>
                    <a:pt x="596582" y="999724"/>
                    <a:pt x="596582" y="998549"/>
                  </a:cubicBezTo>
                  <a:lnTo>
                    <a:pt x="596581" y="989830"/>
                  </a:lnTo>
                  <a:cubicBezTo>
                    <a:pt x="596575" y="989831"/>
                    <a:pt x="596465" y="989830"/>
                    <a:pt x="594510" y="989830"/>
                  </a:cubicBezTo>
                  <a:lnTo>
                    <a:pt x="580010" y="989831"/>
                  </a:lnTo>
                  <a:cubicBezTo>
                    <a:pt x="580008" y="989835"/>
                    <a:pt x="579987" y="989923"/>
                    <a:pt x="579596" y="991491"/>
                  </a:cubicBezTo>
                  <a:lnTo>
                    <a:pt x="576696" y="1003115"/>
                  </a:lnTo>
                  <a:cubicBezTo>
                    <a:pt x="507094" y="1009757"/>
                    <a:pt x="437493" y="1016399"/>
                    <a:pt x="371207" y="1019720"/>
                  </a:cubicBezTo>
                  <a:cubicBezTo>
                    <a:pt x="371209" y="1019710"/>
                    <a:pt x="371552" y="1017990"/>
                    <a:pt x="430864" y="720826"/>
                  </a:cubicBezTo>
                  <a:cubicBezTo>
                    <a:pt x="430857" y="720825"/>
                    <a:pt x="430748" y="720803"/>
                    <a:pt x="428793" y="720411"/>
                  </a:cubicBezTo>
                  <a:lnTo>
                    <a:pt x="414293" y="717505"/>
                  </a:lnTo>
                  <a:cubicBezTo>
                    <a:pt x="414291" y="717515"/>
                    <a:pt x="413944" y="719180"/>
                    <a:pt x="351321" y="1019720"/>
                  </a:cubicBezTo>
                  <a:cubicBezTo>
                    <a:pt x="222061" y="1029683"/>
                    <a:pt x="102745" y="1029683"/>
                    <a:pt x="19886" y="1033004"/>
                  </a:cubicBezTo>
                  <a:lnTo>
                    <a:pt x="39772" y="1016399"/>
                  </a:lnTo>
                  <a:cubicBezTo>
                    <a:pt x="39769" y="1016396"/>
                    <a:pt x="39702" y="1016329"/>
                    <a:pt x="38115" y="1014738"/>
                  </a:cubicBezTo>
                  <a:lnTo>
                    <a:pt x="26515" y="1003115"/>
                  </a:lnTo>
                  <a:cubicBezTo>
                    <a:pt x="16572" y="1013078"/>
                    <a:pt x="6628" y="1019720"/>
                    <a:pt x="0" y="1026362"/>
                  </a:cubicBezTo>
                  <a:cubicBezTo>
                    <a:pt x="19887" y="973225"/>
                    <a:pt x="46401" y="910126"/>
                    <a:pt x="79544" y="840384"/>
                  </a:cubicBezTo>
                  <a:cubicBezTo>
                    <a:pt x="79559" y="840391"/>
                    <a:pt x="80941" y="840979"/>
                    <a:pt x="212117" y="896842"/>
                  </a:cubicBezTo>
                  <a:cubicBezTo>
                    <a:pt x="212119" y="896838"/>
                    <a:pt x="212152" y="896753"/>
                    <a:pt x="212946" y="894766"/>
                  </a:cubicBezTo>
                  <a:lnTo>
                    <a:pt x="218747" y="880237"/>
                  </a:lnTo>
                  <a:cubicBezTo>
                    <a:pt x="218732" y="880231"/>
                    <a:pt x="217368" y="879650"/>
                    <a:pt x="86173" y="823779"/>
                  </a:cubicBezTo>
                  <a:cubicBezTo>
                    <a:pt x="149145" y="697580"/>
                    <a:pt x="238633" y="551453"/>
                    <a:pt x="344691" y="415291"/>
                  </a:cubicBezTo>
                  <a:cubicBezTo>
                    <a:pt x="344699" y="415296"/>
                    <a:pt x="346119" y="416220"/>
                    <a:pt x="599897" y="581343"/>
                  </a:cubicBezTo>
                  <a:cubicBezTo>
                    <a:pt x="586639" y="591306"/>
                    <a:pt x="576696" y="597948"/>
                    <a:pt x="566753" y="604590"/>
                  </a:cubicBezTo>
                  <a:cubicBezTo>
                    <a:pt x="566756" y="604595"/>
                    <a:pt x="566823" y="604683"/>
                    <a:pt x="567996" y="606251"/>
                  </a:cubicBezTo>
                  <a:lnTo>
                    <a:pt x="576696" y="617874"/>
                  </a:lnTo>
                  <a:cubicBezTo>
                    <a:pt x="589953" y="607911"/>
                    <a:pt x="606525" y="601269"/>
                    <a:pt x="619782" y="591306"/>
                  </a:cubicBezTo>
                  <a:cubicBezTo>
                    <a:pt x="619779" y="591301"/>
                    <a:pt x="619750" y="591243"/>
                    <a:pt x="619368" y="590476"/>
                  </a:cubicBezTo>
                  <a:lnTo>
                    <a:pt x="616468" y="584664"/>
                  </a:lnTo>
                  <a:cubicBezTo>
                    <a:pt x="616471" y="584660"/>
                    <a:pt x="616515" y="584595"/>
                    <a:pt x="617296" y="583419"/>
                  </a:cubicBezTo>
                  <a:lnTo>
                    <a:pt x="623096" y="574701"/>
                  </a:lnTo>
                  <a:cubicBezTo>
                    <a:pt x="623086" y="574694"/>
                    <a:pt x="621455" y="573645"/>
                    <a:pt x="354635" y="402007"/>
                  </a:cubicBezTo>
                  <a:cubicBezTo>
                    <a:pt x="530710" y="179913"/>
                    <a:pt x="749508" y="-3264"/>
                    <a:pt x="972190" y="45"/>
                  </a:cubicBezTo>
                  <a:cubicBezTo>
                    <a:pt x="1005593" y="541"/>
                    <a:pt x="1039082" y="5233"/>
                    <a:pt x="1072528" y="14619"/>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
            <p:cNvSpPr>
              <a:spLocks/>
            </p:cNvSpPr>
            <p:nvPr/>
          </p:nvSpPr>
          <p:spPr bwMode="auto">
            <a:xfrm rot="13863782" flipV="1">
              <a:off x="10209460" y="118158"/>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
            <p:cNvSpPr>
              <a:spLocks/>
            </p:cNvSpPr>
            <p:nvPr/>
          </p:nvSpPr>
          <p:spPr bwMode="auto">
            <a:xfrm rot="15200418">
              <a:off x="10930287" y="4845170"/>
              <a:ext cx="1458077" cy="1059838"/>
            </a:xfrm>
            <a:custGeom>
              <a:avLst/>
              <a:gdLst/>
              <a:ahLst/>
              <a:cxnLst/>
              <a:rect l="l" t="t" r="r" b="b"/>
              <a:pathLst>
                <a:path w="1357192" h="986507">
                  <a:moveTo>
                    <a:pt x="132667" y="701599"/>
                  </a:moveTo>
                  <a:lnTo>
                    <a:pt x="79755" y="682105"/>
                  </a:lnTo>
                  <a:lnTo>
                    <a:pt x="74185" y="698814"/>
                  </a:lnTo>
                  <a:lnTo>
                    <a:pt x="127098" y="718309"/>
                  </a:lnTo>
                  <a:close/>
                  <a:moveTo>
                    <a:pt x="284603" y="749139"/>
                  </a:moveTo>
                  <a:lnTo>
                    <a:pt x="275964" y="734669"/>
                  </a:lnTo>
                  <a:cubicBezTo>
                    <a:pt x="269381" y="737976"/>
                    <a:pt x="266089" y="741283"/>
                    <a:pt x="262798" y="744592"/>
                  </a:cubicBezTo>
                  <a:cubicBezTo>
                    <a:pt x="262790" y="744588"/>
                    <a:pt x="262148" y="744358"/>
                    <a:pt x="216721" y="728056"/>
                  </a:cubicBezTo>
                  <a:cubicBezTo>
                    <a:pt x="216719" y="728065"/>
                    <a:pt x="216652" y="728467"/>
                    <a:pt x="213430" y="747898"/>
                  </a:cubicBezTo>
                  <a:cubicBezTo>
                    <a:pt x="213437" y="747900"/>
                    <a:pt x="213889" y="748052"/>
                    <a:pt x="243051" y="757820"/>
                  </a:cubicBezTo>
                  <a:cubicBezTo>
                    <a:pt x="239760" y="761126"/>
                    <a:pt x="236469" y="764434"/>
                    <a:pt x="231532" y="769394"/>
                  </a:cubicBezTo>
                  <a:lnTo>
                    <a:pt x="243052" y="780968"/>
                  </a:lnTo>
                  <a:cubicBezTo>
                    <a:pt x="256217" y="771047"/>
                    <a:pt x="269382" y="761126"/>
                    <a:pt x="284603" y="749139"/>
                  </a:cubicBezTo>
                  <a:close/>
                  <a:moveTo>
                    <a:pt x="404329" y="667270"/>
                  </a:moveTo>
                  <a:lnTo>
                    <a:pt x="395514" y="655648"/>
                  </a:lnTo>
                  <a:cubicBezTo>
                    <a:pt x="378723" y="665609"/>
                    <a:pt x="365290" y="675571"/>
                    <a:pt x="349758" y="687192"/>
                  </a:cubicBezTo>
                  <a:lnTo>
                    <a:pt x="358573" y="698814"/>
                  </a:lnTo>
                  <a:cubicBezTo>
                    <a:pt x="375364" y="688853"/>
                    <a:pt x="388798" y="678891"/>
                    <a:pt x="404329" y="667270"/>
                  </a:cubicBezTo>
                  <a:close/>
                  <a:moveTo>
                    <a:pt x="521162" y="296395"/>
                  </a:moveTo>
                  <a:lnTo>
                    <a:pt x="473819" y="269939"/>
                  </a:lnTo>
                  <a:lnTo>
                    <a:pt x="468249" y="282471"/>
                  </a:lnTo>
                  <a:lnTo>
                    <a:pt x="514200" y="308928"/>
                  </a:lnTo>
                  <a:close/>
                  <a:moveTo>
                    <a:pt x="567112" y="618052"/>
                  </a:moveTo>
                  <a:lnTo>
                    <a:pt x="574075" y="579062"/>
                  </a:lnTo>
                  <a:lnTo>
                    <a:pt x="557365" y="574886"/>
                  </a:lnTo>
                  <a:lnTo>
                    <a:pt x="550403" y="615268"/>
                  </a:lnTo>
                  <a:close/>
                  <a:moveTo>
                    <a:pt x="650660" y="366019"/>
                  </a:moveTo>
                  <a:lnTo>
                    <a:pt x="600532" y="339562"/>
                  </a:lnTo>
                  <a:lnTo>
                    <a:pt x="593569" y="356271"/>
                  </a:lnTo>
                  <a:lnTo>
                    <a:pt x="639520" y="382728"/>
                  </a:lnTo>
                  <a:close/>
                  <a:moveTo>
                    <a:pt x="540656" y="761476"/>
                  </a:moveTo>
                  <a:lnTo>
                    <a:pt x="550404" y="708562"/>
                  </a:lnTo>
                  <a:lnTo>
                    <a:pt x="533694" y="704384"/>
                  </a:lnTo>
                  <a:lnTo>
                    <a:pt x="523947" y="757298"/>
                  </a:lnTo>
                  <a:close/>
                  <a:moveTo>
                    <a:pt x="516985" y="903504"/>
                  </a:moveTo>
                  <a:lnTo>
                    <a:pt x="528125" y="847807"/>
                  </a:lnTo>
                  <a:lnTo>
                    <a:pt x="507237" y="847807"/>
                  </a:lnTo>
                  <a:lnTo>
                    <a:pt x="501668" y="900720"/>
                  </a:lnTo>
                  <a:close/>
                  <a:moveTo>
                    <a:pt x="649401" y="517005"/>
                  </a:moveTo>
                  <a:lnTo>
                    <a:pt x="640585" y="502478"/>
                  </a:lnTo>
                  <a:cubicBezTo>
                    <a:pt x="623794" y="509119"/>
                    <a:pt x="610361" y="519080"/>
                    <a:pt x="593569" y="529042"/>
                  </a:cubicBezTo>
                  <a:lnTo>
                    <a:pt x="603644" y="545645"/>
                  </a:lnTo>
                  <a:cubicBezTo>
                    <a:pt x="617077" y="535683"/>
                    <a:pt x="633869" y="525722"/>
                    <a:pt x="649401" y="517005"/>
                  </a:cubicBezTo>
                  <a:close/>
                  <a:moveTo>
                    <a:pt x="775561" y="447523"/>
                  </a:moveTo>
                  <a:lnTo>
                    <a:pt x="772623" y="438865"/>
                  </a:lnTo>
                  <a:lnTo>
                    <a:pt x="775141" y="435156"/>
                  </a:lnTo>
                  <a:lnTo>
                    <a:pt x="769265" y="432270"/>
                  </a:lnTo>
                  <a:cubicBezTo>
                    <a:pt x="769256" y="432265"/>
                    <a:pt x="768642" y="431941"/>
                    <a:pt x="725607" y="409184"/>
                  </a:cubicBezTo>
                  <a:lnTo>
                    <a:pt x="718890" y="425673"/>
                  </a:lnTo>
                  <a:cubicBezTo>
                    <a:pt x="718898" y="425678"/>
                    <a:pt x="719366" y="425933"/>
                    <a:pt x="749114" y="442163"/>
                  </a:cubicBezTo>
                  <a:cubicBezTo>
                    <a:pt x="739039" y="448760"/>
                    <a:pt x="728965" y="452058"/>
                    <a:pt x="720150" y="460302"/>
                  </a:cubicBezTo>
                  <a:lnTo>
                    <a:pt x="728965" y="471845"/>
                  </a:lnTo>
                  <a:cubicBezTo>
                    <a:pt x="745757" y="465249"/>
                    <a:pt x="759190" y="455355"/>
                    <a:pt x="775561" y="447523"/>
                  </a:cubicBezTo>
                  <a:close/>
                  <a:moveTo>
                    <a:pt x="965355" y="80566"/>
                  </a:moveTo>
                  <a:lnTo>
                    <a:pt x="922188" y="47147"/>
                  </a:lnTo>
                  <a:lnTo>
                    <a:pt x="911048" y="59679"/>
                  </a:lnTo>
                  <a:lnTo>
                    <a:pt x="954215" y="93098"/>
                  </a:lnTo>
                  <a:close/>
                  <a:moveTo>
                    <a:pt x="904639" y="383526"/>
                  </a:moveTo>
                  <a:lnTo>
                    <a:pt x="898762" y="368803"/>
                  </a:lnTo>
                  <a:cubicBezTo>
                    <a:pt x="881970" y="375533"/>
                    <a:pt x="865179" y="385628"/>
                    <a:pt x="849647" y="394462"/>
                  </a:cubicBezTo>
                  <a:lnTo>
                    <a:pt x="858462" y="409185"/>
                  </a:lnTo>
                  <a:cubicBezTo>
                    <a:pt x="871895" y="402454"/>
                    <a:pt x="888688" y="392359"/>
                    <a:pt x="904639" y="383526"/>
                  </a:cubicBezTo>
                  <a:close/>
                  <a:moveTo>
                    <a:pt x="965355" y="349308"/>
                  </a:moveTo>
                  <a:lnTo>
                    <a:pt x="600532" y="90312"/>
                  </a:lnTo>
                  <a:lnTo>
                    <a:pt x="590784" y="102844"/>
                  </a:lnTo>
                  <a:lnTo>
                    <a:pt x="951430" y="366018"/>
                  </a:lnTo>
                  <a:close/>
                  <a:moveTo>
                    <a:pt x="1076750" y="166898"/>
                  </a:moveTo>
                  <a:lnTo>
                    <a:pt x="1033584" y="133479"/>
                  </a:lnTo>
                  <a:lnTo>
                    <a:pt x="1023837" y="150188"/>
                  </a:lnTo>
                  <a:lnTo>
                    <a:pt x="1067003" y="183607"/>
                  </a:lnTo>
                  <a:close/>
                  <a:moveTo>
                    <a:pt x="1039715" y="327504"/>
                  </a:moveTo>
                  <a:lnTo>
                    <a:pt x="1033894" y="313104"/>
                  </a:lnTo>
                  <a:cubicBezTo>
                    <a:pt x="1013936" y="319687"/>
                    <a:pt x="997303" y="326269"/>
                    <a:pt x="981503" y="334909"/>
                  </a:cubicBezTo>
                  <a:lnTo>
                    <a:pt x="987324" y="349308"/>
                  </a:lnTo>
                  <a:cubicBezTo>
                    <a:pt x="1003956" y="342725"/>
                    <a:pt x="1020588" y="336143"/>
                    <a:pt x="1039715" y="327504"/>
                  </a:cubicBezTo>
                  <a:close/>
                  <a:moveTo>
                    <a:pt x="1054470" y="428679"/>
                  </a:moveTo>
                  <a:lnTo>
                    <a:pt x="1064218" y="375765"/>
                  </a:lnTo>
                  <a:lnTo>
                    <a:pt x="1047509" y="372980"/>
                  </a:lnTo>
                  <a:lnTo>
                    <a:pt x="1037761" y="425894"/>
                  </a:lnTo>
                  <a:close/>
                  <a:moveTo>
                    <a:pt x="1028014" y="572102"/>
                  </a:moveTo>
                  <a:lnTo>
                    <a:pt x="1037762" y="519188"/>
                  </a:lnTo>
                  <a:lnTo>
                    <a:pt x="1021053" y="515010"/>
                  </a:lnTo>
                  <a:lnTo>
                    <a:pt x="1011305" y="567924"/>
                  </a:lnTo>
                  <a:close/>
                  <a:moveTo>
                    <a:pt x="1004342" y="714131"/>
                  </a:moveTo>
                  <a:lnTo>
                    <a:pt x="1014090" y="661217"/>
                  </a:lnTo>
                  <a:lnTo>
                    <a:pt x="994596" y="658433"/>
                  </a:lnTo>
                  <a:lnTo>
                    <a:pt x="984848" y="711346"/>
                  </a:lnTo>
                  <a:close/>
                  <a:moveTo>
                    <a:pt x="977886" y="857553"/>
                  </a:moveTo>
                  <a:lnTo>
                    <a:pt x="987633" y="804641"/>
                  </a:lnTo>
                  <a:lnTo>
                    <a:pt x="970924" y="800463"/>
                  </a:lnTo>
                  <a:lnTo>
                    <a:pt x="961176" y="854769"/>
                  </a:lnTo>
                  <a:close/>
                  <a:moveTo>
                    <a:pt x="1176176" y="280382"/>
                  </a:moveTo>
                  <a:lnTo>
                    <a:pt x="1170354" y="265761"/>
                  </a:lnTo>
                  <a:cubicBezTo>
                    <a:pt x="1153722" y="272445"/>
                    <a:pt x="1137089" y="275787"/>
                    <a:pt x="1117963" y="284559"/>
                  </a:cubicBezTo>
                  <a:lnTo>
                    <a:pt x="1123784" y="299180"/>
                  </a:lnTo>
                  <a:cubicBezTo>
                    <a:pt x="1140416" y="292496"/>
                    <a:pt x="1157049" y="289155"/>
                    <a:pt x="1176176" y="280382"/>
                  </a:cubicBezTo>
                  <a:close/>
                  <a:moveTo>
                    <a:pt x="1193716" y="256014"/>
                  </a:moveTo>
                  <a:lnTo>
                    <a:pt x="1150550" y="222596"/>
                  </a:lnTo>
                  <a:lnTo>
                    <a:pt x="1140803" y="236520"/>
                  </a:lnTo>
                  <a:lnTo>
                    <a:pt x="1182576" y="269939"/>
                  </a:lnTo>
                  <a:close/>
                  <a:moveTo>
                    <a:pt x="1343144" y="599193"/>
                  </a:moveTo>
                  <a:cubicBezTo>
                    <a:pt x="1317872" y="684294"/>
                    <a:pt x="1259871" y="752376"/>
                    <a:pt x="1180327" y="807173"/>
                  </a:cubicBezTo>
                  <a:cubicBezTo>
                    <a:pt x="1180330" y="807157"/>
                    <a:pt x="1180882" y="804337"/>
                    <a:pt x="1279757" y="299055"/>
                  </a:cubicBezTo>
                  <a:cubicBezTo>
                    <a:pt x="1279749" y="299053"/>
                    <a:pt x="1279340" y="298985"/>
                    <a:pt x="1259871" y="295733"/>
                  </a:cubicBezTo>
                  <a:lnTo>
                    <a:pt x="1160441" y="820457"/>
                  </a:lnTo>
                  <a:cubicBezTo>
                    <a:pt x="1044440" y="890199"/>
                    <a:pt x="888665" y="936694"/>
                    <a:pt x="726262" y="966584"/>
                  </a:cubicBezTo>
                  <a:cubicBezTo>
                    <a:pt x="726265" y="966571"/>
                    <a:pt x="726765" y="963999"/>
                    <a:pt x="825693" y="455143"/>
                  </a:cubicBezTo>
                  <a:cubicBezTo>
                    <a:pt x="825684" y="455142"/>
                    <a:pt x="825279" y="455074"/>
                    <a:pt x="805806" y="451822"/>
                  </a:cubicBezTo>
                  <a:cubicBezTo>
                    <a:pt x="805803" y="451837"/>
                    <a:pt x="805255" y="454709"/>
                    <a:pt x="706376" y="973226"/>
                  </a:cubicBezTo>
                  <a:lnTo>
                    <a:pt x="603651" y="986507"/>
                  </a:lnTo>
                  <a:lnTo>
                    <a:pt x="300262" y="895719"/>
                  </a:lnTo>
                  <a:cubicBezTo>
                    <a:pt x="308697" y="853459"/>
                    <a:pt x="320006" y="796798"/>
                    <a:pt x="335170" y="720826"/>
                  </a:cubicBezTo>
                  <a:cubicBezTo>
                    <a:pt x="335163" y="720825"/>
                    <a:pt x="335054" y="720803"/>
                    <a:pt x="333098" y="720412"/>
                  </a:cubicBezTo>
                  <a:lnTo>
                    <a:pt x="318599" y="717505"/>
                  </a:lnTo>
                  <a:cubicBezTo>
                    <a:pt x="318595" y="717522"/>
                    <a:pt x="318250" y="719180"/>
                    <a:pt x="282568" y="890424"/>
                  </a:cubicBezTo>
                  <a:lnTo>
                    <a:pt x="148719" y="850370"/>
                  </a:lnTo>
                  <a:cubicBezTo>
                    <a:pt x="155142" y="845294"/>
                    <a:pt x="161689" y="839578"/>
                    <a:pt x="168585" y="832838"/>
                  </a:cubicBezTo>
                  <a:lnTo>
                    <a:pt x="156831" y="821350"/>
                  </a:lnTo>
                  <a:lnTo>
                    <a:pt x="128759" y="844397"/>
                  </a:lnTo>
                  <a:lnTo>
                    <a:pt x="0" y="805866"/>
                  </a:lnTo>
                  <a:cubicBezTo>
                    <a:pt x="61985" y="683727"/>
                    <a:pt x="147973" y="544989"/>
                    <a:pt x="248997" y="415291"/>
                  </a:cubicBezTo>
                  <a:cubicBezTo>
                    <a:pt x="249013" y="415301"/>
                    <a:pt x="251014" y="416604"/>
                    <a:pt x="504202" y="581343"/>
                  </a:cubicBezTo>
                  <a:cubicBezTo>
                    <a:pt x="490944" y="591306"/>
                    <a:pt x="481001" y="597948"/>
                    <a:pt x="471058" y="604590"/>
                  </a:cubicBezTo>
                  <a:cubicBezTo>
                    <a:pt x="471062" y="604596"/>
                    <a:pt x="471127" y="604683"/>
                    <a:pt x="472301" y="606250"/>
                  </a:cubicBezTo>
                  <a:lnTo>
                    <a:pt x="481001" y="617874"/>
                  </a:lnTo>
                  <a:cubicBezTo>
                    <a:pt x="494259" y="607911"/>
                    <a:pt x="510830" y="601269"/>
                    <a:pt x="524087" y="591305"/>
                  </a:cubicBezTo>
                  <a:cubicBezTo>
                    <a:pt x="524085" y="591301"/>
                    <a:pt x="524056" y="591243"/>
                    <a:pt x="523673" y="590476"/>
                  </a:cubicBezTo>
                  <a:lnTo>
                    <a:pt x="520773" y="584664"/>
                  </a:lnTo>
                  <a:cubicBezTo>
                    <a:pt x="520776" y="584659"/>
                    <a:pt x="520821" y="584592"/>
                    <a:pt x="521601" y="583419"/>
                  </a:cubicBezTo>
                  <a:lnTo>
                    <a:pt x="527402" y="574701"/>
                  </a:lnTo>
                  <a:cubicBezTo>
                    <a:pt x="527394" y="574695"/>
                    <a:pt x="525905" y="573738"/>
                    <a:pt x="258940" y="402006"/>
                  </a:cubicBezTo>
                  <a:cubicBezTo>
                    <a:pt x="435015" y="179912"/>
                    <a:pt x="653813" y="-3264"/>
                    <a:pt x="876495" y="45"/>
                  </a:cubicBezTo>
                  <a:cubicBezTo>
                    <a:pt x="1010105" y="2028"/>
                    <a:pt x="1145113" y="71148"/>
                    <a:pt x="1273129" y="239275"/>
                  </a:cubicBezTo>
                  <a:cubicBezTo>
                    <a:pt x="1266500" y="239275"/>
                    <a:pt x="1263186" y="239275"/>
                    <a:pt x="1256557" y="242597"/>
                  </a:cubicBezTo>
                  <a:cubicBezTo>
                    <a:pt x="1256559" y="242601"/>
                    <a:pt x="1256592" y="242684"/>
                    <a:pt x="1257386" y="244672"/>
                  </a:cubicBezTo>
                  <a:lnTo>
                    <a:pt x="1263186" y="259202"/>
                  </a:lnTo>
                  <a:cubicBezTo>
                    <a:pt x="1269814" y="255881"/>
                    <a:pt x="1276444" y="255881"/>
                    <a:pt x="1286386" y="252560"/>
                  </a:cubicBezTo>
                  <a:cubicBezTo>
                    <a:pt x="1293015" y="265844"/>
                    <a:pt x="1302958" y="279128"/>
                    <a:pt x="1309587" y="289091"/>
                  </a:cubicBezTo>
                  <a:cubicBezTo>
                    <a:pt x="1360959" y="411970"/>
                    <a:pt x="1368416" y="514092"/>
                    <a:pt x="1343144" y="599193"/>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
            <p:cNvSpPr>
              <a:spLocks/>
            </p:cNvSpPr>
            <p:nvPr/>
          </p:nvSpPr>
          <p:spPr bwMode="auto">
            <a:xfrm rot="20039460" flipH="1" flipV="1">
              <a:off x="10930248" y="211314"/>
              <a:ext cx="1531040" cy="1105009"/>
            </a:xfrm>
            <a:custGeom>
              <a:avLst/>
              <a:gdLst/>
              <a:ahLst/>
              <a:cxnLst/>
              <a:rect l="l" t="t" r="r" b="b"/>
              <a:pathLst>
                <a:path w="1425107" h="1028553">
                  <a:moveTo>
                    <a:pt x="1022131" y="93098"/>
                  </a:moveTo>
                  <a:lnTo>
                    <a:pt x="1033270" y="80566"/>
                  </a:lnTo>
                  <a:lnTo>
                    <a:pt x="990104" y="47147"/>
                  </a:lnTo>
                  <a:lnTo>
                    <a:pt x="978964" y="59679"/>
                  </a:lnTo>
                  <a:close/>
                  <a:moveTo>
                    <a:pt x="1134919" y="183607"/>
                  </a:moveTo>
                  <a:lnTo>
                    <a:pt x="1144666" y="166898"/>
                  </a:lnTo>
                  <a:lnTo>
                    <a:pt x="1101500" y="133479"/>
                  </a:lnTo>
                  <a:lnTo>
                    <a:pt x="1091752" y="150188"/>
                  </a:lnTo>
                  <a:close/>
                  <a:moveTo>
                    <a:pt x="1250492" y="269939"/>
                  </a:moveTo>
                  <a:lnTo>
                    <a:pt x="1261632" y="256015"/>
                  </a:lnTo>
                  <a:lnTo>
                    <a:pt x="1218466" y="222596"/>
                  </a:lnTo>
                  <a:lnTo>
                    <a:pt x="1208718" y="236520"/>
                  </a:lnTo>
                  <a:close/>
                  <a:moveTo>
                    <a:pt x="1191700" y="299180"/>
                  </a:moveTo>
                  <a:cubicBezTo>
                    <a:pt x="1208333" y="292497"/>
                    <a:pt x="1224964" y="289155"/>
                    <a:pt x="1244091" y="280383"/>
                  </a:cubicBezTo>
                  <a:lnTo>
                    <a:pt x="1238270" y="265761"/>
                  </a:lnTo>
                  <a:cubicBezTo>
                    <a:pt x="1221638" y="272445"/>
                    <a:pt x="1205005" y="275787"/>
                    <a:pt x="1185879" y="284559"/>
                  </a:cubicBezTo>
                  <a:close/>
                  <a:moveTo>
                    <a:pt x="1055240" y="349308"/>
                  </a:moveTo>
                  <a:cubicBezTo>
                    <a:pt x="1071872" y="342726"/>
                    <a:pt x="1088504" y="336144"/>
                    <a:pt x="1107631" y="327504"/>
                  </a:cubicBezTo>
                  <a:lnTo>
                    <a:pt x="1101809" y="313105"/>
                  </a:lnTo>
                  <a:cubicBezTo>
                    <a:pt x="1081851" y="319687"/>
                    <a:pt x="1065219" y="326270"/>
                    <a:pt x="1049418" y="334910"/>
                  </a:cubicBezTo>
                  <a:close/>
                  <a:moveTo>
                    <a:pt x="1019345" y="366018"/>
                  </a:moveTo>
                  <a:lnTo>
                    <a:pt x="1033270" y="349308"/>
                  </a:lnTo>
                  <a:lnTo>
                    <a:pt x="668448" y="90312"/>
                  </a:lnTo>
                  <a:lnTo>
                    <a:pt x="658700" y="102844"/>
                  </a:lnTo>
                  <a:close/>
                  <a:moveTo>
                    <a:pt x="1105677" y="425894"/>
                  </a:moveTo>
                  <a:lnTo>
                    <a:pt x="1122386" y="428679"/>
                  </a:lnTo>
                  <a:lnTo>
                    <a:pt x="1132134" y="375766"/>
                  </a:lnTo>
                  <a:lnTo>
                    <a:pt x="1115425" y="372981"/>
                  </a:lnTo>
                  <a:close/>
                  <a:moveTo>
                    <a:pt x="926378" y="409184"/>
                  </a:moveTo>
                  <a:cubicBezTo>
                    <a:pt x="939812" y="402454"/>
                    <a:pt x="956604" y="392359"/>
                    <a:pt x="972555" y="383526"/>
                  </a:cubicBezTo>
                  <a:lnTo>
                    <a:pt x="966678" y="368803"/>
                  </a:lnTo>
                  <a:cubicBezTo>
                    <a:pt x="949886" y="375533"/>
                    <a:pt x="933095" y="385628"/>
                    <a:pt x="917563" y="394462"/>
                  </a:cubicBezTo>
                  <a:close/>
                  <a:moveTo>
                    <a:pt x="582116" y="308928"/>
                  </a:moveTo>
                  <a:lnTo>
                    <a:pt x="589077" y="296395"/>
                  </a:lnTo>
                  <a:lnTo>
                    <a:pt x="541734" y="269939"/>
                  </a:lnTo>
                  <a:lnTo>
                    <a:pt x="536165" y="282471"/>
                  </a:lnTo>
                  <a:close/>
                  <a:moveTo>
                    <a:pt x="707436" y="382728"/>
                  </a:moveTo>
                  <a:lnTo>
                    <a:pt x="718577" y="366019"/>
                  </a:lnTo>
                  <a:lnTo>
                    <a:pt x="668448" y="339562"/>
                  </a:lnTo>
                  <a:lnTo>
                    <a:pt x="661485" y="356271"/>
                  </a:lnTo>
                  <a:close/>
                  <a:moveTo>
                    <a:pt x="1079221" y="567924"/>
                  </a:moveTo>
                  <a:lnTo>
                    <a:pt x="1095930" y="572102"/>
                  </a:lnTo>
                  <a:lnTo>
                    <a:pt x="1105678" y="519188"/>
                  </a:lnTo>
                  <a:lnTo>
                    <a:pt x="1088968" y="515011"/>
                  </a:lnTo>
                  <a:close/>
                  <a:moveTo>
                    <a:pt x="796881" y="471845"/>
                  </a:moveTo>
                  <a:cubicBezTo>
                    <a:pt x="813673" y="465249"/>
                    <a:pt x="827106" y="455355"/>
                    <a:pt x="843477" y="447523"/>
                  </a:cubicBezTo>
                  <a:lnTo>
                    <a:pt x="840538" y="438866"/>
                  </a:lnTo>
                  <a:lnTo>
                    <a:pt x="843057" y="435155"/>
                  </a:lnTo>
                  <a:lnTo>
                    <a:pt x="837180" y="432270"/>
                  </a:lnTo>
                  <a:cubicBezTo>
                    <a:pt x="837170" y="432264"/>
                    <a:pt x="836507" y="431914"/>
                    <a:pt x="793523" y="409185"/>
                  </a:cubicBezTo>
                  <a:lnTo>
                    <a:pt x="786806" y="425674"/>
                  </a:lnTo>
                  <a:cubicBezTo>
                    <a:pt x="786815" y="425679"/>
                    <a:pt x="787315" y="425951"/>
                    <a:pt x="817030" y="442164"/>
                  </a:cubicBezTo>
                  <a:cubicBezTo>
                    <a:pt x="806955" y="448760"/>
                    <a:pt x="796881" y="452058"/>
                    <a:pt x="788066" y="460302"/>
                  </a:cubicBezTo>
                  <a:close/>
                  <a:moveTo>
                    <a:pt x="1052764" y="711346"/>
                  </a:moveTo>
                  <a:lnTo>
                    <a:pt x="1072258" y="714131"/>
                  </a:lnTo>
                  <a:lnTo>
                    <a:pt x="1082006" y="661218"/>
                  </a:lnTo>
                  <a:lnTo>
                    <a:pt x="1062511" y="658433"/>
                  </a:lnTo>
                  <a:close/>
                  <a:moveTo>
                    <a:pt x="671560" y="545645"/>
                  </a:moveTo>
                  <a:cubicBezTo>
                    <a:pt x="684994" y="535683"/>
                    <a:pt x="701786" y="525722"/>
                    <a:pt x="717317" y="517005"/>
                  </a:cubicBezTo>
                  <a:lnTo>
                    <a:pt x="708501" y="502478"/>
                  </a:lnTo>
                  <a:cubicBezTo>
                    <a:pt x="691709" y="509119"/>
                    <a:pt x="678277" y="519081"/>
                    <a:pt x="661485" y="529042"/>
                  </a:cubicBezTo>
                  <a:close/>
                  <a:moveTo>
                    <a:pt x="618319" y="615267"/>
                  </a:moveTo>
                  <a:lnTo>
                    <a:pt x="635029" y="618052"/>
                  </a:lnTo>
                  <a:lnTo>
                    <a:pt x="641991" y="579063"/>
                  </a:lnTo>
                  <a:lnTo>
                    <a:pt x="625281" y="574886"/>
                  </a:lnTo>
                  <a:close/>
                  <a:moveTo>
                    <a:pt x="1029093" y="854769"/>
                  </a:moveTo>
                  <a:lnTo>
                    <a:pt x="1045802" y="857554"/>
                  </a:lnTo>
                  <a:lnTo>
                    <a:pt x="1055549" y="804641"/>
                  </a:lnTo>
                  <a:lnTo>
                    <a:pt x="1038840" y="800463"/>
                  </a:lnTo>
                  <a:close/>
                  <a:moveTo>
                    <a:pt x="591863" y="757298"/>
                  </a:moveTo>
                  <a:lnTo>
                    <a:pt x="608572" y="761475"/>
                  </a:lnTo>
                  <a:lnTo>
                    <a:pt x="618320" y="708562"/>
                  </a:lnTo>
                  <a:lnTo>
                    <a:pt x="601610" y="704384"/>
                  </a:lnTo>
                  <a:close/>
                  <a:moveTo>
                    <a:pt x="426489" y="698814"/>
                  </a:moveTo>
                  <a:cubicBezTo>
                    <a:pt x="443280" y="688853"/>
                    <a:pt x="456714" y="678891"/>
                    <a:pt x="472245" y="667270"/>
                  </a:cubicBezTo>
                  <a:lnTo>
                    <a:pt x="463430" y="655648"/>
                  </a:lnTo>
                  <a:cubicBezTo>
                    <a:pt x="446638" y="665610"/>
                    <a:pt x="433206" y="675572"/>
                    <a:pt x="417673" y="687192"/>
                  </a:cubicBezTo>
                  <a:close/>
                  <a:moveTo>
                    <a:pt x="569584" y="900720"/>
                  </a:moveTo>
                  <a:lnTo>
                    <a:pt x="584901" y="903505"/>
                  </a:lnTo>
                  <a:lnTo>
                    <a:pt x="596041" y="847807"/>
                  </a:lnTo>
                  <a:lnTo>
                    <a:pt x="575154" y="847807"/>
                  </a:lnTo>
                  <a:close/>
                  <a:moveTo>
                    <a:pt x="310967" y="780969"/>
                  </a:moveTo>
                  <a:cubicBezTo>
                    <a:pt x="324132" y="771048"/>
                    <a:pt x="337297" y="761126"/>
                    <a:pt x="352519" y="749138"/>
                  </a:cubicBezTo>
                  <a:lnTo>
                    <a:pt x="343879" y="734670"/>
                  </a:lnTo>
                  <a:cubicBezTo>
                    <a:pt x="337297" y="737977"/>
                    <a:pt x="334005" y="741284"/>
                    <a:pt x="330714" y="744591"/>
                  </a:cubicBezTo>
                  <a:cubicBezTo>
                    <a:pt x="330707" y="744589"/>
                    <a:pt x="330122" y="744379"/>
                    <a:pt x="284637" y="728056"/>
                  </a:cubicBezTo>
                  <a:cubicBezTo>
                    <a:pt x="284635" y="728064"/>
                    <a:pt x="284569" y="728467"/>
                    <a:pt x="281345" y="747898"/>
                  </a:cubicBezTo>
                  <a:cubicBezTo>
                    <a:pt x="281353" y="747901"/>
                    <a:pt x="281822" y="748058"/>
                    <a:pt x="310968" y="757820"/>
                  </a:cubicBezTo>
                  <a:cubicBezTo>
                    <a:pt x="307675" y="761126"/>
                    <a:pt x="304384" y="764434"/>
                    <a:pt x="299448" y="769394"/>
                  </a:cubicBezTo>
                  <a:close/>
                  <a:moveTo>
                    <a:pt x="142100" y="698814"/>
                  </a:moveTo>
                  <a:lnTo>
                    <a:pt x="195013" y="718309"/>
                  </a:lnTo>
                  <a:lnTo>
                    <a:pt x="200584" y="701600"/>
                  </a:lnTo>
                  <a:lnTo>
                    <a:pt x="147670" y="682105"/>
                  </a:lnTo>
                  <a:close/>
                  <a:moveTo>
                    <a:pt x="194522" y="867302"/>
                  </a:moveTo>
                  <a:cubicBezTo>
                    <a:pt x="207956" y="857455"/>
                    <a:pt x="221389" y="847608"/>
                    <a:pt x="236502" y="832838"/>
                  </a:cubicBezTo>
                  <a:lnTo>
                    <a:pt x="224747" y="821350"/>
                  </a:lnTo>
                  <a:cubicBezTo>
                    <a:pt x="211313" y="834479"/>
                    <a:pt x="197881" y="844326"/>
                    <a:pt x="182768" y="855814"/>
                  </a:cubicBezTo>
                  <a:close/>
                  <a:moveTo>
                    <a:pt x="81530" y="960596"/>
                  </a:moveTo>
                  <a:cubicBezTo>
                    <a:pt x="94757" y="947228"/>
                    <a:pt x="107986" y="937202"/>
                    <a:pt x="121214" y="923835"/>
                  </a:cubicBezTo>
                  <a:lnTo>
                    <a:pt x="111293" y="910467"/>
                  </a:lnTo>
                  <a:cubicBezTo>
                    <a:pt x="94757" y="923835"/>
                    <a:pt x="81529" y="933861"/>
                    <a:pt x="68301" y="943886"/>
                  </a:cubicBezTo>
                  <a:close/>
                  <a:moveTo>
                    <a:pt x="146426" y="1028553"/>
                  </a:moveTo>
                  <a:lnTo>
                    <a:pt x="0" y="957108"/>
                  </a:lnTo>
                  <a:cubicBezTo>
                    <a:pt x="14715" y="920927"/>
                    <a:pt x="32070" y="881829"/>
                    <a:pt x="51765" y="840384"/>
                  </a:cubicBezTo>
                  <a:cubicBezTo>
                    <a:pt x="51780" y="840391"/>
                    <a:pt x="53173" y="840984"/>
                    <a:pt x="184339" y="896842"/>
                  </a:cubicBezTo>
                  <a:cubicBezTo>
                    <a:pt x="184342" y="896835"/>
                    <a:pt x="184386" y="896723"/>
                    <a:pt x="185168" y="894766"/>
                  </a:cubicBezTo>
                  <a:lnTo>
                    <a:pt x="190968" y="880237"/>
                  </a:lnTo>
                  <a:cubicBezTo>
                    <a:pt x="190954" y="880231"/>
                    <a:pt x="189604" y="879656"/>
                    <a:pt x="58394" y="823779"/>
                  </a:cubicBezTo>
                  <a:cubicBezTo>
                    <a:pt x="121367" y="697580"/>
                    <a:pt x="210854" y="551453"/>
                    <a:pt x="316913" y="415291"/>
                  </a:cubicBezTo>
                  <a:cubicBezTo>
                    <a:pt x="316925" y="415299"/>
                    <a:pt x="318729" y="416473"/>
                    <a:pt x="572118" y="581343"/>
                  </a:cubicBezTo>
                  <a:cubicBezTo>
                    <a:pt x="558859" y="591306"/>
                    <a:pt x="548918" y="597948"/>
                    <a:pt x="538974" y="604590"/>
                  </a:cubicBezTo>
                  <a:cubicBezTo>
                    <a:pt x="538978" y="604595"/>
                    <a:pt x="539042" y="604681"/>
                    <a:pt x="540217" y="606250"/>
                  </a:cubicBezTo>
                  <a:lnTo>
                    <a:pt x="548918" y="617875"/>
                  </a:lnTo>
                  <a:cubicBezTo>
                    <a:pt x="562174" y="607911"/>
                    <a:pt x="578746" y="601269"/>
                    <a:pt x="592003" y="591306"/>
                  </a:cubicBezTo>
                  <a:cubicBezTo>
                    <a:pt x="592001" y="591301"/>
                    <a:pt x="591972" y="591244"/>
                    <a:pt x="591589" y="590476"/>
                  </a:cubicBezTo>
                  <a:lnTo>
                    <a:pt x="588690" y="584664"/>
                  </a:lnTo>
                  <a:cubicBezTo>
                    <a:pt x="588692" y="584661"/>
                    <a:pt x="588735" y="584596"/>
                    <a:pt x="589518" y="583419"/>
                  </a:cubicBezTo>
                  <a:lnTo>
                    <a:pt x="595318" y="574701"/>
                  </a:lnTo>
                  <a:cubicBezTo>
                    <a:pt x="595311" y="574697"/>
                    <a:pt x="593976" y="573838"/>
                    <a:pt x="326856" y="402007"/>
                  </a:cubicBezTo>
                  <a:cubicBezTo>
                    <a:pt x="502931" y="179913"/>
                    <a:pt x="721729" y="-3264"/>
                    <a:pt x="944411" y="45"/>
                  </a:cubicBezTo>
                  <a:cubicBezTo>
                    <a:pt x="1078020" y="2029"/>
                    <a:pt x="1213029" y="71148"/>
                    <a:pt x="1341045" y="239276"/>
                  </a:cubicBezTo>
                  <a:cubicBezTo>
                    <a:pt x="1334416" y="239276"/>
                    <a:pt x="1331102" y="239276"/>
                    <a:pt x="1324473" y="242597"/>
                  </a:cubicBezTo>
                  <a:cubicBezTo>
                    <a:pt x="1324475" y="242601"/>
                    <a:pt x="1324507" y="242683"/>
                    <a:pt x="1325302" y="244673"/>
                  </a:cubicBezTo>
                  <a:lnTo>
                    <a:pt x="1331101" y="259202"/>
                  </a:lnTo>
                  <a:cubicBezTo>
                    <a:pt x="1337730" y="255881"/>
                    <a:pt x="1344359" y="255881"/>
                    <a:pt x="1354301" y="252560"/>
                  </a:cubicBezTo>
                  <a:cubicBezTo>
                    <a:pt x="1360931" y="265844"/>
                    <a:pt x="1370873" y="279128"/>
                    <a:pt x="1377503" y="289092"/>
                  </a:cubicBezTo>
                  <a:cubicBezTo>
                    <a:pt x="1480246" y="534848"/>
                    <a:pt x="1407331" y="697580"/>
                    <a:pt x="1248243" y="807173"/>
                  </a:cubicBezTo>
                  <a:cubicBezTo>
                    <a:pt x="1248245" y="807161"/>
                    <a:pt x="1248730" y="804685"/>
                    <a:pt x="1347673" y="299055"/>
                  </a:cubicBezTo>
                  <a:cubicBezTo>
                    <a:pt x="1347665" y="299053"/>
                    <a:pt x="1347264" y="298987"/>
                    <a:pt x="1327788" y="295733"/>
                  </a:cubicBezTo>
                  <a:lnTo>
                    <a:pt x="1228357" y="820457"/>
                  </a:lnTo>
                  <a:cubicBezTo>
                    <a:pt x="1112355" y="890199"/>
                    <a:pt x="956581" y="936694"/>
                    <a:pt x="794178" y="966584"/>
                  </a:cubicBezTo>
                  <a:cubicBezTo>
                    <a:pt x="794182" y="966566"/>
                    <a:pt x="794756" y="963612"/>
                    <a:pt x="893609" y="455144"/>
                  </a:cubicBezTo>
                  <a:cubicBezTo>
                    <a:pt x="893599" y="455142"/>
                    <a:pt x="893168" y="455070"/>
                    <a:pt x="873722" y="451822"/>
                  </a:cubicBezTo>
                  <a:cubicBezTo>
                    <a:pt x="873720" y="451836"/>
                    <a:pt x="873222" y="454449"/>
                    <a:pt x="774292" y="973225"/>
                  </a:cubicBezTo>
                  <a:cubicBezTo>
                    <a:pt x="704691" y="983189"/>
                    <a:pt x="638404" y="993151"/>
                    <a:pt x="568803" y="999794"/>
                  </a:cubicBezTo>
                  <a:cubicBezTo>
                    <a:pt x="568803" y="999790"/>
                    <a:pt x="568803" y="999724"/>
                    <a:pt x="568802" y="998548"/>
                  </a:cubicBezTo>
                  <a:lnTo>
                    <a:pt x="568803" y="989831"/>
                  </a:lnTo>
                  <a:cubicBezTo>
                    <a:pt x="568798" y="989831"/>
                    <a:pt x="568692" y="989831"/>
                    <a:pt x="566731" y="989831"/>
                  </a:cubicBezTo>
                  <a:lnTo>
                    <a:pt x="552231" y="989830"/>
                  </a:lnTo>
                  <a:cubicBezTo>
                    <a:pt x="552229" y="989836"/>
                    <a:pt x="552207" y="989925"/>
                    <a:pt x="551817" y="991491"/>
                  </a:cubicBezTo>
                  <a:lnTo>
                    <a:pt x="548917" y="1003115"/>
                  </a:lnTo>
                  <a:cubicBezTo>
                    <a:pt x="479315" y="1009757"/>
                    <a:pt x="409714" y="1016399"/>
                    <a:pt x="343428" y="1019720"/>
                  </a:cubicBezTo>
                  <a:cubicBezTo>
                    <a:pt x="343429" y="1019713"/>
                    <a:pt x="343718" y="1018265"/>
                    <a:pt x="403086" y="720826"/>
                  </a:cubicBezTo>
                  <a:cubicBezTo>
                    <a:pt x="403080" y="720825"/>
                    <a:pt x="402969" y="720803"/>
                    <a:pt x="401014" y="720411"/>
                  </a:cubicBezTo>
                  <a:lnTo>
                    <a:pt x="386514" y="717505"/>
                  </a:lnTo>
                  <a:cubicBezTo>
                    <a:pt x="386509" y="717526"/>
                    <a:pt x="385992" y="720010"/>
                    <a:pt x="323542" y="101972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
            <p:cNvSpPr>
              <a:spLocks/>
            </p:cNvSpPr>
            <p:nvPr/>
          </p:nvSpPr>
          <p:spPr bwMode="auto">
            <a:xfrm rot="19947145" flipH="1" flipV="1">
              <a:off x="11168910" y="2812073"/>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
            <p:cNvSpPr>
              <a:spLocks/>
            </p:cNvSpPr>
            <p:nvPr/>
          </p:nvSpPr>
          <p:spPr bwMode="auto">
            <a:xfrm rot="20882065" flipH="1" flipV="1">
              <a:off x="-61827" y="4253830"/>
              <a:ext cx="460748" cy="530712"/>
            </a:xfrm>
            <a:custGeom>
              <a:avLst/>
              <a:gdLst/>
              <a:ahLst/>
              <a:cxnLst/>
              <a:rect l="l" t="t" r="r" b="b"/>
              <a:pathLst>
                <a:path w="428867" h="493990">
                  <a:moveTo>
                    <a:pt x="293679" y="145331"/>
                  </a:moveTo>
                  <a:lnTo>
                    <a:pt x="297031" y="139297"/>
                  </a:lnTo>
                  <a:lnTo>
                    <a:pt x="274234" y="126558"/>
                  </a:lnTo>
                  <a:lnTo>
                    <a:pt x="271552" y="132592"/>
                  </a:lnTo>
                  <a:close/>
                  <a:moveTo>
                    <a:pt x="354024" y="180868"/>
                  </a:moveTo>
                  <a:lnTo>
                    <a:pt x="359388" y="172822"/>
                  </a:lnTo>
                  <a:lnTo>
                    <a:pt x="335250" y="160083"/>
                  </a:lnTo>
                  <a:lnTo>
                    <a:pt x="331897" y="168128"/>
                  </a:lnTo>
                  <a:close/>
                  <a:moveTo>
                    <a:pt x="336749" y="259316"/>
                  </a:moveTo>
                  <a:cubicBezTo>
                    <a:pt x="343217" y="254519"/>
                    <a:pt x="351303" y="249722"/>
                    <a:pt x="358782" y="245526"/>
                  </a:cubicBezTo>
                  <a:lnTo>
                    <a:pt x="354537" y="238530"/>
                  </a:lnTo>
                  <a:cubicBezTo>
                    <a:pt x="346451" y="241728"/>
                    <a:pt x="339983" y="246525"/>
                    <a:pt x="331897" y="251321"/>
                  </a:cubicBezTo>
                  <a:close/>
                  <a:moveTo>
                    <a:pt x="311112" y="292841"/>
                  </a:moveTo>
                  <a:lnTo>
                    <a:pt x="319158" y="294182"/>
                  </a:lnTo>
                  <a:lnTo>
                    <a:pt x="322510" y="275408"/>
                  </a:lnTo>
                  <a:lnTo>
                    <a:pt x="314464" y="273396"/>
                  </a:lnTo>
                  <a:close/>
                  <a:moveTo>
                    <a:pt x="218741" y="333070"/>
                  </a:moveTo>
                  <a:cubicBezTo>
                    <a:pt x="226826" y="328274"/>
                    <a:pt x="233295" y="323477"/>
                    <a:pt x="240774" y="317881"/>
                  </a:cubicBezTo>
                  <a:lnTo>
                    <a:pt x="236529" y="312285"/>
                  </a:lnTo>
                  <a:cubicBezTo>
                    <a:pt x="228443" y="317082"/>
                    <a:pt x="221975" y="321878"/>
                    <a:pt x="214496" y="327474"/>
                  </a:cubicBezTo>
                  <a:close/>
                  <a:moveTo>
                    <a:pt x="306418" y="363243"/>
                  </a:moveTo>
                  <a:lnTo>
                    <a:pt x="311112" y="337764"/>
                  </a:lnTo>
                  <a:lnTo>
                    <a:pt x="303066" y="335752"/>
                  </a:lnTo>
                  <a:lnTo>
                    <a:pt x="298372" y="361232"/>
                  </a:lnTo>
                  <a:close/>
                  <a:moveTo>
                    <a:pt x="107280" y="342457"/>
                  </a:moveTo>
                  <a:lnTo>
                    <a:pt x="109962" y="334412"/>
                  </a:lnTo>
                  <a:lnTo>
                    <a:pt x="84483" y="325025"/>
                  </a:lnTo>
                  <a:lnTo>
                    <a:pt x="81801" y="333071"/>
                  </a:lnTo>
                  <a:close/>
                  <a:moveTo>
                    <a:pt x="163114" y="372629"/>
                  </a:moveTo>
                  <a:cubicBezTo>
                    <a:pt x="169454" y="367852"/>
                    <a:pt x="175793" y="363075"/>
                    <a:pt x="183123" y="357302"/>
                  </a:cubicBezTo>
                  <a:lnTo>
                    <a:pt x="178962" y="350336"/>
                  </a:lnTo>
                  <a:cubicBezTo>
                    <a:pt x="175793" y="351928"/>
                    <a:pt x="174208" y="353521"/>
                    <a:pt x="172623" y="355113"/>
                  </a:cubicBezTo>
                  <a:cubicBezTo>
                    <a:pt x="172617" y="355111"/>
                    <a:pt x="172266" y="354985"/>
                    <a:pt x="150436" y="347151"/>
                  </a:cubicBezTo>
                  <a:cubicBezTo>
                    <a:pt x="150435" y="347155"/>
                    <a:pt x="150403" y="347345"/>
                    <a:pt x="148851" y="356705"/>
                  </a:cubicBezTo>
                  <a:cubicBezTo>
                    <a:pt x="148857" y="356708"/>
                    <a:pt x="149159" y="356808"/>
                    <a:pt x="163114" y="361483"/>
                  </a:cubicBezTo>
                  <a:cubicBezTo>
                    <a:pt x="161529" y="363075"/>
                    <a:pt x="159945" y="364668"/>
                    <a:pt x="157568" y="367056"/>
                  </a:cubicBezTo>
                  <a:close/>
                  <a:moveTo>
                    <a:pt x="287644" y="430292"/>
                  </a:moveTo>
                  <a:lnTo>
                    <a:pt x="295020" y="431633"/>
                  </a:lnTo>
                  <a:lnTo>
                    <a:pt x="300384" y="404813"/>
                  </a:lnTo>
                  <a:lnTo>
                    <a:pt x="290326" y="404813"/>
                  </a:lnTo>
                  <a:close/>
                  <a:moveTo>
                    <a:pt x="107043" y="414201"/>
                  </a:moveTo>
                  <a:cubicBezTo>
                    <a:pt x="113512" y="409459"/>
                    <a:pt x="119980" y="404718"/>
                    <a:pt x="127257" y="397606"/>
                  </a:cubicBezTo>
                  <a:lnTo>
                    <a:pt x="121597" y="392074"/>
                  </a:lnTo>
                  <a:cubicBezTo>
                    <a:pt x="115129" y="398396"/>
                    <a:pt x="108661" y="403138"/>
                    <a:pt x="101383" y="408669"/>
                  </a:cubicBezTo>
                  <a:close/>
                  <a:moveTo>
                    <a:pt x="52634" y="459124"/>
                  </a:moveTo>
                  <a:cubicBezTo>
                    <a:pt x="59004" y="452687"/>
                    <a:pt x="65374" y="447859"/>
                    <a:pt x="71744" y="441423"/>
                  </a:cubicBezTo>
                  <a:lnTo>
                    <a:pt x="66966" y="434986"/>
                  </a:lnTo>
                  <a:cubicBezTo>
                    <a:pt x="59004" y="441423"/>
                    <a:pt x="52634" y="446250"/>
                    <a:pt x="46265" y="451078"/>
                  </a:cubicBezTo>
                  <a:close/>
                  <a:moveTo>
                    <a:pt x="9576" y="493990"/>
                  </a:moveTo>
                  <a:lnTo>
                    <a:pt x="19151" y="485994"/>
                  </a:lnTo>
                  <a:cubicBezTo>
                    <a:pt x="19149" y="485992"/>
                    <a:pt x="19106" y="485949"/>
                    <a:pt x="18353" y="485195"/>
                  </a:cubicBezTo>
                  <a:lnTo>
                    <a:pt x="12768" y="479598"/>
                  </a:lnTo>
                  <a:cubicBezTo>
                    <a:pt x="7980" y="484395"/>
                    <a:pt x="3192" y="487593"/>
                    <a:pt x="0" y="490792"/>
                  </a:cubicBezTo>
                  <a:cubicBezTo>
                    <a:pt x="9576" y="465205"/>
                    <a:pt x="22343" y="434822"/>
                    <a:pt x="38302" y="401239"/>
                  </a:cubicBezTo>
                  <a:cubicBezTo>
                    <a:pt x="38310" y="401243"/>
                    <a:pt x="39001" y="401537"/>
                    <a:pt x="102140" y="428425"/>
                  </a:cubicBezTo>
                  <a:cubicBezTo>
                    <a:pt x="102141" y="428422"/>
                    <a:pt x="102163" y="428368"/>
                    <a:pt x="102539" y="427425"/>
                  </a:cubicBezTo>
                  <a:lnTo>
                    <a:pt x="105332" y="420429"/>
                  </a:lnTo>
                  <a:cubicBezTo>
                    <a:pt x="105325" y="420426"/>
                    <a:pt x="104643" y="420136"/>
                    <a:pt x="41495" y="393243"/>
                  </a:cubicBezTo>
                  <a:cubicBezTo>
                    <a:pt x="71817" y="332476"/>
                    <a:pt x="114907" y="262113"/>
                    <a:pt x="165977" y="196548"/>
                  </a:cubicBezTo>
                  <a:cubicBezTo>
                    <a:pt x="165984" y="196553"/>
                    <a:pt x="166900" y="197148"/>
                    <a:pt x="288865" y="276505"/>
                  </a:cubicBezTo>
                  <a:cubicBezTo>
                    <a:pt x="282481" y="281303"/>
                    <a:pt x="277693" y="284501"/>
                    <a:pt x="272905" y="287699"/>
                  </a:cubicBezTo>
                  <a:cubicBezTo>
                    <a:pt x="272907" y="287702"/>
                    <a:pt x="272938" y="287744"/>
                    <a:pt x="273504" y="288499"/>
                  </a:cubicBezTo>
                  <a:lnTo>
                    <a:pt x="277693" y="294096"/>
                  </a:lnTo>
                  <a:cubicBezTo>
                    <a:pt x="284077" y="289298"/>
                    <a:pt x="292056" y="286101"/>
                    <a:pt x="298440" y="281303"/>
                  </a:cubicBezTo>
                  <a:cubicBezTo>
                    <a:pt x="298439" y="281300"/>
                    <a:pt x="298425" y="281272"/>
                    <a:pt x="298241" y="280903"/>
                  </a:cubicBezTo>
                  <a:lnTo>
                    <a:pt x="296844" y="278104"/>
                  </a:lnTo>
                  <a:cubicBezTo>
                    <a:pt x="296847" y="278101"/>
                    <a:pt x="296874" y="278059"/>
                    <a:pt x="297243" y="277505"/>
                  </a:cubicBezTo>
                  <a:lnTo>
                    <a:pt x="300036" y="273307"/>
                  </a:lnTo>
                  <a:cubicBezTo>
                    <a:pt x="300028" y="273302"/>
                    <a:pt x="299023" y="272655"/>
                    <a:pt x="170765" y="190151"/>
                  </a:cubicBezTo>
                  <a:cubicBezTo>
                    <a:pt x="245165" y="96306"/>
                    <a:pt x="335407" y="16891"/>
                    <a:pt x="428867" y="0"/>
                  </a:cubicBezTo>
                  <a:lnTo>
                    <a:pt x="409244" y="92593"/>
                  </a:lnTo>
                  <a:lnTo>
                    <a:pt x="335250" y="40063"/>
                  </a:lnTo>
                  <a:lnTo>
                    <a:pt x="330556" y="46098"/>
                  </a:lnTo>
                  <a:lnTo>
                    <a:pt x="407239" y="102055"/>
                  </a:lnTo>
                  <a:lnTo>
                    <a:pt x="328701" y="472641"/>
                  </a:lnTo>
                  <a:cubicBezTo>
                    <a:pt x="315067" y="475038"/>
                    <a:pt x="301308" y="476659"/>
                    <a:pt x="287269" y="477998"/>
                  </a:cubicBezTo>
                  <a:cubicBezTo>
                    <a:pt x="287269" y="477995"/>
                    <a:pt x="287269" y="477954"/>
                    <a:pt x="287269" y="477399"/>
                  </a:cubicBezTo>
                  <a:lnTo>
                    <a:pt x="287269" y="473201"/>
                  </a:lnTo>
                  <a:cubicBezTo>
                    <a:pt x="287265" y="473201"/>
                    <a:pt x="287213" y="473201"/>
                    <a:pt x="286271" y="473201"/>
                  </a:cubicBezTo>
                  <a:lnTo>
                    <a:pt x="279289" y="473201"/>
                  </a:lnTo>
                  <a:cubicBezTo>
                    <a:pt x="279288" y="473204"/>
                    <a:pt x="279278" y="473245"/>
                    <a:pt x="279089" y="474001"/>
                  </a:cubicBezTo>
                  <a:lnTo>
                    <a:pt x="277693" y="479598"/>
                  </a:lnTo>
                  <a:cubicBezTo>
                    <a:pt x="244178" y="482796"/>
                    <a:pt x="210664" y="485994"/>
                    <a:pt x="178745" y="487593"/>
                  </a:cubicBezTo>
                  <a:cubicBezTo>
                    <a:pt x="178747" y="487584"/>
                    <a:pt x="178969" y="486472"/>
                    <a:pt x="207472" y="343669"/>
                  </a:cubicBezTo>
                  <a:cubicBezTo>
                    <a:pt x="207469" y="343669"/>
                    <a:pt x="207417" y="343658"/>
                    <a:pt x="206474" y="343470"/>
                  </a:cubicBezTo>
                  <a:lnTo>
                    <a:pt x="199492" y="342071"/>
                  </a:lnTo>
                  <a:cubicBezTo>
                    <a:pt x="199490" y="342081"/>
                    <a:pt x="199246" y="343252"/>
                    <a:pt x="169169" y="487593"/>
                  </a:cubicBezTo>
                  <a:cubicBezTo>
                    <a:pt x="106928" y="492391"/>
                    <a:pt x="49474" y="492391"/>
                    <a:pt x="9576" y="49399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
            <p:cNvSpPr>
              <a:spLocks/>
            </p:cNvSpPr>
            <p:nvPr/>
          </p:nvSpPr>
          <p:spPr bwMode="auto">
            <a:xfrm rot="19800000" flipH="1" flipV="1">
              <a:off x="1330889" y="755083"/>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
            <p:cNvSpPr>
              <a:spLocks/>
            </p:cNvSpPr>
            <p:nvPr/>
          </p:nvSpPr>
          <p:spPr bwMode="auto">
            <a:xfrm rot="18214566" flipH="1" flipV="1">
              <a:off x="9117238" y="2017777"/>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
            <p:cNvSpPr>
              <a:spLocks/>
            </p:cNvSpPr>
            <p:nvPr/>
          </p:nvSpPr>
          <p:spPr bwMode="auto">
            <a:xfrm rot="11700000" flipH="1" flipV="1">
              <a:off x="3085" y="2442311"/>
              <a:ext cx="629665" cy="527516"/>
            </a:xfrm>
            <a:custGeom>
              <a:avLst/>
              <a:gdLst/>
              <a:ahLst/>
              <a:cxnLst/>
              <a:rect l="l" t="t" r="r" b="b"/>
              <a:pathLst>
                <a:path w="586098" h="491017">
                  <a:moveTo>
                    <a:pt x="400101" y="385441"/>
                  </a:moveTo>
                  <a:lnTo>
                    <a:pt x="395407" y="411590"/>
                  </a:lnTo>
                  <a:lnTo>
                    <a:pt x="403453" y="412931"/>
                  </a:lnTo>
                  <a:lnTo>
                    <a:pt x="408147" y="387452"/>
                  </a:lnTo>
                  <a:close/>
                  <a:moveTo>
                    <a:pt x="176824" y="408237"/>
                  </a:moveTo>
                  <a:lnTo>
                    <a:pt x="174142" y="433716"/>
                  </a:lnTo>
                  <a:lnTo>
                    <a:pt x="181518" y="435057"/>
                  </a:lnTo>
                  <a:lnTo>
                    <a:pt x="186882" y="408237"/>
                  </a:lnTo>
                  <a:close/>
                  <a:moveTo>
                    <a:pt x="411499" y="317050"/>
                  </a:moveTo>
                  <a:lnTo>
                    <a:pt x="406805" y="342529"/>
                  </a:lnTo>
                  <a:lnTo>
                    <a:pt x="416192" y="343870"/>
                  </a:lnTo>
                  <a:lnTo>
                    <a:pt x="420886" y="318391"/>
                  </a:lnTo>
                  <a:close/>
                  <a:moveTo>
                    <a:pt x="189564" y="339176"/>
                  </a:moveTo>
                  <a:lnTo>
                    <a:pt x="184870" y="364656"/>
                  </a:lnTo>
                  <a:lnTo>
                    <a:pt x="192916" y="366667"/>
                  </a:lnTo>
                  <a:lnTo>
                    <a:pt x="197610" y="341188"/>
                  </a:lnTo>
                  <a:close/>
                  <a:moveTo>
                    <a:pt x="424239" y="247989"/>
                  </a:moveTo>
                  <a:lnTo>
                    <a:pt x="419545" y="273468"/>
                  </a:lnTo>
                  <a:lnTo>
                    <a:pt x="427591" y="275479"/>
                  </a:lnTo>
                  <a:lnTo>
                    <a:pt x="432285" y="250000"/>
                  </a:lnTo>
                  <a:close/>
                  <a:moveTo>
                    <a:pt x="36934" y="350575"/>
                  </a:moveTo>
                  <a:cubicBezTo>
                    <a:pt x="36933" y="350579"/>
                    <a:pt x="36899" y="350781"/>
                    <a:pt x="35349" y="360129"/>
                  </a:cubicBezTo>
                  <a:cubicBezTo>
                    <a:pt x="35352" y="360130"/>
                    <a:pt x="35556" y="360199"/>
                    <a:pt x="49612" y="364906"/>
                  </a:cubicBezTo>
                  <a:cubicBezTo>
                    <a:pt x="48027" y="366499"/>
                    <a:pt x="46443" y="368092"/>
                    <a:pt x="44066" y="370480"/>
                  </a:cubicBezTo>
                  <a:lnTo>
                    <a:pt x="49612" y="376054"/>
                  </a:lnTo>
                  <a:cubicBezTo>
                    <a:pt x="55952" y="371276"/>
                    <a:pt x="62291" y="366499"/>
                    <a:pt x="69621" y="360727"/>
                  </a:cubicBezTo>
                  <a:lnTo>
                    <a:pt x="65460" y="353760"/>
                  </a:lnTo>
                  <a:cubicBezTo>
                    <a:pt x="62291" y="355352"/>
                    <a:pt x="60706" y="356944"/>
                    <a:pt x="59121" y="358537"/>
                  </a:cubicBezTo>
                  <a:cubicBezTo>
                    <a:pt x="59116" y="358535"/>
                    <a:pt x="58783" y="358416"/>
                    <a:pt x="36934" y="350575"/>
                  </a:cubicBezTo>
                  <a:close/>
                  <a:moveTo>
                    <a:pt x="123027" y="315709"/>
                  </a:moveTo>
                  <a:cubicBezTo>
                    <a:pt x="114941" y="320506"/>
                    <a:pt x="108473" y="325302"/>
                    <a:pt x="100994" y="330898"/>
                  </a:cubicBezTo>
                  <a:lnTo>
                    <a:pt x="105239" y="336494"/>
                  </a:lnTo>
                  <a:cubicBezTo>
                    <a:pt x="113324" y="331698"/>
                    <a:pt x="119793" y="326901"/>
                    <a:pt x="127272" y="321305"/>
                  </a:cubicBezTo>
                  <a:close/>
                  <a:moveTo>
                    <a:pt x="200962" y="276820"/>
                  </a:moveTo>
                  <a:lnTo>
                    <a:pt x="197610" y="296265"/>
                  </a:lnTo>
                  <a:lnTo>
                    <a:pt x="205656" y="297606"/>
                  </a:lnTo>
                  <a:lnTo>
                    <a:pt x="209008" y="278831"/>
                  </a:lnTo>
                  <a:close/>
                  <a:moveTo>
                    <a:pt x="241035" y="241954"/>
                  </a:moveTo>
                  <a:cubicBezTo>
                    <a:pt x="232949" y="245152"/>
                    <a:pt x="226481" y="249949"/>
                    <a:pt x="218395" y="254745"/>
                  </a:cubicBezTo>
                  <a:lnTo>
                    <a:pt x="223247" y="262740"/>
                  </a:lnTo>
                  <a:cubicBezTo>
                    <a:pt x="229715" y="257943"/>
                    <a:pt x="237801" y="253146"/>
                    <a:pt x="245280" y="248949"/>
                  </a:cubicBezTo>
                  <a:close/>
                  <a:moveTo>
                    <a:pt x="436978" y="179598"/>
                  </a:moveTo>
                  <a:lnTo>
                    <a:pt x="432284" y="205077"/>
                  </a:lnTo>
                  <a:lnTo>
                    <a:pt x="440330" y="206418"/>
                  </a:lnTo>
                  <a:lnTo>
                    <a:pt x="445024" y="180939"/>
                  </a:lnTo>
                  <a:close/>
                  <a:moveTo>
                    <a:pt x="365353" y="177587"/>
                  </a:moveTo>
                  <a:cubicBezTo>
                    <a:pt x="357267" y="180827"/>
                    <a:pt x="349182" y="185688"/>
                    <a:pt x="341703" y="189942"/>
                  </a:cubicBezTo>
                  <a:lnTo>
                    <a:pt x="345948" y="197031"/>
                  </a:lnTo>
                  <a:cubicBezTo>
                    <a:pt x="352416" y="193790"/>
                    <a:pt x="360502" y="188929"/>
                    <a:pt x="368183" y="184676"/>
                  </a:cubicBezTo>
                  <a:close/>
                  <a:moveTo>
                    <a:pt x="281975" y="197031"/>
                  </a:moveTo>
                  <a:lnTo>
                    <a:pt x="278740" y="204971"/>
                  </a:lnTo>
                  <a:cubicBezTo>
                    <a:pt x="278744" y="204973"/>
                    <a:pt x="278973" y="205098"/>
                    <a:pt x="293294" y="212911"/>
                  </a:cubicBezTo>
                  <a:cubicBezTo>
                    <a:pt x="288443" y="216088"/>
                    <a:pt x="283592" y="217676"/>
                    <a:pt x="279347" y="221646"/>
                  </a:cubicBezTo>
                  <a:lnTo>
                    <a:pt x="283592" y="227204"/>
                  </a:lnTo>
                  <a:cubicBezTo>
                    <a:pt x="291677" y="224028"/>
                    <a:pt x="298146" y="219263"/>
                    <a:pt x="306029" y="215492"/>
                  </a:cubicBezTo>
                  <a:lnTo>
                    <a:pt x="304614" y="211324"/>
                  </a:lnTo>
                  <a:lnTo>
                    <a:pt x="305827" y="209537"/>
                  </a:lnTo>
                  <a:lnTo>
                    <a:pt x="302997" y="208147"/>
                  </a:lnTo>
                  <a:cubicBezTo>
                    <a:pt x="302991" y="208144"/>
                    <a:pt x="302658" y="207968"/>
                    <a:pt x="281975" y="197031"/>
                  </a:cubicBezTo>
                  <a:close/>
                  <a:moveTo>
                    <a:pt x="430422" y="150767"/>
                  </a:moveTo>
                  <a:cubicBezTo>
                    <a:pt x="420812" y="153936"/>
                    <a:pt x="412803" y="157106"/>
                    <a:pt x="405195" y="161266"/>
                  </a:cubicBezTo>
                  <a:lnTo>
                    <a:pt x="407998" y="168200"/>
                  </a:lnTo>
                  <a:cubicBezTo>
                    <a:pt x="416007" y="165030"/>
                    <a:pt x="424015" y="161860"/>
                    <a:pt x="433225" y="157700"/>
                  </a:cubicBezTo>
                  <a:close/>
                  <a:moveTo>
                    <a:pt x="496131" y="127970"/>
                  </a:moveTo>
                  <a:cubicBezTo>
                    <a:pt x="488122" y="131188"/>
                    <a:pt x="480113" y="132797"/>
                    <a:pt x="470904" y="137022"/>
                  </a:cubicBezTo>
                  <a:lnTo>
                    <a:pt x="473707" y="144062"/>
                  </a:lnTo>
                  <a:cubicBezTo>
                    <a:pt x="481716" y="140843"/>
                    <a:pt x="489724" y="139234"/>
                    <a:pt x="498934" y="135010"/>
                  </a:cubicBezTo>
                  <a:close/>
                  <a:moveTo>
                    <a:pt x="486595" y="107185"/>
                  </a:moveTo>
                  <a:lnTo>
                    <a:pt x="481901" y="113890"/>
                  </a:lnTo>
                  <a:lnTo>
                    <a:pt x="502016" y="129982"/>
                  </a:lnTo>
                  <a:lnTo>
                    <a:pt x="507380" y="123277"/>
                  </a:lnTo>
                  <a:close/>
                  <a:moveTo>
                    <a:pt x="221748" y="163506"/>
                  </a:moveTo>
                  <a:lnTo>
                    <a:pt x="218395" y="171552"/>
                  </a:lnTo>
                  <a:lnTo>
                    <a:pt x="240522" y="184292"/>
                  </a:lnTo>
                  <a:lnTo>
                    <a:pt x="245886" y="176246"/>
                  </a:lnTo>
                  <a:close/>
                  <a:moveTo>
                    <a:pt x="430273" y="64273"/>
                  </a:moveTo>
                  <a:lnTo>
                    <a:pt x="425579" y="72319"/>
                  </a:lnTo>
                  <a:lnTo>
                    <a:pt x="446365" y="88411"/>
                  </a:lnTo>
                  <a:lnTo>
                    <a:pt x="451058" y="80365"/>
                  </a:lnTo>
                  <a:close/>
                  <a:moveTo>
                    <a:pt x="160732" y="129982"/>
                  </a:moveTo>
                  <a:lnTo>
                    <a:pt x="158050" y="136016"/>
                  </a:lnTo>
                  <a:lnTo>
                    <a:pt x="180177" y="148755"/>
                  </a:lnTo>
                  <a:lnTo>
                    <a:pt x="183529" y="142721"/>
                  </a:lnTo>
                  <a:close/>
                  <a:moveTo>
                    <a:pt x="376633" y="22702"/>
                  </a:moveTo>
                  <a:lnTo>
                    <a:pt x="371269" y="28737"/>
                  </a:lnTo>
                  <a:lnTo>
                    <a:pt x="392055" y="44829"/>
                  </a:lnTo>
                  <a:lnTo>
                    <a:pt x="397419" y="38794"/>
                  </a:lnTo>
                  <a:close/>
                  <a:moveTo>
                    <a:pt x="221748" y="43487"/>
                  </a:moveTo>
                  <a:lnTo>
                    <a:pt x="217054" y="49522"/>
                  </a:lnTo>
                  <a:lnTo>
                    <a:pt x="390714" y="176246"/>
                  </a:lnTo>
                  <a:lnTo>
                    <a:pt x="397419" y="168200"/>
                  </a:lnTo>
                  <a:close/>
                  <a:moveTo>
                    <a:pt x="314545" y="3494"/>
                  </a:moveTo>
                  <a:cubicBezTo>
                    <a:pt x="327854" y="1026"/>
                    <a:pt x="341228" y="-178"/>
                    <a:pt x="354631" y="21"/>
                  </a:cubicBezTo>
                  <a:cubicBezTo>
                    <a:pt x="418967" y="977"/>
                    <a:pt x="483977" y="34259"/>
                    <a:pt x="545620" y="115216"/>
                  </a:cubicBezTo>
                  <a:cubicBezTo>
                    <a:pt x="542428" y="115216"/>
                    <a:pt x="540832" y="115216"/>
                    <a:pt x="537640" y="116816"/>
                  </a:cubicBezTo>
                  <a:cubicBezTo>
                    <a:pt x="537641" y="116819"/>
                    <a:pt x="537663" y="116873"/>
                    <a:pt x="538039" y="117815"/>
                  </a:cubicBezTo>
                  <a:lnTo>
                    <a:pt x="540832" y="124811"/>
                  </a:lnTo>
                  <a:cubicBezTo>
                    <a:pt x="544024" y="123212"/>
                    <a:pt x="547216" y="123212"/>
                    <a:pt x="552003" y="121613"/>
                  </a:cubicBezTo>
                  <a:cubicBezTo>
                    <a:pt x="555195" y="128010"/>
                    <a:pt x="559983" y="134406"/>
                    <a:pt x="563175" y="139204"/>
                  </a:cubicBezTo>
                  <a:cubicBezTo>
                    <a:pt x="612649" y="257541"/>
                    <a:pt x="577538" y="335900"/>
                    <a:pt x="500933" y="388671"/>
                  </a:cubicBezTo>
                  <a:cubicBezTo>
                    <a:pt x="500935" y="388662"/>
                    <a:pt x="501237" y="387122"/>
                    <a:pt x="548811" y="144001"/>
                  </a:cubicBezTo>
                  <a:cubicBezTo>
                    <a:pt x="548807" y="144001"/>
                    <a:pt x="548609" y="143968"/>
                    <a:pt x="539236" y="142402"/>
                  </a:cubicBezTo>
                  <a:lnTo>
                    <a:pt x="491358" y="395068"/>
                  </a:lnTo>
                  <a:cubicBezTo>
                    <a:pt x="435500" y="428650"/>
                    <a:pt x="360491" y="451038"/>
                    <a:pt x="282290" y="465431"/>
                  </a:cubicBezTo>
                  <a:cubicBezTo>
                    <a:pt x="282292" y="465423"/>
                    <a:pt x="282573" y="463978"/>
                    <a:pt x="330168" y="219162"/>
                  </a:cubicBezTo>
                  <a:cubicBezTo>
                    <a:pt x="330164" y="219161"/>
                    <a:pt x="329966" y="219128"/>
                    <a:pt x="320593" y="217562"/>
                  </a:cubicBezTo>
                  <a:cubicBezTo>
                    <a:pt x="320591" y="217572"/>
                    <a:pt x="320299" y="219102"/>
                    <a:pt x="272714" y="468629"/>
                  </a:cubicBezTo>
                  <a:cubicBezTo>
                    <a:pt x="239200" y="473427"/>
                    <a:pt x="207281" y="478224"/>
                    <a:pt x="173766" y="481422"/>
                  </a:cubicBezTo>
                  <a:cubicBezTo>
                    <a:pt x="173767" y="481419"/>
                    <a:pt x="173767" y="481377"/>
                    <a:pt x="173766" y="480823"/>
                  </a:cubicBezTo>
                  <a:lnTo>
                    <a:pt x="173767" y="476625"/>
                  </a:lnTo>
                  <a:cubicBezTo>
                    <a:pt x="173763" y="476625"/>
                    <a:pt x="173711" y="476625"/>
                    <a:pt x="172769" y="476625"/>
                  </a:cubicBezTo>
                  <a:lnTo>
                    <a:pt x="165787" y="476625"/>
                  </a:lnTo>
                  <a:cubicBezTo>
                    <a:pt x="165786" y="476627"/>
                    <a:pt x="165776" y="476670"/>
                    <a:pt x="165588" y="477425"/>
                  </a:cubicBezTo>
                  <a:lnTo>
                    <a:pt x="164191" y="483022"/>
                  </a:lnTo>
                  <a:cubicBezTo>
                    <a:pt x="130676" y="486220"/>
                    <a:pt x="97161" y="489418"/>
                    <a:pt x="65243" y="491017"/>
                  </a:cubicBezTo>
                  <a:cubicBezTo>
                    <a:pt x="65245" y="491008"/>
                    <a:pt x="65471" y="489875"/>
                    <a:pt x="93970" y="347093"/>
                  </a:cubicBezTo>
                  <a:cubicBezTo>
                    <a:pt x="93966" y="347093"/>
                    <a:pt x="93913" y="347082"/>
                    <a:pt x="92972" y="346894"/>
                  </a:cubicBezTo>
                  <a:lnTo>
                    <a:pt x="85990" y="345495"/>
                  </a:lnTo>
                  <a:cubicBezTo>
                    <a:pt x="85988" y="345503"/>
                    <a:pt x="85761" y="346592"/>
                    <a:pt x="56633" y="486380"/>
                  </a:cubicBezTo>
                  <a:lnTo>
                    <a:pt x="0" y="275023"/>
                  </a:lnTo>
                  <a:cubicBezTo>
                    <a:pt x="15586" y="249413"/>
                    <a:pt x="33478" y="224360"/>
                    <a:pt x="52475" y="199972"/>
                  </a:cubicBezTo>
                  <a:cubicBezTo>
                    <a:pt x="52482" y="199976"/>
                    <a:pt x="53395" y="200570"/>
                    <a:pt x="175363" y="279929"/>
                  </a:cubicBezTo>
                  <a:cubicBezTo>
                    <a:pt x="168979" y="284727"/>
                    <a:pt x="164191" y="287925"/>
                    <a:pt x="159403" y="291123"/>
                  </a:cubicBezTo>
                  <a:cubicBezTo>
                    <a:pt x="159405" y="291126"/>
                    <a:pt x="159437" y="291168"/>
                    <a:pt x="160002" y="291923"/>
                  </a:cubicBezTo>
                  <a:lnTo>
                    <a:pt x="164191" y="297520"/>
                  </a:lnTo>
                  <a:cubicBezTo>
                    <a:pt x="170575" y="292722"/>
                    <a:pt x="178554" y="289524"/>
                    <a:pt x="184938" y="284727"/>
                  </a:cubicBezTo>
                  <a:cubicBezTo>
                    <a:pt x="184937" y="284724"/>
                    <a:pt x="184923" y="284697"/>
                    <a:pt x="184739" y="284327"/>
                  </a:cubicBezTo>
                  <a:lnTo>
                    <a:pt x="183342" y="281529"/>
                  </a:lnTo>
                  <a:cubicBezTo>
                    <a:pt x="183344" y="281527"/>
                    <a:pt x="183365" y="281494"/>
                    <a:pt x="183741" y="280929"/>
                  </a:cubicBezTo>
                  <a:lnTo>
                    <a:pt x="186534" y="276731"/>
                  </a:lnTo>
                  <a:cubicBezTo>
                    <a:pt x="186526" y="276726"/>
                    <a:pt x="185504" y="276068"/>
                    <a:pt x="57263" y="193575"/>
                  </a:cubicBezTo>
                  <a:cubicBezTo>
                    <a:pt x="131449" y="100000"/>
                    <a:pt x="221386" y="20772"/>
                    <a:pt x="314545" y="3494"/>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
            <p:cNvSpPr>
              <a:spLocks/>
            </p:cNvSpPr>
            <p:nvPr/>
          </p:nvSpPr>
          <p:spPr bwMode="auto">
            <a:xfrm rot="9195332" flipV="1">
              <a:off x="-92426" y="1234805"/>
              <a:ext cx="703390" cy="534388"/>
            </a:xfrm>
            <a:custGeom>
              <a:avLst/>
              <a:gdLst/>
              <a:ahLst/>
              <a:cxnLst/>
              <a:rect l="l" t="t" r="r" b="b"/>
              <a:pathLst>
                <a:path w="654723" h="497414">
                  <a:moveTo>
                    <a:pt x="513603" y="385441"/>
                  </a:moveTo>
                  <a:lnTo>
                    <a:pt x="521649" y="387452"/>
                  </a:lnTo>
                  <a:lnTo>
                    <a:pt x="516955" y="412931"/>
                  </a:lnTo>
                  <a:lnTo>
                    <a:pt x="508909" y="411590"/>
                  </a:lnTo>
                  <a:close/>
                  <a:moveTo>
                    <a:pt x="630873" y="304671"/>
                  </a:moveTo>
                  <a:cubicBezTo>
                    <a:pt x="614571" y="387978"/>
                    <a:pt x="614437" y="388666"/>
                    <a:pt x="614435" y="388672"/>
                  </a:cubicBezTo>
                  <a:cubicBezTo>
                    <a:pt x="630087" y="377890"/>
                    <a:pt x="644006" y="366040"/>
                    <a:pt x="654723" y="352001"/>
                  </a:cubicBezTo>
                  <a:close/>
                  <a:moveTo>
                    <a:pt x="525001" y="317050"/>
                  </a:moveTo>
                  <a:lnTo>
                    <a:pt x="534388" y="318391"/>
                  </a:lnTo>
                  <a:lnTo>
                    <a:pt x="529694" y="343870"/>
                  </a:lnTo>
                  <a:lnTo>
                    <a:pt x="520308" y="342529"/>
                  </a:lnTo>
                  <a:close/>
                  <a:moveTo>
                    <a:pt x="290326" y="408237"/>
                  </a:moveTo>
                  <a:lnTo>
                    <a:pt x="300384" y="408237"/>
                  </a:lnTo>
                  <a:lnTo>
                    <a:pt x="295020" y="435057"/>
                  </a:lnTo>
                  <a:lnTo>
                    <a:pt x="287644" y="433716"/>
                  </a:lnTo>
                  <a:close/>
                  <a:moveTo>
                    <a:pt x="537741" y="247989"/>
                  </a:moveTo>
                  <a:lnTo>
                    <a:pt x="545787" y="250000"/>
                  </a:lnTo>
                  <a:lnTo>
                    <a:pt x="541093" y="275479"/>
                  </a:lnTo>
                  <a:lnTo>
                    <a:pt x="533047" y="273468"/>
                  </a:lnTo>
                  <a:close/>
                  <a:moveTo>
                    <a:pt x="303066" y="339176"/>
                  </a:moveTo>
                  <a:lnTo>
                    <a:pt x="311112" y="341188"/>
                  </a:lnTo>
                  <a:lnTo>
                    <a:pt x="306418" y="366667"/>
                  </a:lnTo>
                  <a:lnTo>
                    <a:pt x="298372" y="364656"/>
                  </a:lnTo>
                  <a:close/>
                  <a:moveTo>
                    <a:pt x="66966" y="438410"/>
                  </a:moveTo>
                  <a:lnTo>
                    <a:pt x="71744" y="444847"/>
                  </a:lnTo>
                  <a:cubicBezTo>
                    <a:pt x="65374" y="451283"/>
                    <a:pt x="59004" y="456111"/>
                    <a:pt x="52634" y="462548"/>
                  </a:cubicBezTo>
                  <a:lnTo>
                    <a:pt x="46265" y="454502"/>
                  </a:lnTo>
                  <a:cubicBezTo>
                    <a:pt x="52634" y="449674"/>
                    <a:pt x="59004" y="444847"/>
                    <a:pt x="66966" y="438410"/>
                  </a:cubicBezTo>
                  <a:close/>
                  <a:moveTo>
                    <a:pt x="550480" y="179598"/>
                  </a:moveTo>
                  <a:lnTo>
                    <a:pt x="558526" y="180939"/>
                  </a:lnTo>
                  <a:lnTo>
                    <a:pt x="553832" y="206418"/>
                  </a:lnTo>
                  <a:lnTo>
                    <a:pt x="545786" y="205077"/>
                  </a:lnTo>
                  <a:close/>
                  <a:moveTo>
                    <a:pt x="121597" y="395498"/>
                  </a:moveTo>
                  <a:lnTo>
                    <a:pt x="127257" y="401030"/>
                  </a:lnTo>
                  <a:cubicBezTo>
                    <a:pt x="119980" y="408142"/>
                    <a:pt x="113512" y="412883"/>
                    <a:pt x="107043" y="417625"/>
                  </a:cubicBezTo>
                  <a:lnTo>
                    <a:pt x="101383" y="412093"/>
                  </a:lnTo>
                  <a:cubicBezTo>
                    <a:pt x="108661" y="406561"/>
                    <a:pt x="115129" y="401820"/>
                    <a:pt x="121597" y="395498"/>
                  </a:cubicBezTo>
                  <a:close/>
                  <a:moveTo>
                    <a:pt x="314464" y="276820"/>
                  </a:moveTo>
                  <a:lnTo>
                    <a:pt x="322510" y="278831"/>
                  </a:lnTo>
                  <a:lnTo>
                    <a:pt x="319158" y="297606"/>
                  </a:lnTo>
                  <a:lnTo>
                    <a:pt x="311112" y="296265"/>
                  </a:lnTo>
                  <a:close/>
                  <a:moveTo>
                    <a:pt x="236529" y="315709"/>
                  </a:moveTo>
                  <a:lnTo>
                    <a:pt x="240774" y="321305"/>
                  </a:lnTo>
                  <a:cubicBezTo>
                    <a:pt x="233295" y="326901"/>
                    <a:pt x="226826" y="331698"/>
                    <a:pt x="218741" y="336494"/>
                  </a:cubicBezTo>
                  <a:lnTo>
                    <a:pt x="214496" y="330898"/>
                  </a:lnTo>
                  <a:cubicBezTo>
                    <a:pt x="221975" y="325302"/>
                    <a:pt x="228443" y="320506"/>
                    <a:pt x="236529" y="315709"/>
                  </a:cubicBezTo>
                  <a:close/>
                  <a:moveTo>
                    <a:pt x="150435" y="350575"/>
                  </a:moveTo>
                  <a:cubicBezTo>
                    <a:pt x="172335" y="358434"/>
                    <a:pt x="172619" y="358536"/>
                    <a:pt x="172623" y="358537"/>
                  </a:cubicBezTo>
                  <a:cubicBezTo>
                    <a:pt x="174208" y="356944"/>
                    <a:pt x="175793" y="355352"/>
                    <a:pt x="178962" y="353760"/>
                  </a:cubicBezTo>
                  <a:lnTo>
                    <a:pt x="183123" y="360727"/>
                  </a:lnTo>
                  <a:cubicBezTo>
                    <a:pt x="175793" y="366499"/>
                    <a:pt x="169454" y="371276"/>
                    <a:pt x="163114" y="376054"/>
                  </a:cubicBezTo>
                  <a:lnTo>
                    <a:pt x="157568" y="370480"/>
                  </a:lnTo>
                  <a:cubicBezTo>
                    <a:pt x="159945" y="368092"/>
                    <a:pt x="161529" y="366499"/>
                    <a:pt x="163114" y="364907"/>
                  </a:cubicBezTo>
                  <a:cubicBezTo>
                    <a:pt x="149073" y="360204"/>
                    <a:pt x="148854" y="360130"/>
                    <a:pt x="148851" y="360129"/>
                  </a:cubicBezTo>
                  <a:cubicBezTo>
                    <a:pt x="150402" y="350777"/>
                    <a:pt x="150435" y="350579"/>
                    <a:pt x="150435" y="350575"/>
                  </a:cubicBezTo>
                  <a:close/>
                  <a:moveTo>
                    <a:pt x="518697" y="161266"/>
                  </a:moveTo>
                  <a:cubicBezTo>
                    <a:pt x="526305" y="157106"/>
                    <a:pt x="534314" y="153936"/>
                    <a:pt x="543924" y="150767"/>
                  </a:cubicBezTo>
                  <a:lnTo>
                    <a:pt x="546727" y="157700"/>
                  </a:lnTo>
                  <a:cubicBezTo>
                    <a:pt x="537517" y="161861"/>
                    <a:pt x="529509" y="165030"/>
                    <a:pt x="521500" y="168200"/>
                  </a:cubicBezTo>
                  <a:close/>
                  <a:moveTo>
                    <a:pt x="354537" y="241954"/>
                  </a:moveTo>
                  <a:lnTo>
                    <a:pt x="358782" y="248949"/>
                  </a:lnTo>
                  <a:cubicBezTo>
                    <a:pt x="351303" y="253146"/>
                    <a:pt x="343217" y="257943"/>
                    <a:pt x="336749" y="262740"/>
                  </a:cubicBezTo>
                  <a:lnTo>
                    <a:pt x="331897" y="254745"/>
                  </a:lnTo>
                  <a:cubicBezTo>
                    <a:pt x="339983" y="249949"/>
                    <a:pt x="346451" y="245152"/>
                    <a:pt x="354537" y="241954"/>
                  </a:cubicBezTo>
                  <a:close/>
                  <a:moveTo>
                    <a:pt x="478855" y="177587"/>
                  </a:moveTo>
                  <a:lnTo>
                    <a:pt x="481685" y="184676"/>
                  </a:lnTo>
                  <a:cubicBezTo>
                    <a:pt x="474004" y="188929"/>
                    <a:pt x="465918" y="193790"/>
                    <a:pt x="459450" y="197031"/>
                  </a:cubicBezTo>
                  <a:lnTo>
                    <a:pt x="455205" y="189942"/>
                  </a:lnTo>
                  <a:cubicBezTo>
                    <a:pt x="462684" y="185688"/>
                    <a:pt x="470769" y="180827"/>
                    <a:pt x="478855" y="177587"/>
                  </a:cubicBezTo>
                  <a:close/>
                  <a:moveTo>
                    <a:pt x="395477" y="197031"/>
                  </a:moveTo>
                  <a:cubicBezTo>
                    <a:pt x="416242" y="208011"/>
                    <a:pt x="416496" y="208146"/>
                    <a:pt x="416499" y="208147"/>
                  </a:cubicBezTo>
                  <a:lnTo>
                    <a:pt x="419329" y="209537"/>
                  </a:lnTo>
                  <a:lnTo>
                    <a:pt x="418116" y="211324"/>
                  </a:lnTo>
                  <a:lnTo>
                    <a:pt x="419531" y="215492"/>
                  </a:lnTo>
                  <a:cubicBezTo>
                    <a:pt x="411648" y="219263"/>
                    <a:pt x="405179" y="224028"/>
                    <a:pt x="397093" y="227204"/>
                  </a:cubicBezTo>
                  <a:lnTo>
                    <a:pt x="392849" y="221646"/>
                  </a:lnTo>
                  <a:cubicBezTo>
                    <a:pt x="397094" y="217676"/>
                    <a:pt x="401945" y="216088"/>
                    <a:pt x="406796" y="212912"/>
                  </a:cubicBezTo>
                  <a:cubicBezTo>
                    <a:pt x="392482" y="205102"/>
                    <a:pt x="392246" y="204973"/>
                    <a:pt x="392242" y="204971"/>
                  </a:cubicBezTo>
                  <a:close/>
                  <a:moveTo>
                    <a:pt x="84483" y="328449"/>
                  </a:moveTo>
                  <a:lnTo>
                    <a:pt x="109962" y="337835"/>
                  </a:lnTo>
                  <a:lnTo>
                    <a:pt x="107280" y="345881"/>
                  </a:lnTo>
                  <a:lnTo>
                    <a:pt x="81801" y="336494"/>
                  </a:lnTo>
                  <a:close/>
                  <a:moveTo>
                    <a:pt x="335250" y="163506"/>
                  </a:moveTo>
                  <a:lnTo>
                    <a:pt x="359388" y="176246"/>
                  </a:lnTo>
                  <a:lnTo>
                    <a:pt x="354024" y="184292"/>
                  </a:lnTo>
                  <a:lnTo>
                    <a:pt x="331897" y="171552"/>
                  </a:lnTo>
                  <a:close/>
                  <a:moveTo>
                    <a:pt x="274234" y="129982"/>
                  </a:moveTo>
                  <a:lnTo>
                    <a:pt x="297031" y="142721"/>
                  </a:lnTo>
                  <a:lnTo>
                    <a:pt x="293679" y="148756"/>
                  </a:lnTo>
                  <a:lnTo>
                    <a:pt x="271552" y="136016"/>
                  </a:lnTo>
                  <a:close/>
                  <a:moveTo>
                    <a:pt x="335250" y="43487"/>
                  </a:moveTo>
                  <a:lnTo>
                    <a:pt x="510921" y="168200"/>
                  </a:lnTo>
                  <a:lnTo>
                    <a:pt x="504216" y="176246"/>
                  </a:lnTo>
                  <a:lnTo>
                    <a:pt x="330556" y="49522"/>
                  </a:lnTo>
                  <a:close/>
                  <a:moveTo>
                    <a:pt x="388356" y="14553"/>
                  </a:moveTo>
                  <a:cubicBezTo>
                    <a:pt x="309513" y="43701"/>
                    <a:pt x="234353" y="113368"/>
                    <a:pt x="170765" y="193575"/>
                  </a:cubicBezTo>
                  <a:cubicBezTo>
                    <a:pt x="299211" y="276200"/>
                    <a:pt x="300031" y="276728"/>
                    <a:pt x="300036" y="276731"/>
                  </a:cubicBezTo>
                  <a:lnTo>
                    <a:pt x="297243" y="280929"/>
                  </a:lnTo>
                  <a:cubicBezTo>
                    <a:pt x="296867" y="281495"/>
                    <a:pt x="296846" y="281527"/>
                    <a:pt x="296844" y="281529"/>
                  </a:cubicBezTo>
                  <a:lnTo>
                    <a:pt x="298241" y="284327"/>
                  </a:lnTo>
                  <a:cubicBezTo>
                    <a:pt x="298425" y="284697"/>
                    <a:pt x="298439" y="284724"/>
                    <a:pt x="298440" y="284727"/>
                  </a:cubicBezTo>
                  <a:cubicBezTo>
                    <a:pt x="292056" y="289524"/>
                    <a:pt x="284077" y="292722"/>
                    <a:pt x="277693" y="297520"/>
                  </a:cubicBezTo>
                  <a:lnTo>
                    <a:pt x="273504" y="291923"/>
                  </a:lnTo>
                  <a:cubicBezTo>
                    <a:pt x="272930" y="291156"/>
                    <a:pt x="272906" y="291125"/>
                    <a:pt x="272905" y="291123"/>
                  </a:cubicBezTo>
                  <a:cubicBezTo>
                    <a:pt x="277693" y="287925"/>
                    <a:pt x="282481" y="284727"/>
                    <a:pt x="288865" y="279930"/>
                  </a:cubicBezTo>
                  <a:cubicBezTo>
                    <a:pt x="166721" y="200456"/>
                    <a:pt x="165982" y="199975"/>
                    <a:pt x="165977" y="199972"/>
                  </a:cubicBezTo>
                  <a:cubicBezTo>
                    <a:pt x="114907" y="265537"/>
                    <a:pt x="71817" y="335900"/>
                    <a:pt x="41494" y="396668"/>
                  </a:cubicBezTo>
                  <a:cubicBezTo>
                    <a:pt x="104799" y="423626"/>
                    <a:pt x="105327" y="423851"/>
                    <a:pt x="105332" y="423853"/>
                  </a:cubicBezTo>
                  <a:lnTo>
                    <a:pt x="102539" y="430849"/>
                  </a:lnTo>
                  <a:cubicBezTo>
                    <a:pt x="102156" y="431808"/>
                    <a:pt x="102140" y="431847"/>
                    <a:pt x="102140" y="431849"/>
                  </a:cubicBezTo>
                  <a:cubicBezTo>
                    <a:pt x="38817" y="404882"/>
                    <a:pt x="38306" y="404665"/>
                    <a:pt x="38302" y="404663"/>
                  </a:cubicBezTo>
                  <a:cubicBezTo>
                    <a:pt x="22343" y="438246"/>
                    <a:pt x="9576" y="468629"/>
                    <a:pt x="0" y="494216"/>
                  </a:cubicBezTo>
                  <a:cubicBezTo>
                    <a:pt x="3192" y="491017"/>
                    <a:pt x="7980" y="487819"/>
                    <a:pt x="12768" y="483022"/>
                  </a:cubicBezTo>
                  <a:lnTo>
                    <a:pt x="18353" y="488619"/>
                  </a:lnTo>
                  <a:cubicBezTo>
                    <a:pt x="19118" y="489385"/>
                    <a:pt x="19150" y="489417"/>
                    <a:pt x="19151" y="489418"/>
                  </a:cubicBezTo>
                  <a:lnTo>
                    <a:pt x="9576" y="497414"/>
                  </a:lnTo>
                  <a:cubicBezTo>
                    <a:pt x="49474" y="495815"/>
                    <a:pt x="106928" y="495815"/>
                    <a:pt x="169169" y="491017"/>
                  </a:cubicBezTo>
                  <a:cubicBezTo>
                    <a:pt x="199307" y="346384"/>
                    <a:pt x="199491" y="345500"/>
                    <a:pt x="199492" y="345495"/>
                  </a:cubicBezTo>
                  <a:lnTo>
                    <a:pt x="206474" y="346894"/>
                  </a:lnTo>
                  <a:cubicBezTo>
                    <a:pt x="207429" y="347085"/>
                    <a:pt x="207470" y="347093"/>
                    <a:pt x="207472" y="347094"/>
                  </a:cubicBezTo>
                  <a:cubicBezTo>
                    <a:pt x="178924" y="490118"/>
                    <a:pt x="178746" y="491012"/>
                    <a:pt x="178745" y="491017"/>
                  </a:cubicBezTo>
                  <a:cubicBezTo>
                    <a:pt x="210663" y="489418"/>
                    <a:pt x="244178" y="486220"/>
                    <a:pt x="277693" y="483022"/>
                  </a:cubicBezTo>
                  <a:lnTo>
                    <a:pt x="279089" y="477425"/>
                  </a:lnTo>
                  <a:cubicBezTo>
                    <a:pt x="279277" y="476671"/>
                    <a:pt x="279288" y="476628"/>
                    <a:pt x="279289" y="476625"/>
                  </a:cubicBezTo>
                  <a:lnTo>
                    <a:pt x="286271" y="476625"/>
                  </a:lnTo>
                  <a:cubicBezTo>
                    <a:pt x="287212" y="476625"/>
                    <a:pt x="287265" y="476625"/>
                    <a:pt x="287268" y="476625"/>
                  </a:cubicBezTo>
                  <a:lnTo>
                    <a:pt x="287269" y="480823"/>
                  </a:lnTo>
                  <a:cubicBezTo>
                    <a:pt x="287268" y="481388"/>
                    <a:pt x="287268" y="481421"/>
                    <a:pt x="287268" y="481423"/>
                  </a:cubicBezTo>
                  <a:cubicBezTo>
                    <a:pt x="320783" y="478224"/>
                    <a:pt x="352702" y="473427"/>
                    <a:pt x="386216" y="468629"/>
                  </a:cubicBezTo>
                  <a:cubicBezTo>
                    <a:pt x="433824" y="218983"/>
                    <a:pt x="434093" y="217570"/>
                    <a:pt x="434095" y="217562"/>
                  </a:cubicBezTo>
                  <a:cubicBezTo>
                    <a:pt x="443471" y="219128"/>
                    <a:pt x="443666" y="219161"/>
                    <a:pt x="443670" y="219162"/>
                  </a:cubicBezTo>
                  <a:cubicBezTo>
                    <a:pt x="396084" y="463930"/>
                    <a:pt x="395794" y="465422"/>
                    <a:pt x="395792" y="465431"/>
                  </a:cubicBezTo>
                  <a:cubicBezTo>
                    <a:pt x="473993" y="451039"/>
                    <a:pt x="549002" y="428650"/>
                    <a:pt x="604860" y="395068"/>
                  </a:cubicBezTo>
                  <a:lnTo>
                    <a:pt x="624417" y="291860"/>
                  </a:lnTo>
                  <a:lnTo>
                    <a:pt x="496336" y="37690"/>
                  </a:lnTo>
                  <a:lnTo>
                    <a:pt x="484771" y="28737"/>
                  </a:lnTo>
                  <a:lnTo>
                    <a:pt x="489272" y="23673"/>
                  </a:lnTo>
                  <a:lnTo>
                    <a:pt x="478082" y="1467"/>
                  </a:lnTo>
                  <a:lnTo>
                    <a:pt x="468133" y="22"/>
                  </a:lnTo>
                  <a:cubicBezTo>
                    <a:pt x="441326" y="-377"/>
                    <a:pt x="414636" y="4837"/>
                    <a:pt x="388356" y="14553"/>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1" name="Freeform 5"/>
            <p:cNvSpPr>
              <a:spLocks/>
            </p:cNvSpPr>
            <p:nvPr/>
          </p:nvSpPr>
          <p:spPr bwMode="auto">
            <a:xfrm rot="2242058" flipH="1" flipV="1">
              <a:off x="4473315" y="496842"/>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
            <p:cNvSpPr>
              <a:spLocks/>
            </p:cNvSpPr>
            <p:nvPr/>
          </p:nvSpPr>
          <p:spPr bwMode="auto">
            <a:xfrm rot="8560752" flipH="1" flipV="1">
              <a:off x="5625466" y="14366"/>
              <a:ext cx="751439" cy="531163"/>
            </a:xfrm>
            <a:custGeom>
              <a:avLst/>
              <a:gdLst/>
              <a:ahLst/>
              <a:cxnLst/>
              <a:rect l="l" t="t" r="r" b="b"/>
              <a:pathLst>
                <a:path w="699447" h="494412">
                  <a:moveTo>
                    <a:pt x="66966" y="435408"/>
                  </a:moveTo>
                  <a:cubicBezTo>
                    <a:pt x="59004" y="441845"/>
                    <a:pt x="52634" y="446672"/>
                    <a:pt x="46264" y="451500"/>
                  </a:cubicBezTo>
                  <a:lnTo>
                    <a:pt x="52634" y="459546"/>
                  </a:lnTo>
                  <a:cubicBezTo>
                    <a:pt x="59004" y="453109"/>
                    <a:pt x="65374" y="448281"/>
                    <a:pt x="71744" y="441845"/>
                  </a:cubicBezTo>
                  <a:close/>
                  <a:moveTo>
                    <a:pt x="121597" y="392496"/>
                  </a:moveTo>
                  <a:cubicBezTo>
                    <a:pt x="115129" y="398818"/>
                    <a:pt x="108660" y="403559"/>
                    <a:pt x="101383" y="409091"/>
                  </a:cubicBezTo>
                  <a:lnTo>
                    <a:pt x="107043" y="414623"/>
                  </a:lnTo>
                  <a:cubicBezTo>
                    <a:pt x="113512" y="409881"/>
                    <a:pt x="119980" y="405140"/>
                    <a:pt x="127257" y="398028"/>
                  </a:cubicBezTo>
                  <a:close/>
                  <a:moveTo>
                    <a:pt x="109962" y="334834"/>
                  </a:moveTo>
                  <a:lnTo>
                    <a:pt x="84483" y="325447"/>
                  </a:lnTo>
                  <a:lnTo>
                    <a:pt x="81801" y="333493"/>
                  </a:lnTo>
                  <a:lnTo>
                    <a:pt x="107280" y="342879"/>
                  </a:lnTo>
                  <a:close/>
                  <a:moveTo>
                    <a:pt x="178962" y="350758"/>
                  </a:moveTo>
                  <a:cubicBezTo>
                    <a:pt x="175793" y="352350"/>
                    <a:pt x="174208" y="353942"/>
                    <a:pt x="172623" y="355535"/>
                  </a:cubicBezTo>
                  <a:cubicBezTo>
                    <a:pt x="172617" y="355533"/>
                    <a:pt x="172254" y="355403"/>
                    <a:pt x="150436" y="347573"/>
                  </a:cubicBezTo>
                  <a:cubicBezTo>
                    <a:pt x="150434" y="347580"/>
                    <a:pt x="150392" y="347839"/>
                    <a:pt x="148851" y="357127"/>
                  </a:cubicBezTo>
                  <a:cubicBezTo>
                    <a:pt x="148857" y="357129"/>
                    <a:pt x="149147" y="357227"/>
                    <a:pt x="163115" y="361905"/>
                  </a:cubicBezTo>
                  <a:cubicBezTo>
                    <a:pt x="161529" y="363497"/>
                    <a:pt x="159945" y="365090"/>
                    <a:pt x="157568" y="367478"/>
                  </a:cubicBezTo>
                  <a:lnTo>
                    <a:pt x="163114" y="373052"/>
                  </a:lnTo>
                  <a:cubicBezTo>
                    <a:pt x="169454" y="368274"/>
                    <a:pt x="175793" y="363497"/>
                    <a:pt x="183122" y="357725"/>
                  </a:cubicBezTo>
                  <a:close/>
                  <a:moveTo>
                    <a:pt x="300384" y="405236"/>
                  </a:moveTo>
                  <a:lnTo>
                    <a:pt x="290326" y="405235"/>
                  </a:lnTo>
                  <a:lnTo>
                    <a:pt x="287644" y="430714"/>
                  </a:lnTo>
                  <a:lnTo>
                    <a:pt x="295020" y="432055"/>
                  </a:lnTo>
                  <a:close/>
                  <a:moveTo>
                    <a:pt x="236529" y="312707"/>
                  </a:moveTo>
                  <a:cubicBezTo>
                    <a:pt x="228443" y="317504"/>
                    <a:pt x="221975" y="322301"/>
                    <a:pt x="214496" y="327896"/>
                  </a:cubicBezTo>
                  <a:lnTo>
                    <a:pt x="218741" y="333493"/>
                  </a:lnTo>
                  <a:cubicBezTo>
                    <a:pt x="226827" y="328696"/>
                    <a:pt x="233295" y="323899"/>
                    <a:pt x="240774" y="318303"/>
                  </a:cubicBezTo>
                  <a:close/>
                  <a:moveTo>
                    <a:pt x="311112" y="338186"/>
                  </a:moveTo>
                  <a:lnTo>
                    <a:pt x="303066" y="336175"/>
                  </a:lnTo>
                  <a:lnTo>
                    <a:pt x="298372" y="361654"/>
                  </a:lnTo>
                  <a:lnTo>
                    <a:pt x="306418" y="363665"/>
                  </a:lnTo>
                  <a:close/>
                  <a:moveTo>
                    <a:pt x="322510" y="275829"/>
                  </a:moveTo>
                  <a:lnTo>
                    <a:pt x="314464" y="273818"/>
                  </a:lnTo>
                  <a:lnTo>
                    <a:pt x="311112" y="293263"/>
                  </a:lnTo>
                  <a:lnTo>
                    <a:pt x="319158" y="294604"/>
                  </a:lnTo>
                  <a:close/>
                  <a:moveTo>
                    <a:pt x="521649" y="384450"/>
                  </a:moveTo>
                  <a:lnTo>
                    <a:pt x="513603" y="382438"/>
                  </a:lnTo>
                  <a:lnTo>
                    <a:pt x="508909" y="408588"/>
                  </a:lnTo>
                  <a:lnTo>
                    <a:pt x="516955" y="409929"/>
                  </a:lnTo>
                  <a:close/>
                  <a:moveTo>
                    <a:pt x="354537" y="238952"/>
                  </a:moveTo>
                  <a:cubicBezTo>
                    <a:pt x="346451" y="242150"/>
                    <a:pt x="339983" y="246947"/>
                    <a:pt x="331897" y="251744"/>
                  </a:cubicBezTo>
                  <a:lnTo>
                    <a:pt x="336748" y="259738"/>
                  </a:lnTo>
                  <a:cubicBezTo>
                    <a:pt x="343217" y="254941"/>
                    <a:pt x="351303" y="250144"/>
                    <a:pt x="358781" y="245947"/>
                  </a:cubicBezTo>
                  <a:close/>
                  <a:moveTo>
                    <a:pt x="297031" y="139719"/>
                  </a:moveTo>
                  <a:lnTo>
                    <a:pt x="274235" y="126980"/>
                  </a:lnTo>
                  <a:lnTo>
                    <a:pt x="271553" y="133014"/>
                  </a:lnTo>
                  <a:lnTo>
                    <a:pt x="293679" y="145754"/>
                  </a:lnTo>
                  <a:close/>
                  <a:moveTo>
                    <a:pt x="534388" y="315389"/>
                  </a:moveTo>
                  <a:lnTo>
                    <a:pt x="525001" y="314048"/>
                  </a:lnTo>
                  <a:lnTo>
                    <a:pt x="520307" y="339527"/>
                  </a:lnTo>
                  <a:lnTo>
                    <a:pt x="529694" y="340868"/>
                  </a:lnTo>
                  <a:close/>
                  <a:moveTo>
                    <a:pt x="359388" y="173244"/>
                  </a:moveTo>
                  <a:lnTo>
                    <a:pt x="335250" y="160505"/>
                  </a:lnTo>
                  <a:lnTo>
                    <a:pt x="331897" y="168551"/>
                  </a:lnTo>
                  <a:lnTo>
                    <a:pt x="354024" y="181290"/>
                  </a:lnTo>
                  <a:close/>
                  <a:moveTo>
                    <a:pt x="419329" y="206535"/>
                  </a:moveTo>
                  <a:lnTo>
                    <a:pt x="416499" y="205145"/>
                  </a:lnTo>
                  <a:cubicBezTo>
                    <a:pt x="416492" y="205142"/>
                    <a:pt x="416129" y="204950"/>
                    <a:pt x="395477" y="194030"/>
                  </a:cubicBezTo>
                  <a:lnTo>
                    <a:pt x="392242" y="201969"/>
                  </a:lnTo>
                  <a:cubicBezTo>
                    <a:pt x="392248" y="201973"/>
                    <a:pt x="392530" y="202126"/>
                    <a:pt x="406796" y="209910"/>
                  </a:cubicBezTo>
                  <a:cubicBezTo>
                    <a:pt x="401945" y="213086"/>
                    <a:pt x="397094" y="214674"/>
                    <a:pt x="392849" y="218644"/>
                  </a:cubicBezTo>
                  <a:lnTo>
                    <a:pt x="397094" y="224202"/>
                  </a:lnTo>
                  <a:cubicBezTo>
                    <a:pt x="405179" y="221026"/>
                    <a:pt x="411648" y="216261"/>
                    <a:pt x="419531" y="212490"/>
                  </a:cubicBezTo>
                  <a:lnTo>
                    <a:pt x="418116" y="208321"/>
                  </a:lnTo>
                  <a:close/>
                  <a:moveTo>
                    <a:pt x="545787" y="246998"/>
                  </a:moveTo>
                  <a:lnTo>
                    <a:pt x="537741" y="244987"/>
                  </a:lnTo>
                  <a:lnTo>
                    <a:pt x="533047" y="270466"/>
                  </a:lnTo>
                  <a:lnTo>
                    <a:pt x="541093" y="272478"/>
                  </a:lnTo>
                  <a:close/>
                  <a:moveTo>
                    <a:pt x="478855" y="174585"/>
                  </a:moveTo>
                  <a:cubicBezTo>
                    <a:pt x="470769" y="177825"/>
                    <a:pt x="462684" y="182687"/>
                    <a:pt x="455205" y="186940"/>
                  </a:cubicBezTo>
                  <a:lnTo>
                    <a:pt x="459450" y="194029"/>
                  </a:lnTo>
                  <a:cubicBezTo>
                    <a:pt x="465918" y="190789"/>
                    <a:pt x="474004" y="185927"/>
                    <a:pt x="481685" y="181674"/>
                  </a:cubicBezTo>
                  <a:close/>
                  <a:moveTo>
                    <a:pt x="510921" y="165198"/>
                  </a:moveTo>
                  <a:lnTo>
                    <a:pt x="335250" y="40485"/>
                  </a:lnTo>
                  <a:lnTo>
                    <a:pt x="330556" y="46520"/>
                  </a:lnTo>
                  <a:lnTo>
                    <a:pt x="504216" y="173244"/>
                  </a:lnTo>
                  <a:close/>
                  <a:moveTo>
                    <a:pt x="558526" y="177937"/>
                  </a:moveTo>
                  <a:lnTo>
                    <a:pt x="550480" y="176596"/>
                  </a:lnTo>
                  <a:lnTo>
                    <a:pt x="545786" y="202075"/>
                  </a:lnTo>
                  <a:lnTo>
                    <a:pt x="553833" y="203416"/>
                  </a:lnTo>
                  <a:close/>
                  <a:moveTo>
                    <a:pt x="543924" y="147765"/>
                  </a:moveTo>
                  <a:cubicBezTo>
                    <a:pt x="534314" y="150934"/>
                    <a:pt x="526305" y="154104"/>
                    <a:pt x="518697" y="158265"/>
                  </a:cubicBezTo>
                  <a:lnTo>
                    <a:pt x="521500" y="165198"/>
                  </a:lnTo>
                  <a:cubicBezTo>
                    <a:pt x="529509" y="162028"/>
                    <a:pt x="537518" y="158859"/>
                    <a:pt x="546728" y="154698"/>
                  </a:cubicBezTo>
                  <a:close/>
                  <a:moveTo>
                    <a:pt x="609633" y="124968"/>
                  </a:moveTo>
                  <a:cubicBezTo>
                    <a:pt x="601624" y="128187"/>
                    <a:pt x="593616" y="129796"/>
                    <a:pt x="584405" y="134020"/>
                  </a:cubicBezTo>
                  <a:lnTo>
                    <a:pt x="587209" y="141060"/>
                  </a:lnTo>
                  <a:cubicBezTo>
                    <a:pt x="595218" y="137842"/>
                    <a:pt x="603226" y="136232"/>
                    <a:pt x="612437" y="132009"/>
                  </a:cubicBezTo>
                  <a:close/>
                  <a:moveTo>
                    <a:pt x="658992" y="157976"/>
                  </a:moveTo>
                  <a:lnTo>
                    <a:pt x="692197" y="183291"/>
                  </a:lnTo>
                  <a:cubicBezTo>
                    <a:pt x="715603" y="275802"/>
                    <a:pt x="680406" y="340224"/>
                    <a:pt x="614435" y="385670"/>
                  </a:cubicBezTo>
                  <a:cubicBezTo>
                    <a:pt x="614438" y="385654"/>
                    <a:pt x="614802" y="383796"/>
                    <a:pt x="658992" y="157976"/>
                  </a:cubicBezTo>
                  <a:close/>
                  <a:moveTo>
                    <a:pt x="451775" y="0"/>
                  </a:moveTo>
                  <a:lnTo>
                    <a:pt x="485079" y="25390"/>
                  </a:lnTo>
                  <a:lnTo>
                    <a:pt x="484771" y="25735"/>
                  </a:lnTo>
                  <a:lnTo>
                    <a:pt x="505557" y="41827"/>
                  </a:lnTo>
                  <a:lnTo>
                    <a:pt x="505994" y="41335"/>
                  </a:lnTo>
                  <a:lnTo>
                    <a:pt x="540195" y="67409"/>
                  </a:lnTo>
                  <a:lnTo>
                    <a:pt x="539081" y="69317"/>
                  </a:lnTo>
                  <a:lnTo>
                    <a:pt x="559867" y="85409"/>
                  </a:lnTo>
                  <a:lnTo>
                    <a:pt x="561080" y="83331"/>
                  </a:lnTo>
                  <a:lnTo>
                    <a:pt x="596038" y="109982"/>
                  </a:lnTo>
                  <a:lnTo>
                    <a:pt x="595404" y="110888"/>
                  </a:lnTo>
                  <a:lnTo>
                    <a:pt x="615518" y="126980"/>
                  </a:lnTo>
                  <a:lnTo>
                    <a:pt x="616585" y="125646"/>
                  </a:lnTo>
                  <a:lnTo>
                    <a:pt x="650452" y="151465"/>
                  </a:lnTo>
                  <a:lnTo>
                    <a:pt x="604860" y="392066"/>
                  </a:lnTo>
                  <a:cubicBezTo>
                    <a:pt x="549002" y="425649"/>
                    <a:pt x="473993" y="448037"/>
                    <a:pt x="395792" y="462429"/>
                  </a:cubicBezTo>
                  <a:cubicBezTo>
                    <a:pt x="395795" y="462417"/>
                    <a:pt x="396133" y="460675"/>
                    <a:pt x="443670" y="216160"/>
                  </a:cubicBezTo>
                  <a:cubicBezTo>
                    <a:pt x="443662" y="216158"/>
                    <a:pt x="443389" y="216113"/>
                    <a:pt x="434094" y="214560"/>
                  </a:cubicBezTo>
                  <a:cubicBezTo>
                    <a:pt x="434093" y="214568"/>
                    <a:pt x="433834" y="215928"/>
                    <a:pt x="386217" y="465628"/>
                  </a:cubicBezTo>
                  <a:cubicBezTo>
                    <a:pt x="352702" y="470425"/>
                    <a:pt x="320783" y="475222"/>
                    <a:pt x="287269" y="478421"/>
                  </a:cubicBezTo>
                  <a:cubicBezTo>
                    <a:pt x="287269" y="478417"/>
                    <a:pt x="287269" y="478374"/>
                    <a:pt x="287268" y="477821"/>
                  </a:cubicBezTo>
                  <a:lnTo>
                    <a:pt x="287268" y="473623"/>
                  </a:lnTo>
                  <a:cubicBezTo>
                    <a:pt x="287266" y="473623"/>
                    <a:pt x="287216" y="473623"/>
                    <a:pt x="286271" y="473623"/>
                  </a:cubicBezTo>
                  <a:lnTo>
                    <a:pt x="279289" y="473623"/>
                  </a:lnTo>
                  <a:cubicBezTo>
                    <a:pt x="279288" y="473627"/>
                    <a:pt x="279274" y="473681"/>
                    <a:pt x="279089" y="474423"/>
                  </a:cubicBezTo>
                  <a:lnTo>
                    <a:pt x="277693" y="480020"/>
                  </a:lnTo>
                  <a:cubicBezTo>
                    <a:pt x="244178" y="483218"/>
                    <a:pt x="210663" y="486416"/>
                    <a:pt x="178745" y="488015"/>
                  </a:cubicBezTo>
                  <a:cubicBezTo>
                    <a:pt x="178747" y="488002"/>
                    <a:pt x="179023" y="486623"/>
                    <a:pt x="207472" y="344092"/>
                  </a:cubicBezTo>
                  <a:cubicBezTo>
                    <a:pt x="207469" y="344091"/>
                    <a:pt x="207419" y="344081"/>
                    <a:pt x="206474" y="343892"/>
                  </a:cubicBezTo>
                  <a:lnTo>
                    <a:pt x="199492" y="342493"/>
                  </a:lnTo>
                  <a:cubicBezTo>
                    <a:pt x="199490" y="342503"/>
                    <a:pt x="199236" y="343719"/>
                    <a:pt x="169169" y="488015"/>
                  </a:cubicBezTo>
                  <a:cubicBezTo>
                    <a:pt x="106928" y="492813"/>
                    <a:pt x="49474" y="492813"/>
                    <a:pt x="9576" y="494412"/>
                  </a:cubicBezTo>
                  <a:lnTo>
                    <a:pt x="19151" y="486416"/>
                  </a:lnTo>
                  <a:cubicBezTo>
                    <a:pt x="19148" y="486414"/>
                    <a:pt x="19107" y="486372"/>
                    <a:pt x="18353" y="485617"/>
                  </a:cubicBezTo>
                  <a:lnTo>
                    <a:pt x="12768" y="480020"/>
                  </a:lnTo>
                  <a:cubicBezTo>
                    <a:pt x="7980" y="484817"/>
                    <a:pt x="3192" y="488016"/>
                    <a:pt x="0" y="491214"/>
                  </a:cubicBezTo>
                  <a:cubicBezTo>
                    <a:pt x="9576" y="465627"/>
                    <a:pt x="22343" y="435244"/>
                    <a:pt x="38302" y="401661"/>
                  </a:cubicBezTo>
                  <a:cubicBezTo>
                    <a:pt x="38308" y="401664"/>
                    <a:pt x="38923" y="401926"/>
                    <a:pt x="102140" y="428847"/>
                  </a:cubicBezTo>
                  <a:cubicBezTo>
                    <a:pt x="102141" y="428843"/>
                    <a:pt x="102164" y="428788"/>
                    <a:pt x="102539" y="427847"/>
                  </a:cubicBezTo>
                  <a:lnTo>
                    <a:pt x="105332" y="420851"/>
                  </a:lnTo>
                  <a:cubicBezTo>
                    <a:pt x="105325" y="420848"/>
                    <a:pt x="104667" y="420568"/>
                    <a:pt x="41494" y="393666"/>
                  </a:cubicBezTo>
                  <a:cubicBezTo>
                    <a:pt x="71817" y="332898"/>
                    <a:pt x="114907" y="262535"/>
                    <a:pt x="165977" y="196970"/>
                  </a:cubicBezTo>
                  <a:cubicBezTo>
                    <a:pt x="165982" y="196973"/>
                    <a:pt x="166775" y="197489"/>
                    <a:pt x="288865" y="276928"/>
                  </a:cubicBezTo>
                  <a:cubicBezTo>
                    <a:pt x="282481" y="281725"/>
                    <a:pt x="277693" y="284923"/>
                    <a:pt x="272905" y="288122"/>
                  </a:cubicBezTo>
                  <a:cubicBezTo>
                    <a:pt x="272907" y="288124"/>
                    <a:pt x="272938" y="288165"/>
                    <a:pt x="273504" y="288921"/>
                  </a:cubicBezTo>
                  <a:lnTo>
                    <a:pt x="277693" y="294518"/>
                  </a:lnTo>
                  <a:cubicBezTo>
                    <a:pt x="284077" y="289721"/>
                    <a:pt x="292057" y="286522"/>
                    <a:pt x="298440" y="281725"/>
                  </a:cubicBezTo>
                  <a:cubicBezTo>
                    <a:pt x="298439" y="281722"/>
                    <a:pt x="298425" y="281694"/>
                    <a:pt x="298241" y="281325"/>
                  </a:cubicBezTo>
                  <a:lnTo>
                    <a:pt x="296844" y="278527"/>
                  </a:lnTo>
                  <a:cubicBezTo>
                    <a:pt x="296847" y="278523"/>
                    <a:pt x="296875" y="278481"/>
                    <a:pt x="297243" y="277927"/>
                  </a:cubicBezTo>
                  <a:lnTo>
                    <a:pt x="300036" y="273729"/>
                  </a:lnTo>
                  <a:cubicBezTo>
                    <a:pt x="300026" y="273723"/>
                    <a:pt x="298903" y="273000"/>
                    <a:pt x="170765" y="190573"/>
                  </a:cubicBezTo>
                  <a:cubicBezTo>
                    <a:pt x="251187" y="89133"/>
                    <a:pt x="350119" y="4553"/>
                    <a:pt x="451775" y="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5"/>
            <p:cNvSpPr>
              <a:spLocks/>
            </p:cNvSpPr>
            <p:nvPr/>
          </p:nvSpPr>
          <p:spPr bwMode="auto">
            <a:xfrm rot="8300299">
              <a:off x="4345056" y="-73920"/>
              <a:ext cx="564343" cy="481591"/>
            </a:xfrm>
            <a:custGeom>
              <a:avLst/>
              <a:gdLst/>
              <a:ahLst/>
              <a:cxnLst/>
              <a:rect l="l" t="t" r="r" b="b"/>
              <a:pathLst>
                <a:path w="525296" h="448270">
                  <a:moveTo>
                    <a:pt x="421099" y="113889"/>
                  </a:moveTo>
                  <a:lnTo>
                    <a:pt x="441214" y="129981"/>
                  </a:lnTo>
                  <a:lnTo>
                    <a:pt x="446578" y="123277"/>
                  </a:lnTo>
                  <a:lnTo>
                    <a:pt x="425793" y="107185"/>
                  </a:lnTo>
                  <a:close/>
                  <a:moveTo>
                    <a:pt x="364777" y="72319"/>
                  </a:moveTo>
                  <a:lnTo>
                    <a:pt x="385563" y="88411"/>
                  </a:lnTo>
                  <a:lnTo>
                    <a:pt x="390256" y="80365"/>
                  </a:lnTo>
                  <a:lnTo>
                    <a:pt x="369471" y="64273"/>
                  </a:lnTo>
                  <a:close/>
                  <a:moveTo>
                    <a:pt x="310467" y="28737"/>
                  </a:moveTo>
                  <a:lnTo>
                    <a:pt x="331253" y="44829"/>
                  </a:lnTo>
                  <a:lnTo>
                    <a:pt x="336617" y="38794"/>
                  </a:lnTo>
                  <a:lnTo>
                    <a:pt x="315831" y="22702"/>
                  </a:lnTo>
                  <a:close/>
                  <a:moveTo>
                    <a:pt x="412905" y="144062"/>
                  </a:moveTo>
                  <a:cubicBezTo>
                    <a:pt x="420914" y="140843"/>
                    <a:pt x="428922" y="139234"/>
                    <a:pt x="438132" y="135010"/>
                  </a:cubicBezTo>
                  <a:lnTo>
                    <a:pt x="435329" y="127970"/>
                  </a:lnTo>
                  <a:cubicBezTo>
                    <a:pt x="427320" y="131188"/>
                    <a:pt x="419311" y="132797"/>
                    <a:pt x="410102" y="137022"/>
                  </a:cubicBezTo>
                  <a:close/>
                  <a:moveTo>
                    <a:pt x="347196" y="168199"/>
                  </a:moveTo>
                  <a:cubicBezTo>
                    <a:pt x="355205" y="165030"/>
                    <a:pt x="363214" y="161860"/>
                    <a:pt x="372423" y="157700"/>
                  </a:cubicBezTo>
                  <a:lnTo>
                    <a:pt x="369620" y="150767"/>
                  </a:lnTo>
                  <a:cubicBezTo>
                    <a:pt x="360010" y="153936"/>
                    <a:pt x="352001" y="157106"/>
                    <a:pt x="344393" y="161266"/>
                  </a:cubicBezTo>
                  <a:close/>
                  <a:moveTo>
                    <a:pt x="371483" y="205077"/>
                  </a:moveTo>
                  <a:lnTo>
                    <a:pt x="379529" y="206418"/>
                  </a:lnTo>
                  <a:lnTo>
                    <a:pt x="384222" y="180939"/>
                  </a:lnTo>
                  <a:lnTo>
                    <a:pt x="376176" y="179598"/>
                  </a:lnTo>
                  <a:close/>
                  <a:moveTo>
                    <a:pt x="156252" y="49521"/>
                  </a:moveTo>
                  <a:lnTo>
                    <a:pt x="329912" y="176246"/>
                  </a:lnTo>
                  <a:lnTo>
                    <a:pt x="336617" y="168200"/>
                  </a:lnTo>
                  <a:lnTo>
                    <a:pt x="160946" y="43487"/>
                  </a:lnTo>
                  <a:close/>
                  <a:moveTo>
                    <a:pt x="285146" y="197031"/>
                  </a:moveTo>
                  <a:cubicBezTo>
                    <a:pt x="291614" y="193790"/>
                    <a:pt x="299700" y="188929"/>
                    <a:pt x="307381" y="184676"/>
                  </a:cubicBezTo>
                  <a:lnTo>
                    <a:pt x="304551" y="177587"/>
                  </a:lnTo>
                  <a:cubicBezTo>
                    <a:pt x="296466" y="180827"/>
                    <a:pt x="288380" y="185688"/>
                    <a:pt x="280901" y="189942"/>
                  </a:cubicBezTo>
                  <a:close/>
                  <a:moveTo>
                    <a:pt x="358743" y="273468"/>
                  </a:moveTo>
                  <a:lnTo>
                    <a:pt x="366789" y="275479"/>
                  </a:lnTo>
                  <a:lnTo>
                    <a:pt x="371483" y="250000"/>
                  </a:lnTo>
                  <a:lnTo>
                    <a:pt x="363437" y="247989"/>
                  </a:lnTo>
                  <a:close/>
                  <a:moveTo>
                    <a:pt x="222789" y="227203"/>
                  </a:moveTo>
                  <a:cubicBezTo>
                    <a:pt x="230875" y="224027"/>
                    <a:pt x="237344" y="219263"/>
                    <a:pt x="245227" y="215492"/>
                  </a:cubicBezTo>
                  <a:lnTo>
                    <a:pt x="243812" y="211323"/>
                  </a:lnTo>
                  <a:lnTo>
                    <a:pt x="245025" y="209537"/>
                  </a:lnTo>
                  <a:lnTo>
                    <a:pt x="242195" y="208147"/>
                  </a:lnTo>
                  <a:cubicBezTo>
                    <a:pt x="242190" y="208144"/>
                    <a:pt x="241869" y="207975"/>
                    <a:pt x="221173" y="197031"/>
                  </a:cubicBezTo>
                  <a:lnTo>
                    <a:pt x="217938" y="204971"/>
                  </a:lnTo>
                  <a:cubicBezTo>
                    <a:pt x="217944" y="204974"/>
                    <a:pt x="218220" y="205125"/>
                    <a:pt x="232492" y="212912"/>
                  </a:cubicBezTo>
                  <a:cubicBezTo>
                    <a:pt x="227641" y="216088"/>
                    <a:pt x="222789" y="217676"/>
                    <a:pt x="218545" y="221646"/>
                  </a:cubicBezTo>
                  <a:close/>
                  <a:moveTo>
                    <a:pt x="157593" y="171552"/>
                  </a:moveTo>
                  <a:lnTo>
                    <a:pt x="179720" y="184292"/>
                  </a:lnTo>
                  <a:lnTo>
                    <a:pt x="185084" y="176246"/>
                  </a:lnTo>
                  <a:lnTo>
                    <a:pt x="160946" y="163506"/>
                  </a:lnTo>
                  <a:close/>
                  <a:moveTo>
                    <a:pt x="346004" y="342529"/>
                  </a:moveTo>
                  <a:lnTo>
                    <a:pt x="355390" y="343870"/>
                  </a:lnTo>
                  <a:lnTo>
                    <a:pt x="360084" y="318391"/>
                  </a:lnTo>
                  <a:lnTo>
                    <a:pt x="350697" y="317050"/>
                  </a:lnTo>
                  <a:close/>
                  <a:moveTo>
                    <a:pt x="97248" y="136016"/>
                  </a:moveTo>
                  <a:lnTo>
                    <a:pt x="119375" y="148755"/>
                  </a:lnTo>
                  <a:lnTo>
                    <a:pt x="122727" y="142721"/>
                  </a:lnTo>
                  <a:lnTo>
                    <a:pt x="99930" y="129981"/>
                  </a:lnTo>
                  <a:close/>
                  <a:moveTo>
                    <a:pt x="334605" y="411590"/>
                  </a:moveTo>
                  <a:lnTo>
                    <a:pt x="342651" y="412931"/>
                  </a:lnTo>
                  <a:lnTo>
                    <a:pt x="347345" y="387452"/>
                  </a:lnTo>
                  <a:lnTo>
                    <a:pt x="339299" y="385440"/>
                  </a:lnTo>
                  <a:close/>
                  <a:moveTo>
                    <a:pt x="162445" y="262740"/>
                  </a:moveTo>
                  <a:cubicBezTo>
                    <a:pt x="168913" y="257943"/>
                    <a:pt x="176999" y="253146"/>
                    <a:pt x="184478" y="248949"/>
                  </a:cubicBezTo>
                  <a:lnTo>
                    <a:pt x="180233" y="241954"/>
                  </a:lnTo>
                  <a:cubicBezTo>
                    <a:pt x="172147" y="245152"/>
                    <a:pt x="165679" y="249948"/>
                    <a:pt x="157593" y="254745"/>
                  </a:cubicBezTo>
                  <a:close/>
                  <a:moveTo>
                    <a:pt x="136808" y="296265"/>
                  </a:moveTo>
                  <a:lnTo>
                    <a:pt x="144854" y="297606"/>
                  </a:lnTo>
                  <a:lnTo>
                    <a:pt x="148207" y="278831"/>
                  </a:lnTo>
                  <a:lnTo>
                    <a:pt x="140161" y="276820"/>
                  </a:lnTo>
                  <a:close/>
                  <a:moveTo>
                    <a:pt x="107273" y="285041"/>
                  </a:moveTo>
                  <a:lnTo>
                    <a:pt x="66068" y="248377"/>
                  </a:lnTo>
                  <a:cubicBezTo>
                    <a:pt x="79615" y="257192"/>
                    <a:pt x="95629" y="267612"/>
                    <a:pt x="114561" y="279929"/>
                  </a:cubicBezTo>
                  <a:close/>
                  <a:moveTo>
                    <a:pt x="290726" y="448270"/>
                  </a:moveTo>
                  <a:lnTo>
                    <a:pt x="234543" y="398281"/>
                  </a:lnTo>
                  <a:cubicBezTo>
                    <a:pt x="241621" y="361877"/>
                    <a:pt x="252535" y="305737"/>
                    <a:pt x="269366" y="219162"/>
                  </a:cubicBezTo>
                  <a:cubicBezTo>
                    <a:pt x="269362" y="219161"/>
                    <a:pt x="269162" y="219127"/>
                    <a:pt x="259791" y="217562"/>
                  </a:cubicBezTo>
                  <a:cubicBezTo>
                    <a:pt x="259789" y="217568"/>
                    <a:pt x="259592" y="218602"/>
                    <a:pt x="226664" y="391271"/>
                  </a:cubicBezTo>
                  <a:lnTo>
                    <a:pt x="113968" y="290997"/>
                  </a:lnTo>
                  <a:cubicBezTo>
                    <a:pt x="117493" y="289046"/>
                    <a:pt x="121007" y="287079"/>
                    <a:pt x="124136" y="284726"/>
                  </a:cubicBezTo>
                  <a:cubicBezTo>
                    <a:pt x="124135" y="284724"/>
                    <a:pt x="124120" y="284694"/>
                    <a:pt x="123937" y="284327"/>
                  </a:cubicBezTo>
                  <a:lnTo>
                    <a:pt x="122540" y="281528"/>
                  </a:lnTo>
                  <a:cubicBezTo>
                    <a:pt x="122542" y="281525"/>
                    <a:pt x="122569" y="281485"/>
                    <a:pt x="122939" y="280928"/>
                  </a:cubicBezTo>
                  <a:lnTo>
                    <a:pt x="125732" y="276731"/>
                  </a:lnTo>
                  <a:cubicBezTo>
                    <a:pt x="125723" y="276725"/>
                    <a:pt x="124756" y="276103"/>
                    <a:pt x="25393" y="212186"/>
                  </a:cubicBezTo>
                  <a:lnTo>
                    <a:pt x="0" y="189592"/>
                  </a:lnTo>
                  <a:cubicBezTo>
                    <a:pt x="83985" y="84354"/>
                    <a:pt x="187996" y="-1551"/>
                    <a:pt x="293829" y="21"/>
                  </a:cubicBezTo>
                  <a:cubicBezTo>
                    <a:pt x="358165" y="977"/>
                    <a:pt x="423175" y="34259"/>
                    <a:pt x="484818" y="115216"/>
                  </a:cubicBezTo>
                  <a:cubicBezTo>
                    <a:pt x="481626" y="115216"/>
                    <a:pt x="480030" y="115216"/>
                    <a:pt x="476838" y="116816"/>
                  </a:cubicBezTo>
                  <a:cubicBezTo>
                    <a:pt x="476839" y="116819"/>
                    <a:pt x="476861" y="116874"/>
                    <a:pt x="477237" y="117815"/>
                  </a:cubicBezTo>
                  <a:lnTo>
                    <a:pt x="480030" y="124811"/>
                  </a:lnTo>
                  <a:cubicBezTo>
                    <a:pt x="483222" y="123212"/>
                    <a:pt x="486414" y="123212"/>
                    <a:pt x="491201" y="121613"/>
                  </a:cubicBezTo>
                  <a:cubicBezTo>
                    <a:pt x="494394" y="128010"/>
                    <a:pt x="499181" y="134406"/>
                    <a:pt x="502373" y="139204"/>
                  </a:cubicBezTo>
                  <a:cubicBezTo>
                    <a:pt x="551847" y="257541"/>
                    <a:pt x="516736" y="335900"/>
                    <a:pt x="440131" y="388671"/>
                  </a:cubicBezTo>
                  <a:cubicBezTo>
                    <a:pt x="440133" y="388662"/>
                    <a:pt x="440429" y="387152"/>
                    <a:pt x="488010" y="144001"/>
                  </a:cubicBezTo>
                  <a:cubicBezTo>
                    <a:pt x="488004" y="144000"/>
                    <a:pt x="487789" y="143965"/>
                    <a:pt x="478434" y="142402"/>
                  </a:cubicBezTo>
                  <a:lnTo>
                    <a:pt x="430556" y="395068"/>
                  </a:lnTo>
                  <a:cubicBezTo>
                    <a:pt x="391610" y="418483"/>
                    <a:pt x="343353" y="436456"/>
                    <a:pt x="290726" y="44827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5"/>
            <p:cNvSpPr>
              <a:spLocks/>
            </p:cNvSpPr>
            <p:nvPr/>
          </p:nvSpPr>
          <p:spPr bwMode="auto">
            <a:xfrm rot="19357942" flipV="1">
              <a:off x="3164313" y="-174047"/>
              <a:ext cx="709576" cy="534388"/>
            </a:xfrm>
            <a:custGeom>
              <a:avLst/>
              <a:gdLst/>
              <a:ahLst/>
              <a:cxnLst/>
              <a:rect l="l" t="t" r="r" b="b"/>
              <a:pathLst>
                <a:path w="660481" h="497414">
                  <a:moveTo>
                    <a:pt x="293679" y="148755"/>
                  </a:moveTo>
                  <a:lnTo>
                    <a:pt x="271553" y="136016"/>
                  </a:lnTo>
                  <a:lnTo>
                    <a:pt x="274234" y="129982"/>
                  </a:lnTo>
                  <a:lnTo>
                    <a:pt x="297031" y="142721"/>
                  </a:lnTo>
                  <a:close/>
                  <a:moveTo>
                    <a:pt x="107280" y="345881"/>
                  </a:moveTo>
                  <a:lnTo>
                    <a:pt x="81801" y="336494"/>
                  </a:lnTo>
                  <a:lnTo>
                    <a:pt x="84483" y="328448"/>
                  </a:lnTo>
                  <a:lnTo>
                    <a:pt x="109962" y="337836"/>
                  </a:lnTo>
                  <a:close/>
                  <a:moveTo>
                    <a:pt x="505557" y="44829"/>
                  </a:moveTo>
                  <a:lnTo>
                    <a:pt x="484771" y="28737"/>
                  </a:lnTo>
                  <a:lnTo>
                    <a:pt x="490135" y="22702"/>
                  </a:lnTo>
                  <a:lnTo>
                    <a:pt x="510921" y="38794"/>
                  </a:lnTo>
                  <a:close/>
                  <a:moveTo>
                    <a:pt x="354024" y="184292"/>
                  </a:moveTo>
                  <a:lnTo>
                    <a:pt x="331897" y="171552"/>
                  </a:lnTo>
                  <a:lnTo>
                    <a:pt x="335250" y="163506"/>
                  </a:lnTo>
                  <a:lnTo>
                    <a:pt x="359388" y="176246"/>
                  </a:lnTo>
                  <a:close/>
                  <a:moveTo>
                    <a:pt x="107043" y="417625"/>
                  </a:moveTo>
                  <a:lnTo>
                    <a:pt x="101383" y="412093"/>
                  </a:lnTo>
                  <a:cubicBezTo>
                    <a:pt x="108661" y="406561"/>
                    <a:pt x="115129" y="401820"/>
                    <a:pt x="121597" y="395498"/>
                  </a:cubicBezTo>
                  <a:lnTo>
                    <a:pt x="127257" y="401030"/>
                  </a:lnTo>
                  <a:cubicBezTo>
                    <a:pt x="119980" y="408142"/>
                    <a:pt x="113512" y="412883"/>
                    <a:pt x="107043" y="417625"/>
                  </a:cubicBezTo>
                  <a:close/>
                  <a:moveTo>
                    <a:pt x="163114" y="376053"/>
                  </a:moveTo>
                  <a:lnTo>
                    <a:pt x="157568" y="370480"/>
                  </a:lnTo>
                  <a:cubicBezTo>
                    <a:pt x="159945" y="368092"/>
                    <a:pt x="161529" y="366499"/>
                    <a:pt x="163114" y="364907"/>
                  </a:cubicBezTo>
                  <a:cubicBezTo>
                    <a:pt x="149166" y="360235"/>
                    <a:pt x="148858" y="360132"/>
                    <a:pt x="148851" y="360129"/>
                  </a:cubicBezTo>
                  <a:cubicBezTo>
                    <a:pt x="150403" y="350773"/>
                    <a:pt x="150435" y="350579"/>
                    <a:pt x="150435" y="350575"/>
                  </a:cubicBezTo>
                  <a:lnTo>
                    <a:pt x="169850" y="357542"/>
                  </a:lnTo>
                  <a:cubicBezTo>
                    <a:pt x="172522" y="358501"/>
                    <a:pt x="172619" y="358536"/>
                    <a:pt x="172623" y="358537"/>
                  </a:cubicBezTo>
                  <a:cubicBezTo>
                    <a:pt x="174208" y="356944"/>
                    <a:pt x="175793" y="355352"/>
                    <a:pt x="178962" y="353760"/>
                  </a:cubicBezTo>
                  <a:lnTo>
                    <a:pt x="183122" y="360727"/>
                  </a:lnTo>
                  <a:cubicBezTo>
                    <a:pt x="175793" y="366499"/>
                    <a:pt x="169454" y="371276"/>
                    <a:pt x="163114" y="376053"/>
                  </a:cubicBezTo>
                  <a:close/>
                  <a:moveTo>
                    <a:pt x="52634" y="462548"/>
                  </a:moveTo>
                  <a:lnTo>
                    <a:pt x="46265" y="454502"/>
                  </a:lnTo>
                  <a:cubicBezTo>
                    <a:pt x="52634" y="449674"/>
                    <a:pt x="59004" y="444847"/>
                    <a:pt x="66966" y="438410"/>
                  </a:cubicBezTo>
                  <a:lnTo>
                    <a:pt x="71743" y="444847"/>
                  </a:lnTo>
                  <a:cubicBezTo>
                    <a:pt x="65374" y="451283"/>
                    <a:pt x="59004" y="456111"/>
                    <a:pt x="52634" y="462548"/>
                  </a:cubicBezTo>
                  <a:close/>
                  <a:moveTo>
                    <a:pt x="240774" y="321305"/>
                  </a:moveTo>
                  <a:cubicBezTo>
                    <a:pt x="233295" y="326901"/>
                    <a:pt x="226826" y="331698"/>
                    <a:pt x="218741" y="336494"/>
                  </a:cubicBezTo>
                  <a:lnTo>
                    <a:pt x="214496" y="330898"/>
                  </a:lnTo>
                  <a:cubicBezTo>
                    <a:pt x="221975" y="325302"/>
                    <a:pt x="228443" y="320506"/>
                    <a:pt x="236529" y="315709"/>
                  </a:cubicBezTo>
                  <a:close/>
                  <a:moveTo>
                    <a:pt x="559867" y="88411"/>
                  </a:moveTo>
                  <a:lnTo>
                    <a:pt x="539081" y="72319"/>
                  </a:lnTo>
                  <a:lnTo>
                    <a:pt x="543775" y="64273"/>
                  </a:lnTo>
                  <a:lnTo>
                    <a:pt x="564560" y="80365"/>
                  </a:lnTo>
                  <a:close/>
                  <a:moveTo>
                    <a:pt x="358781" y="248949"/>
                  </a:moveTo>
                  <a:cubicBezTo>
                    <a:pt x="351303" y="253146"/>
                    <a:pt x="343217" y="257943"/>
                    <a:pt x="336749" y="262740"/>
                  </a:cubicBezTo>
                  <a:lnTo>
                    <a:pt x="331897" y="254745"/>
                  </a:lnTo>
                  <a:cubicBezTo>
                    <a:pt x="339983" y="249949"/>
                    <a:pt x="346451" y="245152"/>
                    <a:pt x="354537" y="241954"/>
                  </a:cubicBezTo>
                  <a:close/>
                  <a:moveTo>
                    <a:pt x="419531" y="215492"/>
                  </a:moveTo>
                  <a:cubicBezTo>
                    <a:pt x="411648" y="219263"/>
                    <a:pt x="405179" y="224028"/>
                    <a:pt x="397093" y="227204"/>
                  </a:cubicBezTo>
                  <a:lnTo>
                    <a:pt x="392849" y="221645"/>
                  </a:lnTo>
                  <a:cubicBezTo>
                    <a:pt x="397093" y="217676"/>
                    <a:pt x="401945" y="216088"/>
                    <a:pt x="406796" y="212911"/>
                  </a:cubicBezTo>
                  <a:cubicBezTo>
                    <a:pt x="392576" y="205153"/>
                    <a:pt x="392250" y="204975"/>
                    <a:pt x="392242" y="204971"/>
                  </a:cubicBezTo>
                  <a:lnTo>
                    <a:pt x="395477" y="197031"/>
                  </a:lnTo>
                  <a:cubicBezTo>
                    <a:pt x="416187" y="207982"/>
                    <a:pt x="416494" y="208145"/>
                    <a:pt x="416499" y="208147"/>
                  </a:cubicBezTo>
                  <a:lnTo>
                    <a:pt x="419329" y="209537"/>
                  </a:lnTo>
                  <a:lnTo>
                    <a:pt x="418116" y="211323"/>
                  </a:lnTo>
                  <a:close/>
                  <a:moveTo>
                    <a:pt x="319158" y="297606"/>
                  </a:moveTo>
                  <a:lnTo>
                    <a:pt x="311112" y="296265"/>
                  </a:lnTo>
                  <a:lnTo>
                    <a:pt x="314464" y="276820"/>
                  </a:lnTo>
                  <a:lnTo>
                    <a:pt x="322510" y="278831"/>
                  </a:lnTo>
                  <a:close/>
                  <a:moveTo>
                    <a:pt x="481685" y="184676"/>
                  </a:moveTo>
                  <a:cubicBezTo>
                    <a:pt x="474004" y="188929"/>
                    <a:pt x="465918" y="193790"/>
                    <a:pt x="459450" y="197031"/>
                  </a:cubicBezTo>
                  <a:lnTo>
                    <a:pt x="455205" y="189942"/>
                  </a:lnTo>
                  <a:cubicBezTo>
                    <a:pt x="462684" y="185688"/>
                    <a:pt x="470769" y="180827"/>
                    <a:pt x="478855" y="177587"/>
                  </a:cubicBezTo>
                  <a:close/>
                  <a:moveTo>
                    <a:pt x="504216" y="176246"/>
                  </a:moveTo>
                  <a:lnTo>
                    <a:pt x="330556" y="49522"/>
                  </a:lnTo>
                  <a:lnTo>
                    <a:pt x="335250" y="43487"/>
                  </a:lnTo>
                  <a:lnTo>
                    <a:pt x="510921" y="168200"/>
                  </a:lnTo>
                  <a:close/>
                  <a:moveTo>
                    <a:pt x="546727" y="157700"/>
                  </a:moveTo>
                  <a:cubicBezTo>
                    <a:pt x="537517" y="161860"/>
                    <a:pt x="529509" y="165030"/>
                    <a:pt x="521500" y="168200"/>
                  </a:cubicBezTo>
                  <a:lnTo>
                    <a:pt x="518697" y="161266"/>
                  </a:lnTo>
                  <a:cubicBezTo>
                    <a:pt x="526305" y="157106"/>
                    <a:pt x="534314" y="153936"/>
                    <a:pt x="543924" y="150767"/>
                  </a:cubicBezTo>
                  <a:close/>
                  <a:moveTo>
                    <a:pt x="615518" y="129982"/>
                  </a:moveTo>
                  <a:lnTo>
                    <a:pt x="595403" y="113890"/>
                  </a:lnTo>
                  <a:lnTo>
                    <a:pt x="600097" y="107185"/>
                  </a:lnTo>
                  <a:lnTo>
                    <a:pt x="620882" y="123277"/>
                  </a:lnTo>
                  <a:close/>
                  <a:moveTo>
                    <a:pt x="306418" y="366667"/>
                  </a:moveTo>
                  <a:lnTo>
                    <a:pt x="298372" y="364656"/>
                  </a:lnTo>
                  <a:lnTo>
                    <a:pt x="303066" y="339176"/>
                  </a:lnTo>
                  <a:lnTo>
                    <a:pt x="311112" y="341188"/>
                  </a:lnTo>
                  <a:close/>
                  <a:moveTo>
                    <a:pt x="612436" y="135010"/>
                  </a:moveTo>
                  <a:cubicBezTo>
                    <a:pt x="603226" y="139234"/>
                    <a:pt x="595218" y="140843"/>
                    <a:pt x="587209" y="144062"/>
                  </a:cubicBezTo>
                  <a:lnTo>
                    <a:pt x="584406" y="137021"/>
                  </a:lnTo>
                  <a:cubicBezTo>
                    <a:pt x="593615" y="132797"/>
                    <a:pt x="601624" y="131188"/>
                    <a:pt x="609633" y="127970"/>
                  </a:cubicBezTo>
                  <a:close/>
                  <a:moveTo>
                    <a:pt x="178764" y="490921"/>
                  </a:moveTo>
                  <a:lnTo>
                    <a:pt x="416601" y="309293"/>
                  </a:lnTo>
                  <a:cubicBezTo>
                    <a:pt x="433943" y="218358"/>
                    <a:pt x="434093" y="217569"/>
                    <a:pt x="434094" y="217562"/>
                  </a:cubicBezTo>
                  <a:cubicBezTo>
                    <a:pt x="443475" y="219129"/>
                    <a:pt x="443666" y="219161"/>
                    <a:pt x="443670" y="219162"/>
                  </a:cubicBezTo>
                  <a:cubicBezTo>
                    <a:pt x="437662" y="250068"/>
                    <a:pt x="432407" y="277096"/>
                    <a:pt x="427812" y="300732"/>
                  </a:cubicBezTo>
                  <a:lnTo>
                    <a:pt x="551765" y="206074"/>
                  </a:lnTo>
                  <a:lnTo>
                    <a:pt x="545786" y="205077"/>
                  </a:lnTo>
                  <a:lnTo>
                    <a:pt x="550480" y="179598"/>
                  </a:lnTo>
                  <a:lnTo>
                    <a:pt x="558526" y="180939"/>
                  </a:lnTo>
                  <a:lnTo>
                    <a:pt x="554245" y="204180"/>
                  </a:lnTo>
                  <a:lnTo>
                    <a:pt x="660481" y="123052"/>
                  </a:lnTo>
                  <a:lnTo>
                    <a:pt x="654334" y="124811"/>
                  </a:lnTo>
                  <a:lnTo>
                    <a:pt x="651541" y="117815"/>
                  </a:lnTo>
                  <a:cubicBezTo>
                    <a:pt x="651166" y="116875"/>
                    <a:pt x="651144" y="116819"/>
                    <a:pt x="651142" y="116816"/>
                  </a:cubicBezTo>
                  <a:cubicBezTo>
                    <a:pt x="654334" y="115216"/>
                    <a:pt x="655930" y="115216"/>
                    <a:pt x="659122" y="115216"/>
                  </a:cubicBezTo>
                  <a:cubicBezTo>
                    <a:pt x="597479" y="34259"/>
                    <a:pt x="532469" y="977"/>
                    <a:pt x="468133" y="21"/>
                  </a:cubicBezTo>
                  <a:cubicBezTo>
                    <a:pt x="360906" y="-1572"/>
                    <a:pt x="255550" y="86632"/>
                    <a:pt x="170765" y="193575"/>
                  </a:cubicBezTo>
                  <a:cubicBezTo>
                    <a:pt x="299086" y="276119"/>
                    <a:pt x="300029" y="276726"/>
                    <a:pt x="300036" y="276731"/>
                  </a:cubicBezTo>
                  <a:lnTo>
                    <a:pt x="297243" y="280929"/>
                  </a:lnTo>
                  <a:cubicBezTo>
                    <a:pt x="296868" y="281492"/>
                    <a:pt x="296846" y="281526"/>
                    <a:pt x="296844" y="281528"/>
                  </a:cubicBezTo>
                  <a:lnTo>
                    <a:pt x="298241" y="284327"/>
                  </a:lnTo>
                  <a:cubicBezTo>
                    <a:pt x="298425" y="284696"/>
                    <a:pt x="298439" y="284724"/>
                    <a:pt x="298440" y="284727"/>
                  </a:cubicBezTo>
                  <a:cubicBezTo>
                    <a:pt x="292056" y="289524"/>
                    <a:pt x="284077" y="292722"/>
                    <a:pt x="277693" y="297520"/>
                  </a:cubicBezTo>
                  <a:lnTo>
                    <a:pt x="273504" y="291923"/>
                  </a:lnTo>
                  <a:cubicBezTo>
                    <a:pt x="272937" y="291165"/>
                    <a:pt x="272907" y="291125"/>
                    <a:pt x="272905" y="291123"/>
                  </a:cubicBezTo>
                  <a:cubicBezTo>
                    <a:pt x="277693" y="287925"/>
                    <a:pt x="282481" y="284727"/>
                    <a:pt x="288865" y="279929"/>
                  </a:cubicBezTo>
                  <a:cubicBezTo>
                    <a:pt x="166897" y="200570"/>
                    <a:pt x="165984" y="199976"/>
                    <a:pt x="165977" y="199972"/>
                  </a:cubicBezTo>
                  <a:cubicBezTo>
                    <a:pt x="114907" y="265537"/>
                    <a:pt x="71817" y="335900"/>
                    <a:pt x="41494" y="396668"/>
                  </a:cubicBezTo>
                  <a:cubicBezTo>
                    <a:pt x="104542" y="423517"/>
                    <a:pt x="105322" y="423849"/>
                    <a:pt x="105332" y="423853"/>
                  </a:cubicBezTo>
                  <a:lnTo>
                    <a:pt x="102539" y="430849"/>
                  </a:lnTo>
                  <a:cubicBezTo>
                    <a:pt x="102163" y="431790"/>
                    <a:pt x="102141" y="431845"/>
                    <a:pt x="102140" y="431849"/>
                  </a:cubicBezTo>
                  <a:cubicBezTo>
                    <a:pt x="38838" y="404892"/>
                    <a:pt x="38307" y="404665"/>
                    <a:pt x="38302" y="404663"/>
                  </a:cubicBezTo>
                  <a:cubicBezTo>
                    <a:pt x="22343" y="438245"/>
                    <a:pt x="9576" y="468629"/>
                    <a:pt x="0" y="494216"/>
                  </a:cubicBezTo>
                  <a:cubicBezTo>
                    <a:pt x="3192" y="491017"/>
                    <a:pt x="7980" y="487819"/>
                    <a:pt x="12768" y="483022"/>
                  </a:cubicBezTo>
                  <a:lnTo>
                    <a:pt x="18353" y="488619"/>
                  </a:lnTo>
                  <a:cubicBezTo>
                    <a:pt x="19104" y="489371"/>
                    <a:pt x="19148" y="489416"/>
                    <a:pt x="19151" y="489418"/>
                  </a:cubicBezTo>
                  <a:lnTo>
                    <a:pt x="9576" y="497414"/>
                  </a:lnTo>
                  <a:cubicBezTo>
                    <a:pt x="49474" y="495815"/>
                    <a:pt x="106928" y="495815"/>
                    <a:pt x="169169" y="491017"/>
                  </a:cubicBezTo>
                  <a:cubicBezTo>
                    <a:pt x="199249" y="346659"/>
                    <a:pt x="199490" y="345504"/>
                    <a:pt x="199492" y="345495"/>
                  </a:cubicBezTo>
                  <a:lnTo>
                    <a:pt x="206474" y="346894"/>
                  </a:lnTo>
                  <a:cubicBezTo>
                    <a:pt x="207415" y="347082"/>
                    <a:pt x="207468" y="347093"/>
                    <a:pt x="207472" y="347093"/>
                  </a:cubicBezTo>
                  <a:cubicBezTo>
                    <a:pt x="181260" y="478417"/>
                    <a:pt x="178965" y="489914"/>
                    <a:pt x="178764" y="49092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5"/>
            <p:cNvSpPr>
              <a:spLocks/>
            </p:cNvSpPr>
            <p:nvPr/>
          </p:nvSpPr>
          <p:spPr bwMode="auto">
            <a:xfrm rot="2242058">
              <a:off x="1189940" y="71938"/>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5"/>
            <p:cNvSpPr>
              <a:spLocks/>
            </p:cNvSpPr>
            <p:nvPr/>
          </p:nvSpPr>
          <p:spPr bwMode="auto">
            <a:xfrm rot="13863782" flipV="1">
              <a:off x="7624044" y="5621765"/>
              <a:ext cx="709232" cy="50426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7" name="Freeform 5"/>
            <p:cNvSpPr>
              <a:spLocks/>
            </p:cNvSpPr>
            <p:nvPr/>
          </p:nvSpPr>
          <p:spPr bwMode="auto">
            <a:xfrm rot="17370206" flipV="1">
              <a:off x="8370427" y="6123252"/>
              <a:ext cx="1006423" cy="777771"/>
            </a:xfrm>
            <a:custGeom>
              <a:avLst/>
              <a:gdLst/>
              <a:ahLst/>
              <a:cxnLst/>
              <a:rect l="l" t="t" r="r" b="b"/>
              <a:pathLst>
                <a:path w="936788" h="723957">
                  <a:moveTo>
                    <a:pt x="101439" y="585316"/>
                  </a:moveTo>
                  <a:lnTo>
                    <a:pt x="93178" y="577243"/>
                  </a:lnTo>
                  <a:cubicBezTo>
                    <a:pt x="83737" y="586470"/>
                    <a:pt x="74297" y="593390"/>
                    <a:pt x="63675" y="601463"/>
                  </a:cubicBezTo>
                  <a:lnTo>
                    <a:pt x="71936" y="609537"/>
                  </a:lnTo>
                  <a:cubicBezTo>
                    <a:pt x="81377" y="602617"/>
                    <a:pt x="90818" y="595696"/>
                    <a:pt x="101439" y="585316"/>
                  </a:cubicBezTo>
                  <a:close/>
                  <a:moveTo>
                    <a:pt x="182976" y="526492"/>
                  </a:moveTo>
                  <a:lnTo>
                    <a:pt x="176904" y="516324"/>
                  </a:lnTo>
                  <a:cubicBezTo>
                    <a:pt x="172278" y="518648"/>
                    <a:pt x="169965" y="520972"/>
                    <a:pt x="167652" y="523297"/>
                  </a:cubicBezTo>
                  <a:cubicBezTo>
                    <a:pt x="167644" y="523294"/>
                    <a:pt x="167151" y="523117"/>
                    <a:pt x="135269" y="511675"/>
                  </a:cubicBezTo>
                  <a:cubicBezTo>
                    <a:pt x="135267" y="511682"/>
                    <a:pt x="135220" y="511973"/>
                    <a:pt x="132956" y="525621"/>
                  </a:cubicBezTo>
                  <a:cubicBezTo>
                    <a:pt x="132965" y="525624"/>
                    <a:pt x="133402" y="525770"/>
                    <a:pt x="153774" y="532593"/>
                  </a:cubicBezTo>
                  <a:cubicBezTo>
                    <a:pt x="151460" y="534917"/>
                    <a:pt x="149147" y="537242"/>
                    <a:pt x="145678" y="540728"/>
                  </a:cubicBezTo>
                  <a:lnTo>
                    <a:pt x="153774" y="548862"/>
                  </a:lnTo>
                  <a:cubicBezTo>
                    <a:pt x="163026" y="541890"/>
                    <a:pt x="172278" y="534917"/>
                    <a:pt x="182976" y="526492"/>
                  </a:cubicBezTo>
                  <a:close/>
                  <a:moveTo>
                    <a:pt x="349229" y="208306"/>
                  </a:moveTo>
                  <a:lnTo>
                    <a:pt x="315956" y="189713"/>
                  </a:lnTo>
                  <a:lnTo>
                    <a:pt x="312042" y="198520"/>
                  </a:lnTo>
                  <a:lnTo>
                    <a:pt x="344336" y="217114"/>
                  </a:lnTo>
                  <a:close/>
                  <a:moveTo>
                    <a:pt x="267119" y="468955"/>
                  </a:moveTo>
                  <a:lnTo>
                    <a:pt x="260924" y="460787"/>
                  </a:lnTo>
                  <a:cubicBezTo>
                    <a:pt x="249123" y="467788"/>
                    <a:pt x="239683" y="474789"/>
                    <a:pt x="228766" y="482957"/>
                  </a:cubicBezTo>
                  <a:lnTo>
                    <a:pt x="234961" y="491125"/>
                  </a:lnTo>
                  <a:cubicBezTo>
                    <a:pt x="246763" y="484124"/>
                    <a:pt x="256204" y="477123"/>
                    <a:pt x="267119" y="468955"/>
                  </a:cubicBezTo>
                  <a:close/>
                  <a:moveTo>
                    <a:pt x="440240" y="257237"/>
                  </a:moveTo>
                  <a:lnTo>
                    <a:pt x="405010" y="238643"/>
                  </a:lnTo>
                  <a:lnTo>
                    <a:pt x="400117" y="250386"/>
                  </a:lnTo>
                  <a:lnTo>
                    <a:pt x="432411" y="268980"/>
                  </a:lnTo>
                  <a:close/>
                  <a:moveTo>
                    <a:pt x="381523" y="434365"/>
                  </a:moveTo>
                  <a:lnTo>
                    <a:pt x="386416" y="406964"/>
                  </a:lnTo>
                  <a:lnTo>
                    <a:pt x="374673" y="404028"/>
                  </a:lnTo>
                  <a:lnTo>
                    <a:pt x="369779" y="432408"/>
                  </a:lnTo>
                  <a:close/>
                  <a:moveTo>
                    <a:pt x="362929" y="535163"/>
                  </a:moveTo>
                  <a:lnTo>
                    <a:pt x="369780" y="497975"/>
                  </a:lnTo>
                  <a:lnTo>
                    <a:pt x="358036" y="495039"/>
                  </a:lnTo>
                  <a:lnTo>
                    <a:pt x="351186" y="532227"/>
                  </a:lnTo>
                  <a:close/>
                  <a:moveTo>
                    <a:pt x="439355" y="363350"/>
                  </a:moveTo>
                  <a:lnTo>
                    <a:pt x="433159" y="353140"/>
                  </a:lnTo>
                  <a:cubicBezTo>
                    <a:pt x="421358" y="357807"/>
                    <a:pt x="411918" y="364808"/>
                    <a:pt x="400117" y="371809"/>
                  </a:cubicBezTo>
                  <a:lnTo>
                    <a:pt x="407197" y="383477"/>
                  </a:lnTo>
                  <a:cubicBezTo>
                    <a:pt x="416638" y="376477"/>
                    <a:pt x="428439" y="369475"/>
                    <a:pt x="439355" y="363350"/>
                  </a:cubicBezTo>
                  <a:close/>
                  <a:moveTo>
                    <a:pt x="346293" y="634980"/>
                  </a:moveTo>
                  <a:lnTo>
                    <a:pt x="354122" y="595836"/>
                  </a:lnTo>
                  <a:lnTo>
                    <a:pt x="339443" y="595836"/>
                  </a:lnTo>
                  <a:lnTo>
                    <a:pt x="335528" y="633023"/>
                  </a:lnTo>
                  <a:close/>
                  <a:moveTo>
                    <a:pt x="528020" y="314518"/>
                  </a:moveTo>
                  <a:lnTo>
                    <a:pt x="525955" y="308434"/>
                  </a:lnTo>
                  <a:lnTo>
                    <a:pt x="527725" y="305826"/>
                  </a:lnTo>
                  <a:lnTo>
                    <a:pt x="523595" y="303798"/>
                  </a:lnTo>
                  <a:cubicBezTo>
                    <a:pt x="523587" y="303794"/>
                    <a:pt x="523098" y="303535"/>
                    <a:pt x="492913" y="287574"/>
                  </a:cubicBezTo>
                  <a:lnTo>
                    <a:pt x="488192" y="299162"/>
                  </a:lnTo>
                  <a:cubicBezTo>
                    <a:pt x="488197" y="299165"/>
                    <a:pt x="488519" y="299341"/>
                    <a:pt x="509433" y="310751"/>
                  </a:cubicBezTo>
                  <a:cubicBezTo>
                    <a:pt x="502353" y="315387"/>
                    <a:pt x="495272" y="317705"/>
                    <a:pt x="489077" y="323499"/>
                  </a:cubicBezTo>
                  <a:lnTo>
                    <a:pt x="495272" y="331612"/>
                  </a:lnTo>
                  <a:cubicBezTo>
                    <a:pt x="507073" y="326976"/>
                    <a:pt x="516514" y="320022"/>
                    <a:pt x="528020" y="314518"/>
                  </a:cubicBezTo>
                  <a:close/>
                  <a:moveTo>
                    <a:pt x="661406" y="56621"/>
                  </a:moveTo>
                  <a:lnTo>
                    <a:pt x="631069" y="33135"/>
                  </a:lnTo>
                  <a:lnTo>
                    <a:pt x="623240" y="41942"/>
                  </a:lnTo>
                  <a:lnTo>
                    <a:pt x="653577" y="65429"/>
                  </a:lnTo>
                  <a:close/>
                  <a:moveTo>
                    <a:pt x="618736" y="269541"/>
                  </a:moveTo>
                  <a:lnTo>
                    <a:pt x="614605" y="259194"/>
                  </a:lnTo>
                  <a:cubicBezTo>
                    <a:pt x="602804" y="263924"/>
                    <a:pt x="591004" y="271018"/>
                    <a:pt x="580088" y="277227"/>
                  </a:cubicBezTo>
                  <a:lnTo>
                    <a:pt x="586283" y="287574"/>
                  </a:lnTo>
                  <a:cubicBezTo>
                    <a:pt x="595723" y="282844"/>
                    <a:pt x="607525" y="275748"/>
                    <a:pt x="618736" y="269541"/>
                  </a:cubicBezTo>
                  <a:close/>
                  <a:moveTo>
                    <a:pt x="661406" y="245493"/>
                  </a:moveTo>
                  <a:lnTo>
                    <a:pt x="405010" y="63471"/>
                  </a:lnTo>
                  <a:lnTo>
                    <a:pt x="398159" y="72279"/>
                  </a:lnTo>
                  <a:lnTo>
                    <a:pt x="651620" y="257236"/>
                  </a:lnTo>
                  <a:close/>
                  <a:moveTo>
                    <a:pt x="739694" y="117295"/>
                  </a:moveTo>
                  <a:lnTo>
                    <a:pt x="709358" y="93809"/>
                  </a:lnTo>
                  <a:lnTo>
                    <a:pt x="702507" y="105552"/>
                  </a:lnTo>
                  <a:lnTo>
                    <a:pt x="732845" y="129039"/>
                  </a:lnTo>
                  <a:close/>
                  <a:moveTo>
                    <a:pt x="713667" y="230169"/>
                  </a:moveTo>
                  <a:lnTo>
                    <a:pt x="709575" y="220049"/>
                  </a:lnTo>
                  <a:cubicBezTo>
                    <a:pt x="695549" y="224675"/>
                    <a:pt x="683860" y="229301"/>
                    <a:pt x="672755" y="235373"/>
                  </a:cubicBezTo>
                  <a:lnTo>
                    <a:pt x="676846" y="245493"/>
                  </a:lnTo>
                  <a:cubicBezTo>
                    <a:pt x="688535" y="240867"/>
                    <a:pt x="700224" y="236241"/>
                    <a:pt x="713667" y="230169"/>
                  </a:cubicBezTo>
                  <a:close/>
                  <a:moveTo>
                    <a:pt x="724037" y="301274"/>
                  </a:moveTo>
                  <a:lnTo>
                    <a:pt x="730887" y="264087"/>
                  </a:lnTo>
                  <a:lnTo>
                    <a:pt x="719144" y="262130"/>
                  </a:lnTo>
                  <a:lnTo>
                    <a:pt x="712293" y="299317"/>
                  </a:lnTo>
                  <a:close/>
                  <a:moveTo>
                    <a:pt x="705443" y="402071"/>
                  </a:moveTo>
                  <a:lnTo>
                    <a:pt x="712294" y="364884"/>
                  </a:lnTo>
                  <a:lnTo>
                    <a:pt x="700551" y="361948"/>
                  </a:lnTo>
                  <a:lnTo>
                    <a:pt x="693700" y="399135"/>
                  </a:lnTo>
                  <a:close/>
                  <a:moveTo>
                    <a:pt x="688807" y="501889"/>
                  </a:moveTo>
                  <a:lnTo>
                    <a:pt x="695657" y="464702"/>
                  </a:lnTo>
                  <a:lnTo>
                    <a:pt x="681956" y="462745"/>
                  </a:lnTo>
                  <a:lnTo>
                    <a:pt x="675106" y="499932"/>
                  </a:lnTo>
                  <a:close/>
                  <a:moveTo>
                    <a:pt x="809570" y="197052"/>
                  </a:moveTo>
                  <a:lnTo>
                    <a:pt x="805479" y="186776"/>
                  </a:lnTo>
                  <a:cubicBezTo>
                    <a:pt x="793790" y="191474"/>
                    <a:pt x="782101" y="193822"/>
                    <a:pt x="768659" y="199987"/>
                  </a:cubicBezTo>
                  <a:lnTo>
                    <a:pt x="772750" y="210263"/>
                  </a:lnTo>
                  <a:cubicBezTo>
                    <a:pt x="784439" y="205566"/>
                    <a:pt x="796128" y="203217"/>
                    <a:pt x="809570" y="197052"/>
                  </a:cubicBezTo>
                  <a:close/>
                  <a:moveTo>
                    <a:pt x="670213" y="602686"/>
                  </a:moveTo>
                  <a:lnTo>
                    <a:pt x="677064" y="565499"/>
                  </a:lnTo>
                  <a:lnTo>
                    <a:pt x="665321" y="562563"/>
                  </a:lnTo>
                  <a:lnTo>
                    <a:pt x="658470" y="600729"/>
                  </a:lnTo>
                  <a:close/>
                  <a:moveTo>
                    <a:pt x="821898" y="179926"/>
                  </a:moveTo>
                  <a:lnTo>
                    <a:pt x="791561" y="156440"/>
                  </a:lnTo>
                  <a:lnTo>
                    <a:pt x="784711" y="166226"/>
                  </a:lnTo>
                  <a:lnTo>
                    <a:pt x="814069" y="189713"/>
                  </a:lnTo>
                  <a:close/>
                  <a:moveTo>
                    <a:pt x="926916" y="421111"/>
                  </a:moveTo>
                  <a:cubicBezTo>
                    <a:pt x="909154" y="480920"/>
                    <a:pt x="868392" y="528768"/>
                    <a:pt x="812488" y="567279"/>
                  </a:cubicBezTo>
                  <a:cubicBezTo>
                    <a:pt x="812490" y="567268"/>
                    <a:pt x="812880" y="565274"/>
                    <a:pt x="882368" y="210175"/>
                  </a:cubicBezTo>
                  <a:cubicBezTo>
                    <a:pt x="882362" y="210174"/>
                    <a:pt x="882074" y="210126"/>
                    <a:pt x="868392" y="207840"/>
                  </a:cubicBezTo>
                  <a:lnTo>
                    <a:pt x="798513" y="576615"/>
                  </a:lnTo>
                  <a:cubicBezTo>
                    <a:pt x="716987" y="625629"/>
                    <a:pt x="607509" y="658305"/>
                    <a:pt x="493373" y="679312"/>
                  </a:cubicBezTo>
                  <a:cubicBezTo>
                    <a:pt x="493375" y="679301"/>
                    <a:pt x="493753" y="677359"/>
                    <a:pt x="563252" y="319874"/>
                  </a:cubicBezTo>
                  <a:cubicBezTo>
                    <a:pt x="563246" y="319873"/>
                    <a:pt x="562951" y="319823"/>
                    <a:pt x="549276" y="317539"/>
                  </a:cubicBezTo>
                  <a:cubicBezTo>
                    <a:pt x="549274" y="317549"/>
                    <a:pt x="548921" y="319402"/>
                    <a:pt x="479397" y="683980"/>
                  </a:cubicBezTo>
                  <a:cubicBezTo>
                    <a:pt x="430482" y="690982"/>
                    <a:pt x="383895" y="697984"/>
                    <a:pt x="334980" y="702652"/>
                  </a:cubicBezTo>
                  <a:cubicBezTo>
                    <a:pt x="334980" y="702647"/>
                    <a:pt x="334980" y="702587"/>
                    <a:pt x="334980" y="701777"/>
                  </a:cubicBezTo>
                  <a:lnTo>
                    <a:pt x="334979" y="695650"/>
                  </a:lnTo>
                  <a:cubicBezTo>
                    <a:pt x="334975" y="695650"/>
                    <a:pt x="334898" y="695650"/>
                    <a:pt x="333524" y="695650"/>
                  </a:cubicBezTo>
                  <a:lnTo>
                    <a:pt x="323333" y="695650"/>
                  </a:lnTo>
                  <a:cubicBezTo>
                    <a:pt x="323332" y="695653"/>
                    <a:pt x="323317" y="695715"/>
                    <a:pt x="323042" y="696817"/>
                  </a:cubicBezTo>
                  <a:lnTo>
                    <a:pt x="321004" y="704986"/>
                  </a:lnTo>
                  <a:cubicBezTo>
                    <a:pt x="272088" y="709654"/>
                    <a:pt x="223173" y="714322"/>
                    <a:pt x="176586" y="716656"/>
                  </a:cubicBezTo>
                  <a:cubicBezTo>
                    <a:pt x="176589" y="716642"/>
                    <a:pt x="176923" y="714970"/>
                    <a:pt x="218514" y="506594"/>
                  </a:cubicBezTo>
                  <a:cubicBezTo>
                    <a:pt x="218510" y="506593"/>
                    <a:pt x="218433" y="506578"/>
                    <a:pt x="217058" y="506303"/>
                  </a:cubicBezTo>
                  <a:lnTo>
                    <a:pt x="206868" y="504261"/>
                  </a:lnTo>
                  <a:cubicBezTo>
                    <a:pt x="206865" y="504275"/>
                    <a:pt x="206507" y="505994"/>
                    <a:pt x="162611" y="716656"/>
                  </a:cubicBezTo>
                  <a:cubicBezTo>
                    <a:pt x="103792" y="721190"/>
                    <a:pt x="47902" y="722788"/>
                    <a:pt x="0" y="723957"/>
                  </a:cubicBezTo>
                  <a:lnTo>
                    <a:pt x="37315" y="618602"/>
                  </a:lnTo>
                  <a:cubicBezTo>
                    <a:pt x="45427" y="622057"/>
                    <a:pt x="54541" y="625937"/>
                    <a:pt x="64779" y="630298"/>
                  </a:cubicBezTo>
                  <a:cubicBezTo>
                    <a:pt x="64781" y="630293"/>
                    <a:pt x="64812" y="630216"/>
                    <a:pt x="65362" y="628838"/>
                  </a:cubicBezTo>
                  <a:lnTo>
                    <a:pt x="69438" y="618628"/>
                  </a:lnTo>
                  <a:cubicBezTo>
                    <a:pt x="69432" y="618625"/>
                    <a:pt x="69005" y="618443"/>
                    <a:pt x="41518" y="606737"/>
                  </a:cubicBezTo>
                  <a:lnTo>
                    <a:pt x="147999" y="306099"/>
                  </a:lnTo>
                  <a:cubicBezTo>
                    <a:pt x="150864" y="301015"/>
                    <a:pt x="154394" y="296432"/>
                    <a:pt x="157952" y="291865"/>
                  </a:cubicBezTo>
                  <a:cubicBezTo>
                    <a:pt x="157962" y="291872"/>
                    <a:pt x="159348" y="292774"/>
                    <a:pt x="337309" y="408566"/>
                  </a:cubicBezTo>
                  <a:cubicBezTo>
                    <a:pt x="327992" y="415568"/>
                    <a:pt x="321004" y="420236"/>
                    <a:pt x="314016" y="424904"/>
                  </a:cubicBezTo>
                  <a:cubicBezTo>
                    <a:pt x="314019" y="424908"/>
                    <a:pt x="314065" y="424969"/>
                    <a:pt x="314890" y="426071"/>
                  </a:cubicBezTo>
                  <a:lnTo>
                    <a:pt x="321004" y="434240"/>
                  </a:lnTo>
                  <a:cubicBezTo>
                    <a:pt x="330321" y="427238"/>
                    <a:pt x="341968" y="422570"/>
                    <a:pt x="351285" y="415568"/>
                  </a:cubicBezTo>
                  <a:cubicBezTo>
                    <a:pt x="351283" y="415565"/>
                    <a:pt x="351263" y="415524"/>
                    <a:pt x="350994" y="414985"/>
                  </a:cubicBezTo>
                  <a:lnTo>
                    <a:pt x="348956" y="410900"/>
                  </a:lnTo>
                  <a:cubicBezTo>
                    <a:pt x="348958" y="410898"/>
                    <a:pt x="348989" y="410851"/>
                    <a:pt x="349537" y="410025"/>
                  </a:cubicBezTo>
                  <a:lnTo>
                    <a:pt x="353614" y="403898"/>
                  </a:lnTo>
                  <a:cubicBezTo>
                    <a:pt x="353602" y="403890"/>
                    <a:pt x="352069" y="402904"/>
                    <a:pt x="164940" y="282529"/>
                  </a:cubicBezTo>
                  <a:cubicBezTo>
                    <a:pt x="288685" y="126442"/>
                    <a:pt x="442456" y="-2294"/>
                    <a:pt x="598956" y="31"/>
                  </a:cubicBezTo>
                  <a:cubicBezTo>
                    <a:pt x="692856" y="1426"/>
                    <a:pt x="787740" y="50003"/>
                    <a:pt x="877709" y="168162"/>
                  </a:cubicBezTo>
                  <a:cubicBezTo>
                    <a:pt x="873050" y="168162"/>
                    <a:pt x="870721" y="168162"/>
                    <a:pt x="866063" y="170497"/>
                  </a:cubicBezTo>
                  <a:cubicBezTo>
                    <a:pt x="866065" y="170501"/>
                    <a:pt x="866095" y="170579"/>
                    <a:pt x="866645" y="171955"/>
                  </a:cubicBezTo>
                  <a:lnTo>
                    <a:pt x="870721" y="182166"/>
                  </a:lnTo>
                  <a:cubicBezTo>
                    <a:pt x="875379" y="179833"/>
                    <a:pt x="880039" y="179833"/>
                    <a:pt x="887026" y="177498"/>
                  </a:cubicBezTo>
                  <a:cubicBezTo>
                    <a:pt x="891685" y="186834"/>
                    <a:pt x="898673" y="196171"/>
                    <a:pt x="903332" y="203173"/>
                  </a:cubicBezTo>
                  <a:cubicBezTo>
                    <a:pt x="939435" y="289531"/>
                    <a:pt x="944676" y="361302"/>
                    <a:pt x="926916" y="42111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5"/>
            <p:cNvSpPr>
              <a:spLocks/>
            </p:cNvSpPr>
            <p:nvPr/>
          </p:nvSpPr>
          <p:spPr bwMode="auto">
            <a:xfrm rot="6720289" flipV="1">
              <a:off x="9524474" y="5737028"/>
              <a:ext cx="897931" cy="63843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5"/>
            <p:cNvSpPr>
              <a:spLocks/>
            </p:cNvSpPr>
            <p:nvPr/>
          </p:nvSpPr>
          <p:spPr bwMode="auto">
            <a:xfrm rot="418091" flipH="1" flipV="1">
              <a:off x="10538554" y="1346356"/>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70" name="Freeform 5"/>
            <p:cNvSpPr>
              <a:spLocks/>
            </p:cNvSpPr>
            <p:nvPr/>
          </p:nvSpPr>
          <p:spPr bwMode="auto">
            <a:xfrm rot="18086561">
              <a:off x="3005839" y="1342376"/>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5"/>
            <p:cNvSpPr>
              <a:spLocks/>
            </p:cNvSpPr>
            <p:nvPr/>
          </p:nvSpPr>
          <p:spPr bwMode="auto">
            <a:xfrm rot="2700000">
              <a:off x="6323922" y="280620"/>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5"/>
            <p:cNvSpPr>
              <a:spLocks/>
            </p:cNvSpPr>
            <p:nvPr/>
          </p:nvSpPr>
          <p:spPr bwMode="auto">
            <a:xfrm rot="3158362">
              <a:off x="9758862" y="833930"/>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5"/>
            <p:cNvSpPr>
              <a:spLocks/>
            </p:cNvSpPr>
            <p:nvPr/>
          </p:nvSpPr>
          <p:spPr bwMode="auto">
            <a:xfrm rot="288769">
              <a:off x="8339180" y="736129"/>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
            <p:cNvSpPr>
              <a:spLocks/>
            </p:cNvSpPr>
            <p:nvPr/>
          </p:nvSpPr>
          <p:spPr bwMode="auto">
            <a:xfrm rot="18655726" flipH="1" flipV="1">
              <a:off x="4915687" y="1004617"/>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
            <p:cNvSpPr>
              <a:spLocks/>
            </p:cNvSpPr>
            <p:nvPr/>
          </p:nvSpPr>
          <p:spPr bwMode="auto">
            <a:xfrm rot="992620" flipV="1">
              <a:off x="750972" y="5214936"/>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
            <p:cNvSpPr>
              <a:spLocks/>
            </p:cNvSpPr>
            <p:nvPr/>
          </p:nvSpPr>
          <p:spPr bwMode="auto">
            <a:xfrm rot="2242058" flipH="1" flipV="1">
              <a:off x="10427667" y="2009404"/>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
            <p:cNvSpPr>
              <a:spLocks/>
            </p:cNvSpPr>
            <p:nvPr/>
          </p:nvSpPr>
          <p:spPr bwMode="auto">
            <a:xfrm rot="8560752" flipH="1" flipV="1">
              <a:off x="9546908" y="4101"/>
              <a:ext cx="751439" cy="531163"/>
            </a:xfrm>
            <a:custGeom>
              <a:avLst/>
              <a:gdLst/>
              <a:ahLst/>
              <a:cxnLst/>
              <a:rect l="l" t="t" r="r" b="b"/>
              <a:pathLst>
                <a:path w="699447" h="494412">
                  <a:moveTo>
                    <a:pt x="66966" y="435408"/>
                  </a:moveTo>
                  <a:cubicBezTo>
                    <a:pt x="59004" y="441845"/>
                    <a:pt x="52634" y="446672"/>
                    <a:pt x="46264" y="451500"/>
                  </a:cubicBezTo>
                  <a:lnTo>
                    <a:pt x="52634" y="459546"/>
                  </a:lnTo>
                  <a:cubicBezTo>
                    <a:pt x="59004" y="453109"/>
                    <a:pt x="65374" y="448281"/>
                    <a:pt x="71744" y="441845"/>
                  </a:cubicBezTo>
                  <a:close/>
                  <a:moveTo>
                    <a:pt x="121597" y="392496"/>
                  </a:moveTo>
                  <a:cubicBezTo>
                    <a:pt x="115129" y="398818"/>
                    <a:pt x="108660" y="403559"/>
                    <a:pt x="101383" y="409091"/>
                  </a:cubicBezTo>
                  <a:lnTo>
                    <a:pt x="107043" y="414623"/>
                  </a:lnTo>
                  <a:cubicBezTo>
                    <a:pt x="113512" y="409881"/>
                    <a:pt x="119980" y="405140"/>
                    <a:pt x="127257" y="398028"/>
                  </a:cubicBezTo>
                  <a:close/>
                  <a:moveTo>
                    <a:pt x="109962" y="334834"/>
                  </a:moveTo>
                  <a:lnTo>
                    <a:pt x="84483" y="325447"/>
                  </a:lnTo>
                  <a:lnTo>
                    <a:pt x="81801" y="333493"/>
                  </a:lnTo>
                  <a:lnTo>
                    <a:pt x="107280" y="342879"/>
                  </a:lnTo>
                  <a:close/>
                  <a:moveTo>
                    <a:pt x="178962" y="350758"/>
                  </a:moveTo>
                  <a:cubicBezTo>
                    <a:pt x="175793" y="352350"/>
                    <a:pt x="174208" y="353942"/>
                    <a:pt x="172623" y="355535"/>
                  </a:cubicBezTo>
                  <a:cubicBezTo>
                    <a:pt x="172617" y="355533"/>
                    <a:pt x="172254" y="355403"/>
                    <a:pt x="150436" y="347573"/>
                  </a:cubicBezTo>
                  <a:cubicBezTo>
                    <a:pt x="150434" y="347580"/>
                    <a:pt x="150392" y="347839"/>
                    <a:pt x="148851" y="357127"/>
                  </a:cubicBezTo>
                  <a:cubicBezTo>
                    <a:pt x="148857" y="357129"/>
                    <a:pt x="149147" y="357227"/>
                    <a:pt x="163115" y="361905"/>
                  </a:cubicBezTo>
                  <a:cubicBezTo>
                    <a:pt x="161529" y="363497"/>
                    <a:pt x="159945" y="365090"/>
                    <a:pt x="157568" y="367478"/>
                  </a:cubicBezTo>
                  <a:lnTo>
                    <a:pt x="163114" y="373052"/>
                  </a:lnTo>
                  <a:cubicBezTo>
                    <a:pt x="169454" y="368274"/>
                    <a:pt x="175793" y="363497"/>
                    <a:pt x="183122" y="357725"/>
                  </a:cubicBezTo>
                  <a:close/>
                  <a:moveTo>
                    <a:pt x="300384" y="405236"/>
                  </a:moveTo>
                  <a:lnTo>
                    <a:pt x="290326" y="405235"/>
                  </a:lnTo>
                  <a:lnTo>
                    <a:pt x="287644" y="430714"/>
                  </a:lnTo>
                  <a:lnTo>
                    <a:pt x="295020" y="432055"/>
                  </a:lnTo>
                  <a:close/>
                  <a:moveTo>
                    <a:pt x="236529" y="312707"/>
                  </a:moveTo>
                  <a:cubicBezTo>
                    <a:pt x="228443" y="317504"/>
                    <a:pt x="221975" y="322301"/>
                    <a:pt x="214496" y="327896"/>
                  </a:cubicBezTo>
                  <a:lnTo>
                    <a:pt x="218741" y="333493"/>
                  </a:lnTo>
                  <a:cubicBezTo>
                    <a:pt x="226827" y="328696"/>
                    <a:pt x="233295" y="323899"/>
                    <a:pt x="240774" y="318303"/>
                  </a:cubicBezTo>
                  <a:close/>
                  <a:moveTo>
                    <a:pt x="311112" y="338186"/>
                  </a:moveTo>
                  <a:lnTo>
                    <a:pt x="303066" y="336175"/>
                  </a:lnTo>
                  <a:lnTo>
                    <a:pt x="298372" y="361654"/>
                  </a:lnTo>
                  <a:lnTo>
                    <a:pt x="306418" y="363665"/>
                  </a:lnTo>
                  <a:close/>
                  <a:moveTo>
                    <a:pt x="322510" y="275829"/>
                  </a:moveTo>
                  <a:lnTo>
                    <a:pt x="314464" y="273818"/>
                  </a:lnTo>
                  <a:lnTo>
                    <a:pt x="311112" y="293263"/>
                  </a:lnTo>
                  <a:lnTo>
                    <a:pt x="319158" y="294604"/>
                  </a:lnTo>
                  <a:close/>
                  <a:moveTo>
                    <a:pt x="521649" y="384450"/>
                  </a:moveTo>
                  <a:lnTo>
                    <a:pt x="513603" y="382438"/>
                  </a:lnTo>
                  <a:lnTo>
                    <a:pt x="508909" y="408588"/>
                  </a:lnTo>
                  <a:lnTo>
                    <a:pt x="516955" y="409929"/>
                  </a:lnTo>
                  <a:close/>
                  <a:moveTo>
                    <a:pt x="354537" y="238952"/>
                  </a:moveTo>
                  <a:cubicBezTo>
                    <a:pt x="346451" y="242150"/>
                    <a:pt x="339983" y="246947"/>
                    <a:pt x="331897" y="251744"/>
                  </a:cubicBezTo>
                  <a:lnTo>
                    <a:pt x="336748" y="259738"/>
                  </a:lnTo>
                  <a:cubicBezTo>
                    <a:pt x="343217" y="254941"/>
                    <a:pt x="351303" y="250144"/>
                    <a:pt x="358781" y="245947"/>
                  </a:cubicBezTo>
                  <a:close/>
                  <a:moveTo>
                    <a:pt x="297031" y="139719"/>
                  </a:moveTo>
                  <a:lnTo>
                    <a:pt x="274235" y="126980"/>
                  </a:lnTo>
                  <a:lnTo>
                    <a:pt x="271553" y="133014"/>
                  </a:lnTo>
                  <a:lnTo>
                    <a:pt x="293679" y="145754"/>
                  </a:lnTo>
                  <a:close/>
                  <a:moveTo>
                    <a:pt x="534388" y="315389"/>
                  </a:moveTo>
                  <a:lnTo>
                    <a:pt x="525001" y="314048"/>
                  </a:lnTo>
                  <a:lnTo>
                    <a:pt x="520307" y="339527"/>
                  </a:lnTo>
                  <a:lnTo>
                    <a:pt x="529694" y="340868"/>
                  </a:lnTo>
                  <a:close/>
                  <a:moveTo>
                    <a:pt x="359388" y="173244"/>
                  </a:moveTo>
                  <a:lnTo>
                    <a:pt x="335250" y="160505"/>
                  </a:lnTo>
                  <a:lnTo>
                    <a:pt x="331897" y="168551"/>
                  </a:lnTo>
                  <a:lnTo>
                    <a:pt x="354024" y="181290"/>
                  </a:lnTo>
                  <a:close/>
                  <a:moveTo>
                    <a:pt x="419329" y="206535"/>
                  </a:moveTo>
                  <a:lnTo>
                    <a:pt x="416499" y="205145"/>
                  </a:lnTo>
                  <a:cubicBezTo>
                    <a:pt x="416492" y="205142"/>
                    <a:pt x="416129" y="204950"/>
                    <a:pt x="395477" y="194030"/>
                  </a:cubicBezTo>
                  <a:lnTo>
                    <a:pt x="392242" y="201969"/>
                  </a:lnTo>
                  <a:cubicBezTo>
                    <a:pt x="392248" y="201973"/>
                    <a:pt x="392530" y="202126"/>
                    <a:pt x="406796" y="209910"/>
                  </a:cubicBezTo>
                  <a:cubicBezTo>
                    <a:pt x="401945" y="213086"/>
                    <a:pt x="397094" y="214674"/>
                    <a:pt x="392849" y="218644"/>
                  </a:cubicBezTo>
                  <a:lnTo>
                    <a:pt x="397094" y="224202"/>
                  </a:lnTo>
                  <a:cubicBezTo>
                    <a:pt x="405179" y="221026"/>
                    <a:pt x="411648" y="216261"/>
                    <a:pt x="419531" y="212490"/>
                  </a:cubicBezTo>
                  <a:lnTo>
                    <a:pt x="418116" y="208321"/>
                  </a:lnTo>
                  <a:close/>
                  <a:moveTo>
                    <a:pt x="545787" y="246998"/>
                  </a:moveTo>
                  <a:lnTo>
                    <a:pt x="537741" y="244987"/>
                  </a:lnTo>
                  <a:lnTo>
                    <a:pt x="533047" y="270466"/>
                  </a:lnTo>
                  <a:lnTo>
                    <a:pt x="541093" y="272478"/>
                  </a:lnTo>
                  <a:close/>
                  <a:moveTo>
                    <a:pt x="478855" y="174585"/>
                  </a:moveTo>
                  <a:cubicBezTo>
                    <a:pt x="470769" y="177825"/>
                    <a:pt x="462684" y="182687"/>
                    <a:pt x="455205" y="186940"/>
                  </a:cubicBezTo>
                  <a:lnTo>
                    <a:pt x="459450" y="194029"/>
                  </a:lnTo>
                  <a:cubicBezTo>
                    <a:pt x="465918" y="190789"/>
                    <a:pt x="474004" y="185927"/>
                    <a:pt x="481685" y="181674"/>
                  </a:cubicBezTo>
                  <a:close/>
                  <a:moveTo>
                    <a:pt x="510921" y="165198"/>
                  </a:moveTo>
                  <a:lnTo>
                    <a:pt x="335250" y="40485"/>
                  </a:lnTo>
                  <a:lnTo>
                    <a:pt x="330556" y="46520"/>
                  </a:lnTo>
                  <a:lnTo>
                    <a:pt x="504216" y="173244"/>
                  </a:lnTo>
                  <a:close/>
                  <a:moveTo>
                    <a:pt x="558526" y="177937"/>
                  </a:moveTo>
                  <a:lnTo>
                    <a:pt x="550480" y="176596"/>
                  </a:lnTo>
                  <a:lnTo>
                    <a:pt x="545786" y="202075"/>
                  </a:lnTo>
                  <a:lnTo>
                    <a:pt x="553833" y="203416"/>
                  </a:lnTo>
                  <a:close/>
                  <a:moveTo>
                    <a:pt x="543924" y="147765"/>
                  </a:moveTo>
                  <a:cubicBezTo>
                    <a:pt x="534314" y="150934"/>
                    <a:pt x="526305" y="154104"/>
                    <a:pt x="518697" y="158265"/>
                  </a:cubicBezTo>
                  <a:lnTo>
                    <a:pt x="521500" y="165198"/>
                  </a:lnTo>
                  <a:cubicBezTo>
                    <a:pt x="529509" y="162028"/>
                    <a:pt x="537518" y="158859"/>
                    <a:pt x="546728" y="154698"/>
                  </a:cubicBezTo>
                  <a:close/>
                  <a:moveTo>
                    <a:pt x="609633" y="124968"/>
                  </a:moveTo>
                  <a:cubicBezTo>
                    <a:pt x="601624" y="128187"/>
                    <a:pt x="593616" y="129796"/>
                    <a:pt x="584405" y="134020"/>
                  </a:cubicBezTo>
                  <a:lnTo>
                    <a:pt x="587209" y="141060"/>
                  </a:lnTo>
                  <a:cubicBezTo>
                    <a:pt x="595218" y="137842"/>
                    <a:pt x="603226" y="136232"/>
                    <a:pt x="612437" y="132009"/>
                  </a:cubicBezTo>
                  <a:close/>
                  <a:moveTo>
                    <a:pt x="658992" y="157976"/>
                  </a:moveTo>
                  <a:lnTo>
                    <a:pt x="692197" y="183291"/>
                  </a:lnTo>
                  <a:cubicBezTo>
                    <a:pt x="715603" y="275802"/>
                    <a:pt x="680406" y="340224"/>
                    <a:pt x="614435" y="385670"/>
                  </a:cubicBezTo>
                  <a:cubicBezTo>
                    <a:pt x="614438" y="385654"/>
                    <a:pt x="614802" y="383796"/>
                    <a:pt x="658992" y="157976"/>
                  </a:cubicBezTo>
                  <a:close/>
                  <a:moveTo>
                    <a:pt x="451775" y="0"/>
                  </a:moveTo>
                  <a:lnTo>
                    <a:pt x="485079" y="25390"/>
                  </a:lnTo>
                  <a:lnTo>
                    <a:pt x="484771" y="25735"/>
                  </a:lnTo>
                  <a:lnTo>
                    <a:pt x="505557" y="41827"/>
                  </a:lnTo>
                  <a:lnTo>
                    <a:pt x="505994" y="41335"/>
                  </a:lnTo>
                  <a:lnTo>
                    <a:pt x="540195" y="67409"/>
                  </a:lnTo>
                  <a:lnTo>
                    <a:pt x="539081" y="69317"/>
                  </a:lnTo>
                  <a:lnTo>
                    <a:pt x="559867" y="85409"/>
                  </a:lnTo>
                  <a:lnTo>
                    <a:pt x="561080" y="83331"/>
                  </a:lnTo>
                  <a:lnTo>
                    <a:pt x="596038" y="109982"/>
                  </a:lnTo>
                  <a:lnTo>
                    <a:pt x="595404" y="110888"/>
                  </a:lnTo>
                  <a:lnTo>
                    <a:pt x="615518" y="126980"/>
                  </a:lnTo>
                  <a:lnTo>
                    <a:pt x="616585" y="125646"/>
                  </a:lnTo>
                  <a:lnTo>
                    <a:pt x="650452" y="151465"/>
                  </a:lnTo>
                  <a:lnTo>
                    <a:pt x="604860" y="392066"/>
                  </a:lnTo>
                  <a:cubicBezTo>
                    <a:pt x="549002" y="425649"/>
                    <a:pt x="473993" y="448037"/>
                    <a:pt x="395792" y="462429"/>
                  </a:cubicBezTo>
                  <a:cubicBezTo>
                    <a:pt x="395795" y="462417"/>
                    <a:pt x="396133" y="460675"/>
                    <a:pt x="443670" y="216160"/>
                  </a:cubicBezTo>
                  <a:cubicBezTo>
                    <a:pt x="443662" y="216158"/>
                    <a:pt x="443389" y="216113"/>
                    <a:pt x="434094" y="214560"/>
                  </a:cubicBezTo>
                  <a:cubicBezTo>
                    <a:pt x="434093" y="214568"/>
                    <a:pt x="433834" y="215928"/>
                    <a:pt x="386217" y="465628"/>
                  </a:cubicBezTo>
                  <a:cubicBezTo>
                    <a:pt x="352702" y="470425"/>
                    <a:pt x="320783" y="475222"/>
                    <a:pt x="287269" y="478421"/>
                  </a:cubicBezTo>
                  <a:cubicBezTo>
                    <a:pt x="287269" y="478417"/>
                    <a:pt x="287269" y="478374"/>
                    <a:pt x="287268" y="477821"/>
                  </a:cubicBezTo>
                  <a:lnTo>
                    <a:pt x="287268" y="473623"/>
                  </a:lnTo>
                  <a:cubicBezTo>
                    <a:pt x="287266" y="473623"/>
                    <a:pt x="287216" y="473623"/>
                    <a:pt x="286271" y="473623"/>
                  </a:cubicBezTo>
                  <a:lnTo>
                    <a:pt x="279289" y="473623"/>
                  </a:lnTo>
                  <a:cubicBezTo>
                    <a:pt x="279288" y="473627"/>
                    <a:pt x="279274" y="473681"/>
                    <a:pt x="279089" y="474423"/>
                  </a:cubicBezTo>
                  <a:lnTo>
                    <a:pt x="277693" y="480020"/>
                  </a:lnTo>
                  <a:cubicBezTo>
                    <a:pt x="244178" y="483218"/>
                    <a:pt x="210663" y="486416"/>
                    <a:pt x="178745" y="488015"/>
                  </a:cubicBezTo>
                  <a:cubicBezTo>
                    <a:pt x="178747" y="488002"/>
                    <a:pt x="179023" y="486623"/>
                    <a:pt x="207472" y="344092"/>
                  </a:cubicBezTo>
                  <a:cubicBezTo>
                    <a:pt x="207469" y="344091"/>
                    <a:pt x="207419" y="344081"/>
                    <a:pt x="206474" y="343892"/>
                  </a:cubicBezTo>
                  <a:lnTo>
                    <a:pt x="199492" y="342493"/>
                  </a:lnTo>
                  <a:cubicBezTo>
                    <a:pt x="199490" y="342503"/>
                    <a:pt x="199236" y="343719"/>
                    <a:pt x="169169" y="488015"/>
                  </a:cubicBezTo>
                  <a:cubicBezTo>
                    <a:pt x="106928" y="492813"/>
                    <a:pt x="49474" y="492813"/>
                    <a:pt x="9576" y="494412"/>
                  </a:cubicBezTo>
                  <a:lnTo>
                    <a:pt x="19151" y="486416"/>
                  </a:lnTo>
                  <a:cubicBezTo>
                    <a:pt x="19148" y="486414"/>
                    <a:pt x="19107" y="486372"/>
                    <a:pt x="18353" y="485617"/>
                  </a:cubicBezTo>
                  <a:lnTo>
                    <a:pt x="12768" y="480020"/>
                  </a:lnTo>
                  <a:cubicBezTo>
                    <a:pt x="7980" y="484817"/>
                    <a:pt x="3192" y="488016"/>
                    <a:pt x="0" y="491214"/>
                  </a:cubicBezTo>
                  <a:cubicBezTo>
                    <a:pt x="9576" y="465627"/>
                    <a:pt x="22343" y="435244"/>
                    <a:pt x="38302" y="401661"/>
                  </a:cubicBezTo>
                  <a:cubicBezTo>
                    <a:pt x="38308" y="401664"/>
                    <a:pt x="38923" y="401926"/>
                    <a:pt x="102140" y="428847"/>
                  </a:cubicBezTo>
                  <a:cubicBezTo>
                    <a:pt x="102141" y="428843"/>
                    <a:pt x="102164" y="428788"/>
                    <a:pt x="102539" y="427847"/>
                  </a:cubicBezTo>
                  <a:lnTo>
                    <a:pt x="105332" y="420851"/>
                  </a:lnTo>
                  <a:cubicBezTo>
                    <a:pt x="105325" y="420848"/>
                    <a:pt x="104667" y="420568"/>
                    <a:pt x="41494" y="393666"/>
                  </a:cubicBezTo>
                  <a:cubicBezTo>
                    <a:pt x="71817" y="332898"/>
                    <a:pt x="114907" y="262535"/>
                    <a:pt x="165977" y="196970"/>
                  </a:cubicBezTo>
                  <a:cubicBezTo>
                    <a:pt x="165982" y="196973"/>
                    <a:pt x="166775" y="197489"/>
                    <a:pt x="288865" y="276928"/>
                  </a:cubicBezTo>
                  <a:cubicBezTo>
                    <a:pt x="282481" y="281725"/>
                    <a:pt x="277693" y="284923"/>
                    <a:pt x="272905" y="288122"/>
                  </a:cubicBezTo>
                  <a:cubicBezTo>
                    <a:pt x="272907" y="288124"/>
                    <a:pt x="272938" y="288165"/>
                    <a:pt x="273504" y="288921"/>
                  </a:cubicBezTo>
                  <a:lnTo>
                    <a:pt x="277693" y="294518"/>
                  </a:lnTo>
                  <a:cubicBezTo>
                    <a:pt x="284077" y="289721"/>
                    <a:pt x="292057" y="286522"/>
                    <a:pt x="298440" y="281725"/>
                  </a:cubicBezTo>
                  <a:cubicBezTo>
                    <a:pt x="298439" y="281722"/>
                    <a:pt x="298425" y="281694"/>
                    <a:pt x="298241" y="281325"/>
                  </a:cubicBezTo>
                  <a:lnTo>
                    <a:pt x="296844" y="278527"/>
                  </a:lnTo>
                  <a:cubicBezTo>
                    <a:pt x="296847" y="278523"/>
                    <a:pt x="296875" y="278481"/>
                    <a:pt x="297243" y="277927"/>
                  </a:cubicBezTo>
                  <a:lnTo>
                    <a:pt x="300036" y="273729"/>
                  </a:lnTo>
                  <a:cubicBezTo>
                    <a:pt x="300026" y="273723"/>
                    <a:pt x="298903" y="273000"/>
                    <a:pt x="170765" y="190573"/>
                  </a:cubicBezTo>
                  <a:cubicBezTo>
                    <a:pt x="251187" y="89133"/>
                    <a:pt x="350119" y="4553"/>
                    <a:pt x="451775" y="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
            <p:cNvSpPr>
              <a:spLocks/>
            </p:cNvSpPr>
            <p:nvPr/>
          </p:nvSpPr>
          <p:spPr bwMode="auto">
            <a:xfrm rot="8300299">
              <a:off x="7500204" y="-99576"/>
              <a:ext cx="643913" cy="549494"/>
            </a:xfrm>
            <a:custGeom>
              <a:avLst/>
              <a:gdLst/>
              <a:ahLst/>
              <a:cxnLst/>
              <a:rect l="l" t="t" r="r" b="b"/>
              <a:pathLst>
                <a:path w="525296" h="448270">
                  <a:moveTo>
                    <a:pt x="421099" y="113889"/>
                  </a:moveTo>
                  <a:lnTo>
                    <a:pt x="441214" y="129981"/>
                  </a:lnTo>
                  <a:lnTo>
                    <a:pt x="446578" y="123277"/>
                  </a:lnTo>
                  <a:lnTo>
                    <a:pt x="425793" y="107185"/>
                  </a:lnTo>
                  <a:close/>
                  <a:moveTo>
                    <a:pt x="364777" y="72319"/>
                  </a:moveTo>
                  <a:lnTo>
                    <a:pt x="385563" y="88411"/>
                  </a:lnTo>
                  <a:lnTo>
                    <a:pt x="390256" y="80365"/>
                  </a:lnTo>
                  <a:lnTo>
                    <a:pt x="369471" y="64273"/>
                  </a:lnTo>
                  <a:close/>
                  <a:moveTo>
                    <a:pt x="310467" y="28737"/>
                  </a:moveTo>
                  <a:lnTo>
                    <a:pt x="331253" y="44829"/>
                  </a:lnTo>
                  <a:lnTo>
                    <a:pt x="336617" y="38794"/>
                  </a:lnTo>
                  <a:lnTo>
                    <a:pt x="315831" y="22702"/>
                  </a:lnTo>
                  <a:close/>
                  <a:moveTo>
                    <a:pt x="412905" y="144062"/>
                  </a:moveTo>
                  <a:cubicBezTo>
                    <a:pt x="420914" y="140843"/>
                    <a:pt x="428922" y="139234"/>
                    <a:pt x="438132" y="135010"/>
                  </a:cubicBezTo>
                  <a:lnTo>
                    <a:pt x="435329" y="127970"/>
                  </a:lnTo>
                  <a:cubicBezTo>
                    <a:pt x="427320" y="131188"/>
                    <a:pt x="419311" y="132797"/>
                    <a:pt x="410102" y="137022"/>
                  </a:cubicBezTo>
                  <a:close/>
                  <a:moveTo>
                    <a:pt x="347196" y="168199"/>
                  </a:moveTo>
                  <a:cubicBezTo>
                    <a:pt x="355205" y="165030"/>
                    <a:pt x="363214" y="161860"/>
                    <a:pt x="372423" y="157700"/>
                  </a:cubicBezTo>
                  <a:lnTo>
                    <a:pt x="369620" y="150767"/>
                  </a:lnTo>
                  <a:cubicBezTo>
                    <a:pt x="360010" y="153936"/>
                    <a:pt x="352001" y="157106"/>
                    <a:pt x="344393" y="161266"/>
                  </a:cubicBezTo>
                  <a:close/>
                  <a:moveTo>
                    <a:pt x="371483" y="205077"/>
                  </a:moveTo>
                  <a:lnTo>
                    <a:pt x="379529" y="206418"/>
                  </a:lnTo>
                  <a:lnTo>
                    <a:pt x="384222" y="180939"/>
                  </a:lnTo>
                  <a:lnTo>
                    <a:pt x="376176" y="179598"/>
                  </a:lnTo>
                  <a:close/>
                  <a:moveTo>
                    <a:pt x="156252" y="49521"/>
                  </a:moveTo>
                  <a:lnTo>
                    <a:pt x="329912" y="176246"/>
                  </a:lnTo>
                  <a:lnTo>
                    <a:pt x="336617" y="168200"/>
                  </a:lnTo>
                  <a:lnTo>
                    <a:pt x="160946" y="43487"/>
                  </a:lnTo>
                  <a:close/>
                  <a:moveTo>
                    <a:pt x="285146" y="197031"/>
                  </a:moveTo>
                  <a:cubicBezTo>
                    <a:pt x="291614" y="193790"/>
                    <a:pt x="299700" y="188929"/>
                    <a:pt x="307381" y="184676"/>
                  </a:cubicBezTo>
                  <a:lnTo>
                    <a:pt x="304551" y="177587"/>
                  </a:lnTo>
                  <a:cubicBezTo>
                    <a:pt x="296466" y="180827"/>
                    <a:pt x="288380" y="185688"/>
                    <a:pt x="280901" y="189942"/>
                  </a:cubicBezTo>
                  <a:close/>
                  <a:moveTo>
                    <a:pt x="358743" y="273468"/>
                  </a:moveTo>
                  <a:lnTo>
                    <a:pt x="366789" y="275479"/>
                  </a:lnTo>
                  <a:lnTo>
                    <a:pt x="371483" y="250000"/>
                  </a:lnTo>
                  <a:lnTo>
                    <a:pt x="363437" y="247989"/>
                  </a:lnTo>
                  <a:close/>
                  <a:moveTo>
                    <a:pt x="222789" y="227203"/>
                  </a:moveTo>
                  <a:cubicBezTo>
                    <a:pt x="230875" y="224027"/>
                    <a:pt x="237344" y="219263"/>
                    <a:pt x="245227" y="215492"/>
                  </a:cubicBezTo>
                  <a:lnTo>
                    <a:pt x="243812" y="211323"/>
                  </a:lnTo>
                  <a:lnTo>
                    <a:pt x="245025" y="209537"/>
                  </a:lnTo>
                  <a:lnTo>
                    <a:pt x="242195" y="208147"/>
                  </a:lnTo>
                  <a:cubicBezTo>
                    <a:pt x="242190" y="208144"/>
                    <a:pt x="241869" y="207975"/>
                    <a:pt x="221173" y="197031"/>
                  </a:cubicBezTo>
                  <a:lnTo>
                    <a:pt x="217938" y="204971"/>
                  </a:lnTo>
                  <a:cubicBezTo>
                    <a:pt x="217944" y="204974"/>
                    <a:pt x="218220" y="205125"/>
                    <a:pt x="232492" y="212912"/>
                  </a:cubicBezTo>
                  <a:cubicBezTo>
                    <a:pt x="227641" y="216088"/>
                    <a:pt x="222789" y="217676"/>
                    <a:pt x="218545" y="221646"/>
                  </a:cubicBezTo>
                  <a:close/>
                  <a:moveTo>
                    <a:pt x="157593" y="171552"/>
                  </a:moveTo>
                  <a:lnTo>
                    <a:pt x="179720" y="184292"/>
                  </a:lnTo>
                  <a:lnTo>
                    <a:pt x="185084" y="176246"/>
                  </a:lnTo>
                  <a:lnTo>
                    <a:pt x="160946" y="163506"/>
                  </a:lnTo>
                  <a:close/>
                  <a:moveTo>
                    <a:pt x="346004" y="342529"/>
                  </a:moveTo>
                  <a:lnTo>
                    <a:pt x="355390" y="343870"/>
                  </a:lnTo>
                  <a:lnTo>
                    <a:pt x="360084" y="318391"/>
                  </a:lnTo>
                  <a:lnTo>
                    <a:pt x="350697" y="317050"/>
                  </a:lnTo>
                  <a:close/>
                  <a:moveTo>
                    <a:pt x="97248" y="136016"/>
                  </a:moveTo>
                  <a:lnTo>
                    <a:pt x="119375" y="148755"/>
                  </a:lnTo>
                  <a:lnTo>
                    <a:pt x="122727" y="142721"/>
                  </a:lnTo>
                  <a:lnTo>
                    <a:pt x="99930" y="129981"/>
                  </a:lnTo>
                  <a:close/>
                  <a:moveTo>
                    <a:pt x="334605" y="411590"/>
                  </a:moveTo>
                  <a:lnTo>
                    <a:pt x="342651" y="412931"/>
                  </a:lnTo>
                  <a:lnTo>
                    <a:pt x="347345" y="387452"/>
                  </a:lnTo>
                  <a:lnTo>
                    <a:pt x="339299" y="385440"/>
                  </a:lnTo>
                  <a:close/>
                  <a:moveTo>
                    <a:pt x="162445" y="262740"/>
                  </a:moveTo>
                  <a:cubicBezTo>
                    <a:pt x="168913" y="257943"/>
                    <a:pt x="176999" y="253146"/>
                    <a:pt x="184478" y="248949"/>
                  </a:cubicBezTo>
                  <a:lnTo>
                    <a:pt x="180233" y="241954"/>
                  </a:lnTo>
                  <a:cubicBezTo>
                    <a:pt x="172147" y="245152"/>
                    <a:pt x="165679" y="249948"/>
                    <a:pt x="157593" y="254745"/>
                  </a:cubicBezTo>
                  <a:close/>
                  <a:moveTo>
                    <a:pt x="136808" y="296265"/>
                  </a:moveTo>
                  <a:lnTo>
                    <a:pt x="144854" y="297606"/>
                  </a:lnTo>
                  <a:lnTo>
                    <a:pt x="148207" y="278831"/>
                  </a:lnTo>
                  <a:lnTo>
                    <a:pt x="140161" y="276820"/>
                  </a:lnTo>
                  <a:close/>
                  <a:moveTo>
                    <a:pt x="107273" y="285041"/>
                  </a:moveTo>
                  <a:lnTo>
                    <a:pt x="66068" y="248377"/>
                  </a:lnTo>
                  <a:cubicBezTo>
                    <a:pt x="79615" y="257192"/>
                    <a:pt x="95629" y="267612"/>
                    <a:pt x="114561" y="279929"/>
                  </a:cubicBezTo>
                  <a:close/>
                  <a:moveTo>
                    <a:pt x="290726" y="448270"/>
                  </a:moveTo>
                  <a:lnTo>
                    <a:pt x="234543" y="398281"/>
                  </a:lnTo>
                  <a:cubicBezTo>
                    <a:pt x="241621" y="361877"/>
                    <a:pt x="252535" y="305737"/>
                    <a:pt x="269366" y="219162"/>
                  </a:cubicBezTo>
                  <a:cubicBezTo>
                    <a:pt x="269362" y="219161"/>
                    <a:pt x="269162" y="219127"/>
                    <a:pt x="259791" y="217562"/>
                  </a:cubicBezTo>
                  <a:cubicBezTo>
                    <a:pt x="259789" y="217568"/>
                    <a:pt x="259592" y="218602"/>
                    <a:pt x="226664" y="391271"/>
                  </a:cubicBezTo>
                  <a:lnTo>
                    <a:pt x="113968" y="290997"/>
                  </a:lnTo>
                  <a:cubicBezTo>
                    <a:pt x="117493" y="289046"/>
                    <a:pt x="121007" y="287079"/>
                    <a:pt x="124136" y="284726"/>
                  </a:cubicBezTo>
                  <a:cubicBezTo>
                    <a:pt x="124135" y="284724"/>
                    <a:pt x="124120" y="284694"/>
                    <a:pt x="123937" y="284327"/>
                  </a:cubicBezTo>
                  <a:lnTo>
                    <a:pt x="122540" y="281528"/>
                  </a:lnTo>
                  <a:cubicBezTo>
                    <a:pt x="122542" y="281525"/>
                    <a:pt x="122569" y="281485"/>
                    <a:pt x="122939" y="280928"/>
                  </a:cubicBezTo>
                  <a:lnTo>
                    <a:pt x="125732" y="276731"/>
                  </a:lnTo>
                  <a:cubicBezTo>
                    <a:pt x="125723" y="276725"/>
                    <a:pt x="124756" y="276103"/>
                    <a:pt x="25393" y="212186"/>
                  </a:cubicBezTo>
                  <a:lnTo>
                    <a:pt x="0" y="189592"/>
                  </a:lnTo>
                  <a:cubicBezTo>
                    <a:pt x="83985" y="84354"/>
                    <a:pt x="187996" y="-1551"/>
                    <a:pt x="293829" y="21"/>
                  </a:cubicBezTo>
                  <a:cubicBezTo>
                    <a:pt x="358165" y="977"/>
                    <a:pt x="423175" y="34259"/>
                    <a:pt x="484818" y="115216"/>
                  </a:cubicBezTo>
                  <a:cubicBezTo>
                    <a:pt x="481626" y="115216"/>
                    <a:pt x="480030" y="115216"/>
                    <a:pt x="476838" y="116816"/>
                  </a:cubicBezTo>
                  <a:cubicBezTo>
                    <a:pt x="476839" y="116819"/>
                    <a:pt x="476861" y="116874"/>
                    <a:pt x="477237" y="117815"/>
                  </a:cubicBezTo>
                  <a:lnTo>
                    <a:pt x="480030" y="124811"/>
                  </a:lnTo>
                  <a:cubicBezTo>
                    <a:pt x="483222" y="123212"/>
                    <a:pt x="486414" y="123212"/>
                    <a:pt x="491201" y="121613"/>
                  </a:cubicBezTo>
                  <a:cubicBezTo>
                    <a:pt x="494394" y="128010"/>
                    <a:pt x="499181" y="134406"/>
                    <a:pt x="502373" y="139204"/>
                  </a:cubicBezTo>
                  <a:cubicBezTo>
                    <a:pt x="551847" y="257541"/>
                    <a:pt x="516736" y="335900"/>
                    <a:pt x="440131" y="388671"/>
                  </a:cubicBezTo>
                  <a:cubicBezTo>
                    <a:pt x="440133" y="388662"/>
                    <a:pt x="440429" y="387152"/>
                    <a:pt x="488010" y="144001"/>
                  </a:cubicBezTo>
                  <a:cubicBezTo>
                    <a:pt x="488004" y="144000"/>
                    <a:pt x="487789" y="143965"/>
                    <a:pt x="478434" y="142402"/>
                  </a:cubicBezTo>
                  <a:lnTo>
                    <a:pt x="430556" y="395068"/>
                  </a:lnTo>
                  <a:cubicBezTo>
                    <a:pt x="391610" y="418483"/>
                    <a:pt x="343353" y="436456"/>
                    <a:pt x="290726" y="44827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79" name="Freeform 5"/>
            <p:cNvSpPr>
              <a:spLocks/>
            </p:cNvSpPr>
            <p:nvPr/>
          </p:nvSpPr>
          <p:spPr bwMode="auto">
            <a:xfrm rot="19357942" flipV="1">
              <a:off x="6600074" y="-165034"/>
              <a:ext cx="709576" cy="534388"/>
            </a:xfrm>
            <a:custGeom>
              <a:avLst/>
              <a:gdLst/>
              <a:ahLst/>
              <a:cxnLst/>
              <a:rect l="l" t="t" r="r" b="b"/>
              <a:pathLst>
                <a:path w="660481" h="497414">
                  <a:moveTo>
                    <a:pt x="293679" y="148755"/>
                  </a:moveTo>
                  <a:lnTo>
                    <a:pt x="271553" y="136016"/>
                  </a:lnTo>
                  <a:lnTo>
                    <a:pt x="274234" y="129982"/>
                  </a:lnTo>
                  <a:lnTo>
                    <a:pt x="297031" y="142721"/>
                  </a:lnTo>
                  <a:close/>
                  <a:moveTo>
                    <a:pt x="107280" y="345881"/>
                  </a:moveTo>
                  <a:lnTo>
                    <a:pt x="81801" y="336494"/>
                  </a:lnTo>
                  <a:lnTo>
                    <a:pt x="84483" y="328448"/>
                  </a:lnTo>
                  <a:lnTo>
                    <a:pt x="109962" y="337836"/>
                  </a:lnTo>
                  <a:close/>
                  <a:moveTo>
                    <a:pt x="505557" y="44829"/>
                  </a:moveTo>
                  <a:lnTo>
                    <a:pt x="484771" y="28737"/>
                  </a:lnTo>
                  <a:lnTo>
                    <a:pt x="490135" y="22702"/>
                  </a:lnTo>
                  <a:lnTo>
                    <a:pt x="510921" y="38794"/>
                  </a:lnTo>
                  <a:close/>
                  <a:moveTo>
                    <a:pt x="354024" y="184292"/>
                  </a:moveTo>
                  <a:lnTo>
                    <a:pt x="331897" y="171552"/>
                  </a:lnTo>
                  <a:lnTo>
                    <a:pt x="335250" y="163506"/>
                  </a:lnTo>
                  <a:lnTo>
                    <a:pt x="359388" y="176246"/>
                  </a:lnTo>
                  <a:close/>
                  <a:moveTo>
                    <a:pt x="107043" y="417625"/>
                  </a:moveTo>
                  <a:lnTo>
                    <a:pt x="101383" y="412093"/>
                  </a:lnTo>
                  <a:cubicBezTo>
                    <a:pt x="108661" y="406561"/>
                    <a:pt x="115129" y="401820"/>
                    <a:pt x="121597" y="395498"/>
                  </a:cubicBezTo>
                  <a:lnTo>
                    <a:pt x="127257" y="401030"/>
                  </a:lnTo>
                  <a:cubicBezTo>
                    <a:pt x="119980" y="408142"/>
                    <a:pt x="113512" y="412883"/>
                    <a:pt x="107043" y="417625"/>
                  </a:cubicBezTo>
                  <a:close/>
                  <a:moveTo>
                    <a:pt x="163114" y="376053"/>
                  </a:moveTo>
                  <a:lnTo>
                    <a:pt x="157568" y="370480"/>
                  </a:lnTo>
                  <a:cubicBezTo>
                    <a:pt x="159945" y="368092"/>
                    <a:pt x="161529" y="366499"/>
                    <a:pt x="163114" y="364907"/>
                  </a:cubicBezTo>
                  <a:cubicBezTo>
                    <a:pt x="149166" y="360235"/>
                    <a:pt x="148858" y="360132"/>
                    <a:pt x="148851" y="360129"/>
                  </a:cubicBezTo>
                  <a:cubicBezTo>
                    <a:pt x="150403" y="350773"/>
                    <a:pt x="150435" y="350579"/>
                    <a:pt x="150435" y="350575"/>
                  </a:cubicBezTo>
                  <a:lnTo>
                    <a:pt x="169850" y="357542"/>
                  </a:lnTo>
                  <a:cubicBezTo>
                    <a:pt x="172522" y="358501"/>
                    <a:pt x="172619" y="358536"/>
                    <a:pt x="172623" y="358537"/>
                  </a:cubicBezTo>
                  <a:cubicBezTo>
                    <a:pt x="174208" y="356944"/>
                    <a:pt x="175793" y="355352"/>
                    <a:pt x="178962" y="353760"/>
                  </a:cubicBezTo>
                  <a:lnTo>
                    <a:pt x="183122" y="360727"/>
                  </a:lnTo>
                  <a:cubicBezTo>
                    <a:pt x="175793" y="366499"/>
                    <a:pt x="169454" y="371276"/>
                    <a:pt x="163114" y="376053"/>
                  </a:cubicBezTo>
                  <a:close/>
                  <a:moveTo>
                    <a:pt x="52634" y="462548"/>
                  </a:moveTo>
                  <a:lnTo>
                    <a:pt x="46265" y="454502"/>
                  </a:lnTo>
                  <a:cubicBezTo>
                    <a:pt x="52634" y="449674"/>
                    <a:pt x="59004" y="444847"/>
                    <a:pt x="66966" y="438410"/>
                  </a:cubicBezTo>
                  <a:lnTo>
                    <a:pt x="71743" y="444847"/>
                  </a:lnTo>
                  <a:cubicBezTo>
                    <a:pt x="65374" y="451283"/>
                    <a:pt x="59004" y="456111"/>
                    <a:pt x="52634" y="462548"/>
                  </a:cubicBezTo>
                  <a:close/>
                  <a:moveTo>
                    <a:pt x="240774" y="321305"/>
                  </a:moveTo>
                  <a:cubicBezTo>
                    <a:pt x="233295" y="326901"/>
                    <a:pt x="226826" y="331698"/>
                    <a:pt x="218741" y="336494"/>
                  </a:cubicBezTo>
                  <a:lnTo>
                    <a:pt x="214496" y="330898"/>
                  </a:lnTo>
                  <a:cubicBezTo>
                    <a:pt x="221975" y="325302"/>
                    <a:pt x="228443" y="320506"/>
                    <a:pt x="236529" y="315709"/>
                  </a:cubicBezTo>
                  <a:close/>
                  <a:moveTo>
                    <a:pt x="559867" y="88411"/>
                  </a:moveTo>
                  <a:lnTo>
                    <a:pt x="539081" y="72319"/>
                  </a:lnTo>
                  <a:lnTo>
                    <a:pt x="543775" y="64273"/>
                  </a:lnTo>
                  <a:lnTo>
                    <a:pt x="564560" y="80365"/>
                  </a:lnTo>
                  <a:close/>
                  <a:moveTo>
                    <a:pt x="358781" y="248949"/>
                  </a:moveTo>
                  <a:cubicBezTo>
                    <a:pt x="351303" y="253146"/>
                    <a:pt x="343217" y="257943"/>
                    <a:pt x="336749" y="262740"/>
                  </a:cubicBezTo>
                  <a:lnTo>
                    <a:pt x="331897" y="254745"/>
                  </a:lnTo>
                  <a:cubicBezTo>
                    <a:pt x="339983" y="249949"/>
                    <a:pt x="346451" y="245152"/>
                    <a:pt x="354537" y="241954"/>
                  </a:cubicBezTo>
                  <a:close/>
                  <a:moveTo>
                    <a:pt x="419531" y="215492"/>
                  </a:moveTo>
                  <a:cubicBezTo>
                    <a:pt x="411648" y="219263"/>
                    <a:pt x="405179" y="224028"/>
                    <a:pt x="397093" y="227204"/>
                  </a:cubicBezTo>
                  <a:lnTo>
                    <a:pt x="392849" y="221645"/>
                  </a:lnTo>
                  <a:cubicBezTo>
                    <a:pt x="397093" y="217676"/>
                    <a:pt x="401945" y="216088"/>
                    <a:pt x="406796" y="212911"/>
                  </a:cubicBezTo>
                  <a:cubicBezTo>
                    <a:pt x="392576" y="205153"/>
                    <a:pt x="392250" y="204975"/>
                    <a:pt x="392242" y="204971"/>
                  </a:cubicBezTo>
                  <a:lnTo>
                    <a:pt x="395477" y="197031"/>
                  </a:lnTo>
                  <a:cubicBezTo>
                    <a:pt x="416187" y="207982"/>
                    <a:pt x="416494" y="208145"/>
                    <a:pt x="416499" y="208147"/>
                  </a:cubicBezTo>
                  <a:lnTo>
                    <a:pt x="419329" y="209537"/>
                  </a:lnTo>
                  <a:lnTo>
                    <a:pt x="418116" y="211323"/>
                  </a:lnTo>
                  <a:close/>
                  <a:moveTo>
                    <a:pt x="319158" y="297606"/>
                  </a:moveTo>
                  <a:lnTo>
                    <a:pt x="311112" y="296265"/>
                  </a:lnTo>
                  <a:lnTo>
                    <a:pt x="314464" y="276820"/>
                  </a:lnTo>
                  <a:lnTo>
                    <a:pt x="322510" y="278831"/>
                  </a:lnTo>
                  <a:close/>
                  <a:moveTo>
                    <a:pt x="481685" y="184676"/>
                  </a:moveTo>
                  <a:cubicBezTo>
                    <a:pt x="474004" y="188929"/>
                    <a:pt x="465918" y="193790"/>
                    <a:pt x="459450" y="197031"/>
                  </a:cubicBezTo>
                  <a:lnTo>
                    <a:pt x="455205" y="189942"/>
                  </a:lnTo>
                  <a:cubicBezTo>
                    <a:pt x="462684" y="185688"/>
                    <a:pt x="470769" y="180827"/>
                    <a:pt x="478855" y="177587"/>
                  </a:cubicBezTo>
                  <a:close/>
                  <a:moveTo>
                    <a:pt x="504216" y="176246"/>
                  </a:moveTo>
                  <a:lnTo>
                    <a:pt x="330556" y="49522"/>
                  </a:lnTo>
                  <a:lnTo>
                    <a:pt x="335250" y="43487"/>
                  </a:lnTo>
                  <a:lnTo>
                    <a:pt x="510921" y="168200"/>
                  </a:lnTo>
                  <a:close/>
                  <a:moveTo>
                    <a:pt x="546727" y="157700"/>
                  </a:moveTo>
                  <a:cubicBezTo>
                    <a:pt x="537517" y="161860"/>
                    <a:pt x="529509" y="165030"/>
                    <a:pt x="521500" y="168200"/>
                  </a:cubicBezTo>
                  <a:lnTo>
                    <a:pt x="518697" y="161266"/>
                  </a:lnTo>
                  <a:cubicBezTo>
                    <a:pt x="526305" y="157106"/>
                    <a:pt x="534314" y="153936"/>
                    <a:pt x="543924" y="150767"/>
                  </a:cubicBezTo>
                  <a:close/>
                  <a:moveTo>
                    <a:pt x="615518" y="129982"/>
                  </a:moveTo>
                  <a:lnTo>
                    <a:pt x="595403" y="113890"/>
                  </a:lnTo>
                  <a:lnTo>
                    <a:pt x="600097" y="107185"/>
                  </a:lnTo>
                  <a:lnTo>
                    <a:pt x="620882" y="123277"/>
                  </a:lnTo>
                  <a:close/>
                  <a:moveTo>
                    <a:pt x="306418" y="366667"/>
                  </a:moveTo>
                  <a:lnTo>
                    <a:pt x="298372" y="364656"/>
                  </a:lnTo>
                  <a:lnTo>
                    <a:pt x="303066" y="339176"/>
                  </a:lnTo>
                  <a:lnTo>
                    <a:pt x="311112" y="341188"/>
                  </a:lnTo>
                  <a:close/>
                  <a:moveTo>
                    <a:pt x="612436" y="135010"/>
                  </a:moveTo>
                  <a:cubicBezTo>
                    <a:pt x="603226" y="139234"/>
                    <a:pt x="595218" y="140843"/>
                    <a:pt x="587209" y="144062"/>
                  </a:cubicBezTo>
                  <a:lnTo>
                    <a:pt x="584406" y="137021"/>
                  </a:lnTo>
                  <a:cubicBezTo>
                    <a:pt x="593615" y="132797"/>
                    <a:pt x="601624" y="131188"/>
                    <a:pt x="609633" y="127970"/>
                  </a:cubicBezTo>
                  <a:close/>
                  <a:moveTo>
                    <a:pt x="178764" y="490921"/>
                  </a:moveTo>
                  <a:lnTo>
                    <a:pt x="416601" y="309293"/>
                  </a:lnTo>
                  <a:cubicBezTo>
                    <a:pt x="433943" y="218358"/>
                    <a:pt x="434093" y="217569"/>
                    <a:pt x="434094" y="217562"/>
                  </a:cubicBezTo>
                  <a:cubicBezTo>
                    <a:pt x="443475" y="219129"/>
                    <a:pt x="443666" y="219161"/>
                    <a:pt x="443670" y="219162"/>
                  </a:cubicBezTo>
                  <a:cubicBezTo>
                    <a:pt x="437662" y="250068"/>
                    <a:pt x="432407" y="277096"/>
                    <a:pt x="427812" y="300732"/>
                  </a:cubicBezTo>
                  <a:lnTo>
                    <a:pt x="551765" y="206074"/>
                  </a:lnTo>
                  <a:lnTo>
                    <a:pt x="545786" y="205077"/>
                  </a:lnTo>
                  <a:lnTo>
                    <a:pt x="550480" y="179598"/>
                  </a:lnTo>
                  <a:lnTo>
                    <a:pt x="558526" y="180939"/>
                  </a:lnTo>
                  <a:lnTo>
                    <a:pt x="554245" y="204180"/>
                  </a:lnTo>
                  <a:lnTo>
                    <a:pt x="660481" y="123052"/>
                  </a:lnTo>
                  <a:lnTo>
                    <a:pt x="654334" y="124811"/>
                  </a:lnTo>
                  <a:lnTo>
                    <a:pt x="651541" y="117815"/>
                  </a:lnTo>
                  <a:cubicBezTo>
                    <a:pt x="651166" y="116875"/>
                    <a:pt x="651144" y="116819"/>
                    <a:pt x="651142" y="116816"/>
                  </a:cubicBezTo>
                  <a:cubicBezTo>
                    <a:pt x="654334" y="115216"/>
                    <a:pt x="655930" y="115216"/>
                    <a:pt x="659122" y="115216"/>
                  </a:cubicBezTo>
                  <a:cubicBezTo>
                    <a:pt x="597479" y="34259"/>
                    <a:pt x="532469" y="977"/>
                    <a:pt x="468133" y="21"/>
                  </a:cubicBezTo>
                  <a:cubicBezTo>
                    <a:pt x="360906" y="-1572"/>
                    <a:pt x="255550" y="86632"/>
                    <a:pt x="170765" y="193575"/>
                  </a:cubicBezTo>
                  <a:cubicBezTo>
                    <a:pt x="299086" y="276119"/>
                    <a:pt x="300029" y="276726"/>
                    <a:pt x="300036" y="276731"/>
                  </a:cubicBezTo>
                  <a:lnTo>
                    <a:pt x="297243" y="280929"/>
                  </a:lnTo>
                  <a:cubicBezTo>
                    <a:pt x="296868" y="281492"/>
                    <a:pt x="296846" y="281526"/>
                    <a:pt x="296844" y="281528"/>
                  </a:cubicBezTo>
                  <a:lnTo>
                    <a:pt x="298241" y="284327"/>
                  </a:lnTo>
                  <a:cubicBezTo>
                    <a:pt x="298425" y="284696"/>
                    <a:pt x="298439" y="284724"/>
                    <a:pt x="298440" y="284727"/>
                  </a:cubicBezTo>
                  <a:cubicBezTo>
                    <a:pt x="292056" y="289524"/>
                    <a:pt x="284077" y="292722"/>
                    <a:pt x="277693" y="297520"/>
                  </a:cubicBezTo>
                  <a:lnTo>
                    <a:pt x="273504" y="291923"/>
                  </a:lnTo>
                  <a:cubicBezTo>
                    <a:pt x="272937" y="291165"/>
                    <a:pt x="272907" y="291125"/>
                    <a:pt x="272905" y="291123"/>
                  </a:cubicBezTo>
                  <a:cubicBezTo>
                    <a:pt x="277693" y="287925"/>
                    <a:pt x="282481" y="284727"/>
                    <a:pt x="288865" y="279929"/>
                  </a:cubicBezTo>
                  <a:cubicBezTo>
                    <a:pt x="166897" y="200570"/>
                    <a:pt x="165984" y="199976"/>
                    <a:pt x="165977" y="199972"/>
                  </a:cubicBezTo>
                  <a:cubicBezTo>
                    <a:pt x="114907" y="265537"/>
                    <a:pt x="71817" y="335900"/>
                    <a:pt x="41494" y="396668"/>
                  </a:cubicBezTo>
                  <a:cubicBezTo>
                    <a:pt x="104542" y="423517"/>
                    <a:pt x="105322" y="423849"/>
                    <a:pt x="105332" y="423853"/>
                  </a:cubicBezTo>
                  <a:lnTo>
                    <a:pt x="102539" y="430849"/>
                  </a:lnTo>
                  <a:cubicBezTo>
                    <a:pt x="102163" y="431790"/>
                    <a:pt x="102141" y="431845"/>
                    <a:pt x="102140" y="431849"/>
                  </a:cubicBezTo>
                  <a:cubicBezTo>
                    <a:pt x="38838" y="404892"/>
                    <a:pt x="38307" y="404665"/>
                    <a:pt x="38302" y="404663"/>
                  </a:cubicBezTo>
                  <a:cubicBezTo>
                    <a:pt x="22343" y="438245"/>
                    <a:pt x="9576" y="468629"/>
                    <a:pt x="0" y="494216"/>
                  </a:cubicBezTo>
                  <a:cubicBezTo>
                    <a:pt x="3192" y="491017"/>
                    <a:pt x="7980" y="487819"/>
                    <a:pt x="12768" y="483022"/>
                  </a:cubicBezTo>
                  <a:lnTo>
                    <a:pt x="18353" y="488619"/>
                  </a:lnTo>
                  <a:cubicBezTo>
                    <a:pt x="19104" y="489371"/>
                    <a:pt x="19148" y="489416"/>
                    <a:pt x="19151" y="489418"/>
                  </a:cubicBezTo>
                  <a:lnTo>
                    <a:pt x="9576" y="497414"/>
                  </a:lnTo>
                  <a:cubicBezTo>
                    <a:pt x="49474" y="495815"/>
                    <a:pt x="106928" y="495815"/>
                    <a:pt x="169169" y="491017"/>
                  </a:cubicBezTo>
                  <a:cubicBezTo>
                    <a:pt x="199249" y="346659"/>
                    <a:pt x="199490" y="345504"/>
                    <a:pt x="199492" y="345495"/>
                  </a:cubicBezTo>
                  <a:lnTo>
                    <a:pt x="206474" y="346894"/>
                  </a:lnTo>
                  <a:cubicBezTo>
                    <a:pt x="207415" y="347082"/>
                    <a:pt x="207468" y="347093"/>
                    <a:pt x="207472" y="347093"/>
                  </a:cubicBezTo>
                  <a:cubicBezTo>
                    <a:pt x="181260" y="478417"/>
                    <a:pt x="178965" y="489914"/>
                    <a:pt x="178764" y="49092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
            <p:cNvSpPr>
              <a:spLocks/>
            </p:cNvSpPr>
            <p:nvPr/>
          </p:nvSpPr>
          <p:spPr bwMode="auto">
            <a:xfrm rot="14260338">
              <a:off x="3640228" y="3004044"/>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5"/>
            <p:cNvSpPr>
              <a:spLocks/>
            </p:cNvSpPr>
            <p:nvPr/>
          </p:nvSpPr>
          <p:spPr bwMode="auto">
            <a:xfrm rot="8842308" flipH="1" flipV="1">
              <a:off x="6376442" y="4286147"/>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
            <p:cNvSpPr>
              <a:spLocks/>
            </p:cNvSpPr>
            <p:nvPr/>
          </p:nvSpPr>
          <p:spPr bwMode="auto">
            <a:xfrm rot="6566818" flipH="1" flipV="1">
              <a:off x="5953401" y="1170086"/>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5"/>
            <p:cNvSpPr>
              <a:spLocks/>
            </p:cNvSpPr>
            <p:nvPr/>
          </p:nvSpPr>
          <p:spPr bwMode="auto">
            <a:xfrm rot="18361204">
              <a:off x="1961122" y="2556891"/>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5"/>
            <p:cNvSpPr>
              <a:spLocks/>
            </p:cNvSpPr>
            <p:nvPr/>
          </p:nvSpPr>
          <p:spPr bwMode="auto">
            <a:xfrm rot="1968420">
              <a:off x="4291573" y="2082079"/>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5"/>
            <p:cNvSpPr>
              <a:spLocks/>
            </p:cNvSpPr>
            <p:nvPr/>
          </p:nvSpPr>
          <p:spPr bwMode="auto">
            <a:xfrm rot="9878872" flipH="1" flipV="1">
              <a:off x="2025051" y="3397013"/>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5"/>
            <p:cNvSpPr>
              <a:spLocks/>
            </p:cNvSpPr>
            <p:nvPr/>
          </p:nvSpPr>
          <p:spPr bwMode="auto">
            <a:xfrm rot="16885504" flipH="1">
              <a:off x="3755442" y="4336700"/>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5"/>
            <p:cNvSpPr>
              <a:spLocks/>
            </p:cNvSpPr>
            <p:nvPr/>
          </p:nvSpPr>
          <p:spPr bwMode="auto">
            <a:xfrm rot="10207366">
              <a:off x="2731864" y="2232261"/>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5"/>
            <p:cNvSpPr>
              <a:spLocks/>
            </p:cNvSpPr>
            <p:nvPr/>
          </p:nvSpPr>
          <p:spPr bwMode="auto">
            <a:xfrm rot="15291076" flipH="1" flipV="1">
              <a:off x="2814543" y="4117979"/>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5"/>
            <p:cNvSpPr>
              <a:spLocks/>
            </p:cNvSpPr>
            <p:nvPr/>
          </p:nvSpPr>
          <p:spPr bwMode="auto">
            <a:xfrm rot="4770738">
              <a:off x="3372475" y="3729749"/>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5"/>
            <p:cNvSpPr>
              <a:spLocks/>
            </p:cNvSpPr>
            <p:nvPr/>
          </p:nvSpPr>
          <p:spPr bwMode="auto">
            <a:xfrm rot="19178519">
              <a:off x="9098995" y="3894075"/>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5"/>
            <p:cNvSpPr>
              <a:spLocks/>
            </p:cNvSpPr>
            <p:nvPr/>
          </p:nvSpPr>
          <p:spPr bwMode="auto">
            <a:xfrm rot="18361204">
              <a:off x="5550692" y="1751772"/>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5"/>
            <p:cNvSpPr>
              <a:spLocks/>
            </p:cNvSpPr>
            <p:nvPr/>
          </p:nvSpPr>
          <p:spPr bwMode="auto">
            <a:xfrm rot="992620" flipV="1">
              <a:off x="4815244" y="4353493"/>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5"/>
            <p:cNvSpPr>
              <a:spLocks/>
            </p:cNvSpPr>
            <p:nvPr/>
          </p:nvSpPr>
          <p:spPr bwMode="auto">
            <a:xfrm rot="18361204">
              <a:off x="8686486" y="2722204"/>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5"/>
            <p:cNvSpPr>
              <a:spLocks/>
            </p:cNvSpPr>
            <p:nvPr/>
          </p:nvSpPr>
          <p:spPr bwMode="auto">
            <a:xfrm rot="1968420">
              <a:off x="7766685" y="3732666"/>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5"/>
            <p:cNvSpPr>
              <a:spLocks/>
            </p:cNvSpPr>
            <p:nvPr/>
          </p:nvSpPr>
          <p:spPr bwMode="auto">
            <a:xfrm rot="9878872" flipH="1" flipV="1">
              <a:off x="8042231" y="1979396"/>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5"/>
            <p:cNvSpPr>
              <a:spLocks/>
            </p:cNvSpPr>
            <p:nvPr/>
          </p:nvSpPr>
          <p:spPr bwMode="auto">
            <a:xfrm rot="3206259" flipH="1">
              <a:off x="5239024" y="3287482"/>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5"/>
            <p:cNvSpPr>
              <a:spLocks/>
            </p:cNvSpPr>
            <p:nvPr/>
          </p:nvSpPr>
          <p:spPr bwMode="auto">
            <a:xfrm rot="15291076" flipH="1" flipV="1">
              <a:off x="8235736" y="3193401"/>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5"/>
            <p:cNvSpPr>
              <a:spLocks/>
            </p:cNvSpPr>
            <p:nvPr/>
          </p:nvSpPr>
          <p:spPr bwMode="auto">
            <a:xfrm rot="19178519">
              <a:off x="5913868" y="4062351"/>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5"/>
            <p:cNvSpPr>
              <a:spLocks/>
            </p:cNvSpPr>
            <p:nvPr/>
          </p:nvSpPr>
          <p:spPr bwMode="auto">
            <a:xfrm rot="18361204">
              <a:off x="7141482" y="3470008"/>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5"/>
            <p:cNvSpPr>
              <a:spLocks/>
            </p:cNvSpPr>
            <p:nvPr/>
          </p:nvSpPr>
          <p:spPr bwMode="auto">
            <a:xfrm rot="992620" flipV="1">
              <a:off x="7086087" y="2546610"/>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5"/>
            <p:cNvSpPr>
              <a:spLocks/>
            </p:cNvSpPr>
            <p:nvPr/>
          </p:nvSpPr>
          <p:spPr bwMode="auto">
            <a:xfrm rot="14246117">
              <a:off x="6762829" y="5192056"/>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5"/>
            <p:cNvSpPr>
              <a:spLocks/>
            </p:cNvSpPr>
            <p:nvPr/>
          </p:nvSpPr>
          <p:spPr bwMode="auto">
            <a:xfrm rot="1968420">
              <a:off x="6741252" y="1339771"/>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5"/>
            <p:cNvSpPr>
              <a:spLocks/>
            </p:cNvSpPr>
            <p:nvPr/>
          </p:nvSpPr>
          <p:spPr bwMode="auto">
            <a:xfrm rot="9878872" flipH="1" flipV="1">
              <a:off x="5745751" y="2292010"/>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5"/>
            <p:cNvSpPr>
              <a:spLocks/>
            </p:cNvSpPr>
            <p:nvPr/>
          </p:nvSpPr>
          <p:spPr bwMode="auto">
            <a:xfrm rot="16885504" flipH="1">
              <a:off x="6245522" y="2996549"/>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5"/>
            <p:cNvSpPr>
              <a:spLocks/>
            </p:cNvSpPr>
            <p:nvPr/>
          </p:nvSpPr>
          <p:spPr bwMode="auto">
            <a:xfrm rot="15291076" flipH="1" flipV="1">
              <a:off x="10309034" y="4076314"/>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5"/>
            <p:cNvSpPr>
              <a:spLocks/>
            </p:cNvSpPr>
            <p:nvPr/>
          </p:nvSpPr>
          <p:spPr bwMode="auto">
            <a:xfrm rot="2242058">
              <a:off x="110008" y="6489983"/>
              <a:ext cx="709576" cy="534388"/>
            </a:xfrm>
            <a:custGeom>
              <a:avLst/>
              <a:gdLst/>
              <a:ahLst/>
              <a:cxnLst/>
              <a:rect l="l" t="t" r="r" b="b"/>
              <a:pathLst>
                <a:path w="660481" h="497414">
                  <a:moveTo>
                    <a:pt x="293679" y="148755"/>
                  </a:moveTo>
                  <a:lnTo>
                    <a:pt x="271553" y="136016"/>
                  </a:lnTo>
                  <a:lnTo>
                    <a:pt x="274234" y="129982"/>
                  </a:lnTo>
                  <a:lnTo>
                    <a:pt x="297031" y="142721"/>
                  </a:lnTo>
                  <a:close/>
                  <a:moveTo>
                    <a:pt x="107280" y="345881"/>
                  </a:moveTo>
                  <a:lnTo>
                    <a:pt x="81801" y="336494"/>
                  </a:lnTo>
                  <a:lnTo>
                    <a:pt x="84483" y="328448"/>
                  </a:lnTo>
                  <a:lnTo>
                    <a:pt x="109962" y="337836"/>
                  </a:lnTo>
                  <a:close/>
                  <a:moveTo>
                    <a:pt x="505557" y="44829"/>
                  </a:moveTo>
                  <a:lnTo>
                    <a:pt x="484771" y="28737"/>
                  </a:lnTo>
                  <a:lnTo>
                    <a:pt x="490135" y="22702"/>
                  </a:lnTo>
                  <a:lnTo>
                    <a:pt x="510921" y="38794"/>
                  </a:lnTo>
                  <a:close/>
                  <a:moveTo>
                    <a:pt x="354024" y="184292"/>
                  </a:moveTo>
                  <a:lnTo>
                    <a:pt x="331897" y="171552"/>
                  </a:lnTo>
                  <a:lnTo>
                    <a:pt x="335250" y="163506"/>
                  </a:lnTo>
                  <a:lnTo>
                    <a:pt x="359388" y="176246"/>
                  </a:lnTo>
                  <a:close/>
                  <a:moveTo>
                    <a:pt x="107043" y="417625"/>
                  </a:moveTo>
                  <a:lnTo>
                    <a:pt x="101383" y="412093"/>
                  </a:lnTo>
                  <a:cubicBezTo>
                    <a:pt x="108661" y="406561"/>
                    <a:pt x="115129" y="401820"/>
                    <a:pt x="121597" y="395498"/>
                  </a:cubicBezTo>
                  <a:lnTo>
                    <a:pt x="127257" y="401030"/>
                  </a:lnTo>
                  <a:cubicBezTo>
                    <a:pt x="119980" y="408142"/>
                    <a:pt x="113512" y="412883"/>
                    <a:pt x="107043" y="417625"/>
                  </a:cubicBezTo>
                  <a:close/>
                  <a:moveTo>
                    <a:pt x="163114" y="376053"/>
                  </a:moveTo>
                  <a:lnTo>
                    <a:pt x="157568" y="370480"/>
                  </a:lnTo>
                  <a:cubicBezTo>
                    <a:pt x="159945" y="368092"/>
                    <a:pt x="161529" y="366499"/>
                    <a:pt x="163114" y="364907"/>
                  </a:cubicBezTo>
                  <a:cubicBezTo>
                    <a:pt x="149166" y="360235"/>
                    <a:pt x="148858" y="360132"/>
                    <a:pt x="148851" y="360129"/>
                  </a:cubicBezTo>
                  <a:cubicBezTo>
                    <a:pt x="150403" y="350773"/>
                    <a:pt x="150435" y="350579"/>
                    <a:pt x="150435" y="350575"/>
                  </a:cubicBezTo>
                  <a:lnTo>
                    <a:pt x="169850" y="357542"/>
                  </a:lnTo>
                  <a:cubicBezTo>
                    <a:pt x="172522" y="358501"/>
                    <a:pt x="172619" y="358536"/>
                    <a:pt x="172623" y="358537"/>
                  </a:cubicBezTo>
                  <a:cubicBezTo>
                    <a:pt x="174208" y="356944"/>
                    <a:pt x="175793" y="355352"/>
                    <a:pt x="178962" y="353760"/>
                  </a:cubicBezTo>
                  <a:lnTo>
                    <a:pt x="183122" y="360727"/>
                  </a:lnTo>
                  <a:cubicBezTo>
                    <a:pt x="175793" y="366499"/>
                    <a:pt x="169454" y="371276"/>
                    <a:pt x="163114" y="376053"/>
                  </a:cubicBezTo>
                  <a:close/>
                  <a:moveTo>
                    <a:pt x="52634" y="462548"/>
                  </a:moveTo>
                  <a:lnTo>
                    <a:pt x="46265" y="454502"/>
                  </a:lnTo>
                  <a:cubicBezTo>
                    <a:pt x="52634" y="449674"/>
                    <a:pt x="59004" y="444847"/>
                    <a:pt x="66966" y="438410"/>
                  </a:cubicBezTo>
                  <a:lnTo>
                    <a:pt x="71743" y="444847"/>
                  </a:lnTo>
                  <a:cubicBezTo>
                    <a:pt x="65374" y="451283"/>
                    <a:pt x="59004" y="456111"/>
                    <a:pt x="52634" y="462548"/>
                  </a:cubicBezTo>
                  <a:close/>
                  <a:moveTo>
                    <a:pt x="240774" y="321305"/>
                  </a:moveTo>
                  <a:cubicBezTo>
                    <a:pt x="233295" y="326901"/>
                    <a:pt x="226826" y="331698"/>
                    <a:pt x="218741" y="336494"/>
                  </a:cubicBezTo>
                  <a:lnTo>
                    <a:pt x="214496" y="330898"/>
                  </a:lnTo>
                  <a:cubicBezTo>
                    <a:pt x="221975" y="325302"/>
                    <a:pt x="228443" y="320506"/>
                    <a:pt x="236529" y="315709"/>
                  </a:cubicBezTo>
                  <a:close/>
                  <a:moveTo>
                    <a:pt x="559867" y="88411"/>
                  </a:moveTo>
                  <a:lnTo>
                    <a:pt x="539081" y="72319"/>
                  </a:lnTo>
                  <a:lnTo>
                    <a:pt x="543775" y="64273"/>
                  </a:lnTo>
                  <a:lnTo>
                    <a:pt x="564560" y="80365"/>
                  </a:lnTo>
                  <a:close/>
                  <a:moveTo>
                    <a:pt x="358781" y="248949"/>
                  </a:moveTo>
                  <a:cubicBezTo>
                    <a:pt x="351303" y="253146"/>
                    <a:pt x="343217" y="257943"/>
                    <a:pt x="336749" y="262740"/>
                  </a:cubicBezTo>
                  <a:lnTo>
                    <a:pt x="331897" y="254745"/>
                  </a:lnTo>
                  <a:cubicBezTo>
                    <a:pt x="339983" y="249949"/>
                    <a:pt x="346451" y="245152"/>
                    <a:pt x="354537" y="241954"/>
                  </a:cubicBezTo>
                  <a:close/>
                  <a:moveTo>
                    <a:pt x="419531" y="215492"/>
                  </a:moveTo>
                  <a:cubicBezTo>
                    <a:pt x="411648" y="219263"/>
                    <a:pt x="405179" y="224028"/>
                    <a:pt x="397093" y="227204"/>
                  </a:cubicBezTo>
                  <a:lnTo>
                    <a:pt x="392849" y="221645"/>
                  </a:lnTo>
                  <a:cubicBezTo>
                    <a:pt x="397093" y="217676"/>
                    <a:pt x="401945" y="216088"/>
                    <a:pt x="406796" y="212911"/>
                  </a:cubicBezTo>
                  <a:cubicBezTo>
                    <a:pt x="392576" y="205153"/>
                    <a:pt x="392250" y="204975"/>
                    <a:pt x="392242" y="204971"/>
                  </a:cubicBezTo>
                  <a:lnTo>
                    <a:pt x="395477" y="197031"/>
                  </a:lnTo>
                  <a:cubicBezTo>
                    <a:pt x="416187" y="207982"/>
                    <a:pt x="416494" y="208145"/>
                    <a:pt x="416499" y="208147"/>
                  </a:cubicBezTo>
                  <a:lnTo>
                    <a:pt x="419329" y="209537"/>
                  </a:lnTo>
                  <a:lnTo>
                    <a:pt x="418116" y="211323"/>
                  </a:lnTo>
                  <a:close/>
                  <a:moveTo>
                    <a:pt x="319158" y="297606"/>
                  </a:moveTo>
                  <a:lnTo>
                    <a:pt x="311112" y="296265"/>
                  </a:lnTo>
                  <a:lnTo>
                    <a:pt x="314464" y="276820"/>
                  </a:lnTo>
                  <a:lnTo>
                    <a:pt x="322510" y="278831"/>
                  </a:lnTo>
                  <a:close/>
                  <a:moveTo>
                    <a:pt x="481685" y="184676"/>
                  </a:moveTo>
                  <a:cubicBezTo>
                    <a:pt x="474004" y="188929"/>
                    <a:pt x="465918" y="193790"/>
                    <a:pt x="459450" y="197031"/>
                  </a:cubicBezTo>
                  <a:lnTo>
                    <a:pt x="455205" y="189942"/>
                  </a:lnTo>
                  <a:cubicBezTo>
                    <a:pt x="462684" y="185688"/>
                    <a:pt x="470769" y="180827"/>
                    <a:pt x="478855" y="177587"/>
                  </a:cubicBezTo>
                  <a:close/>
                  <a:moveTo>
                    <a:pt x="504216" y="176246"/>
                  </a:moveTo>
                  <a:lnTo>
                    <a:pt x="330556" y="49522"/>
                  </a:lnTo>
                  <a:lnTo>
                    <a:pt x="335250" y="43487"/>
                  </a:lnTo>
                  <a:lnTo>
                    <a:pt x="510921" y="168200"/>
                  </a:lnTo>
                  <a:close/>
                  <a:moveTo>
                    <a:pt x="546727" y="157700"/>
                  </a:moveTo>
                  <a:cubicBezTo>
                    <a:pt x="537517" y="161860"/>
                    <a:pt x="529509" y="165030"/>
                    <a:pt x="521500" y="168200"/>
                  </a:cubicBezTo>
                  <a:lnTo>
                    <a:pt x="518697" y="161266"/>
                  </a:lnTo>
                  <a:cubicBezTo>
                    <a:pt x="526305" y="157106"/>
                    <a:pt x="534314" y="153936"/>
                    <a:pt x="543924" y="150767"/>
                  </a:cubicBezTo>
                  <a:close/>
                  <a:moveTo>
                    <a:pt x="615518" y="129982"/>
                  </a:moveTo>
                  <a:lnTo>
                    <a:pt x="595403" y="113890"/>
                  </a:lnTo>
                  <a:lnTo>
                    <a:pt x="600097" y="107185"/>
                  </a:lnTo>
                  <a:lnTo>
                    <a:pt x="620882" y="123277"/>
                  </a:lnTo>
                  <a:close/>
                  <a:moveTo>
                    <a:pt x="306418" y="366667"/>
                  </a:moveTo>
                  <a:lnTo>
                    <a:pt x="298372" y="364656"/>
                  </a:lnTo>
                  <a:lnTo>
                    <a:pt x="303066" y="339176"/>
                  </a:lnTo>
                  <a:lnTo>
                    <a:pt x="311112" y="341188"/>
                  </a:lnTo>
                  <a:close/>
                  <a:moveTo>
                    <a:pt x="612436" y="135010"/>
                  </a:moveTo>
                  <a:cubicBezTo>
                    <a:pt x="603226" y="139234"/>
                    <a:pt x="595218" y="140843"/>
                    <a:pt x="587209" y="144062"/>
                  </a:cubicBezTo>
                  <a:lnTo>
                    <a:pt x="584406" y="137021"/>
                  </a:lnTo>
                  <a:cubicBezTo>
                    <a:pt x="593615" y="132797"/>
                    <a:pt x="601624" y="131188"/>
                    <a:pt x="609633" y="127970"/>
                  </a:cubicBezTo>
                  <a:close/>
                  <a:moveTo>
                    <a:pt x="178764" y="490921"/>
                  </a:moveTo>
                  <a:lnTo>
                    <a:pt x="416601" y="309293"/>
                  </a:lnTo>
                  <a:cubicBezTo>
                    <a:pt x="433943" y="218358"/>
                    <a:pt x="434093" y="217569"/>
                    <a:pt x="434094" y="217562"/>
                  </a:cubicBezTo>
                  <a:cubicBezTo>
                    <a:pt x="443475" y="219129"/>
                    <a:pt x="443666" y="219161"/>
                    <a:pt x="443670" y="219162"/>
                  </a:cubicBezTo>
                  <a:cubicBezTo>
                    <a:pt x="437662" y="250068"/>
                    <a:pt x="432407" y="277096"/>
                    <a:pt x="427812" y="300732"/>
                  </a:cubicBezTo>
                  <a:lnTo>
                    <a:pt x="551765" y="206074"/>
                  </a:lnTo>
                  <a:lnTo>
                    <a:pt x="545786" y="205077"/>
                  </a:lnTo>
                  <a:lnTo>
                    <a:pt x="550480" y="179598"/>
                  </a:lnTo>
                  <a:lnTo>
                    <a:pt x="558526" y="180939"/>
                  </a:lnTo>
                  <a:lnTo>
                    <a:pt x="554245" y="204180"/>
                  </a:lnTo>
                  <a:lnTo>
                    <a:pt x="660481" y="123052"/>
                  </a:lnTo>
                  <a:lnTo>
                    <a:pt x="654334" y="124811"/>
                  </a:lnTo>
                  <a:lnTo>
                    <a:pt x="651541" y="117815"/>
                  </a:lnTo>
                  <a:cubicBezTo>
                    <a:pt x="651166" y="116875"/>
                    <a:pt x="651144" y="116819"/>
                    <a:pt x="651142" y="116816"/>
                  </a:cubicBezTo>
                  <a:cubicBezTo>
                    <a:pt x="654334" y="115216"/>
                    <a:pt x="655930" y="115216"/>
                    <a:pt x="659122" y="115216"/>
                  </a:cubicBezTo>
                  <a:cubicBezTo>
                    <a:pt x="597479" y="34259"/>
                    <a:pt x="532469" y="977"/>
                    <a:pt x="468133" y="21"/>
                  </a:cubicBezTo>
                  <a:cubicBezTo>
                    <a:pt x="360906" y="-1572"/>
                    <a:pt x="255550" y="86632"/>
                    <a:pt x="170765" y="193575"/>
                  </a:cubicBezTo>
                  <a:cubicBezTo>
                    <a:pt x="299086" y="276119"/>
                    <a:pt x="300029" y="276726"/>
                    <a:pt x="300036" y="276731"/>
                  </a:cubicBezTo>
                  <a:lnTo>
                    <a:pt x="297243" y="280929"/>
                  </a:lnTo>
                  <a:cubicBezTo>
                    <a:pt x="296868" y="281492"/>
                    <a:pt x="296846" y="281526"/>
                    <a:pt x="296844" y="281528"/>
                  </a:cubicBezTo>
                  <a:lnTo>
                    <a:pt x="298241" y="284327"/>
                  </a:lnTo>
                  <a:cubicBezTo>
                    <a:pt x="298425" y="284696"/>
                    <a:pt x="298439" y="284724"/>
                    <a:pt x="298440" y="284727"/>
                  </a:cubicBezTo>
                  <a:cubicBezTo>
                    <a:pt x="292056" y="289524"/>
                    <a:pt x="284077" y="292722"/>
                    <a:pt x="277693" y="297520"/>
                  </a:cubicBezTo>
                  <a:lnTo>
                    <a:pt x="273504" y="291923"/>
                  </a:lnTo>
                  <a:cubicBezTo>
                    <a:pt x="272937" y="291165"/>
                    <a:pt x="272907" y="291125"/>
                    <a:pt x="272905" y="291123"/>
                  </a:cubicBezTo>
                  <a:cubicBezTo>
                    <a:pt x="277693" y="287925"/>
                    <a:pt x="282481" y="284727"/>
                    <a:pt x="288865" y="279929"/>
                  </a:cubicBezTo>
                  <a:cubicBezTo>
                    <a:pt x="166897" y="200570"/>
                    <a:pt x="165984" y="199976"/>
                    <a:pt x="165977" y="199972"/>
                  </a:cubicBezTo>
                  <a:cubicBezTo>
                    <a:pt x="114907" y="265537"/>
                    <a:pt x="71817" y="335900"/>
                    <a:pt x="41494" y="396668"/>
                  </a:cubicBezTo>
                  <a:cubicBezTo>
                    <a:pt x="104542" y="423517"/>
                    <a:pt x="105322" y="423849"/>
                    <a:pt x="105332" y="423853"/>
                  </a:cubicBezTo>
                  <a:lnTo>
                    <a:pt x="102539" y="430849"/>
                  </a:lnTo>
                  <a:cubicBezTo>
                    <a:pt x="102163" y="431790"/>
                    <a:pt x="102141" y="431845"/>
                    <a:pt x="102140" y="431849"/>
                  </a:cubicBezTo>
                  <a:cubicBezTo>
                    <a:pt x="38838" y="404892"/>
                    <a:pt x="38307" y="404665"/>
                    <a:pt x="38302" y="404663"/>
                  </a:cubicBezTo>
                  <a:cubicBezTo>
                    <a:pt x="22343" y="438245"/>
                    <a:pt x="9576" y="468629"/>
                    <a:pt x="0" y="494216"/>
                  </a:cubicBezTo>
                  <a:cubicBezTo>
                    <a:pt x="3192" y="491017"/>
                    <a:pt x="7980" y="487819"/>
                    <a:pt x="12768" y="483022"/>
                  </a:cubicBezTo>
                  <a:lnTo>
                    <a:pt x="18353" y="488619"/>
                  </a:lnTo>
                  <a:cubicBezTo>
                    <a:pt x="19104" y="489371"/>
                    <a:pt x="19148" y="489416"/>
                    <a:pt x="19151" y="489418"/>
                  </a:cubicBezTo>
                  <a:lnTo>
                    <a:pt x="9576" y="497414"/>
                  </a:lnTo>
                  <a:cubicBezTo>
                    <a:pt x="49474" y="495815"/>
                    <a:pt x="106928" y="495815"/>
                    <a:pt x="169169" y="491017"/>
                  </a:cubicBezTo>
                  <a:cubicBezTo>
                    <a:pt x="199249" y="346659"/>
                    <a:pt x="199490" y="345504"/>
                    <a:pt x="199492" y="345495"/>
                  </a:cubicBezTo>
                  <a:lnTo>
                    <a:pt x="206474" y="346894"/>
                  </a:lnTo>
                  <a:cubicBezTo>
                    <a:pt x="207415" y="347082"/>
                    <a:pt x="207468" y="347093"/>
                    <a:pt x="207472" y="347093"/>
                  </a:cubicBezTo>
                  <a:cubicBezTo>
                    <a:pt x="181260" y="478417"/>
                    <a:pt x="178965" y="489914"/>
                    <a:pt x="178764" y="49092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5"/>
            <p:cNvSpPr>
              <a:spLocks/>
            </p:cNvSpPr>
            <p:nvPr/>
          </p:nvSpPr>
          <p:spPr bwMode="auto">
            <a:xfrm rot="13039248" flipH="1">
              <a:off x="10306495" y="6321155"/>
              <a:ext cx="751439" cy="531163"/>
            </a:xfrm>
            <a:custGeom>
              <a:avLst/>
              <a:gdLst/>
              <a:ahLst/>
              <a:cxnLst/>
              <a:rect l="l" t="t" r="r" b="b"/>
              <a:pathLst>
                <a:path w="699447" h="494412">
                  <a:moveTo>
                    <a:pt x="66966" y="435408"/>
                  </a:moveTo>
                  <a:cubicBezTo>
                    <a:pt x="59004" y="441845"/>
                    <a:pt x="52634" y="446672"/>
                    <a:pt x="46264" y="451500"/>
                  </a:cubicBezTo>
                  <a:lnTo>
                    <a:pt x="52634" y="459546"/>
                  </a:lnTo>
                  <a:cubicBezTo>
                    <a:pt x="59004" y="453109"/>
                    <a:pt x="65374" y="448281"/>
                    <a:pt x="71744" y="441845"/>
                  </a:cubicBezTo>
                  <a:close/>
                  <a:moveTo>
                    <a:pt x="121597" y="392496"/>
                  </a:moveTo>
                  <a:cubicBezTo>
                    <a:pt x="115129" y="398818"/>
                    <a:pt x="108660" y="403559"/>
                    <a:pt x="101383" y="409091"/>
                  </a:cubicBezTo>
                  <a:lnTo>
                    <a:pt x="107043" y="414623"/>
                  </a:lnTo>
                  <a:cubicBezTo>
                    <a:pt x="113512" y="409881"/>
                    <a:pt x="119980" y="405140"/>
                    <a:pt x="127257" y="398028"/>
                  </a:cubicBezTo>
                  <a:close/>
                  <a:moveTo>
                    <a:pt x="109962" y="334834"/>
                  </a:moveTo>
                  <a:lnTo>
                    <a:pt x="84483" y="325447"/>
                  </a:lnTo>
                  <a:lnTo>
                    <a:pt x="81801" y="333493"/>
                  </a:lnTo>
                  <a:lnTo>
                    <a:pt x="107280" y="342879"/>
                  </a:lnTo>
                  <a:close/>
                  <a:moveTo>
                    <a:pt x="178962" y="350758"/>
                  </a:moveTo>
                  <a:cubicBezTo>
                    <a:pt x="175793" y="352350"/>
                    <a:pt x="174208" y="353942"/>
                    <a:pt x="172623" y="355535"/>
                  </a:cubicBezTo>
                  <a:cubicBezTo>
                    <a:pt x="172617" y="355533"/>
                    <a:pt x="172254" y="355403"/>
                    <a:pt x="150436" y="347573"/>
                  </a:cubicBezTo>
                  <a:cubicBezTo>
                    <a:pt x="150434" y="347580"/>
                    <a:pt x="150392" y="347839"/>
                    <a:pt x="148851" y="357127"/>
                  </a:cubicBezTo>
                  <a:cubicBezTo>
                    <a:pt x="148857" y="357129"/>
                    <a:pt x="149147" y="357227"/>
                    <a:pt x="163115" y="361905"/>
                  </a:cubicBezTo>
                  <a:cubicBezTo>
                    <a:pt x="161529" y="363497"/>
                    <a:pt x="159945" y="365090"/>
                    <a:pt x="157568" y="367478"/>
                  </a:cubicBezTo>
                  <a:lnTo>
                    <a:pt x="163114" y="373052"/>
                  </a:lnTo>
                  <a:cubicBezTo>
                    <a:pt x="169454" y="368274"/>
                    <a:pt x="175793" y="363497"/>
                    <a:pt x="183122" y="357725"/>
                  </a:cubicBezTo>
                  <a:close/>
                  <a:moveTo>
                    <a:pt x="300384" y="405236"/>
                  </a:moveTo>
                  <a:lnTo>
                    <a:pt x="290326" y="405235"/>
                  </a:lnTo>
                  <a:lnTo>
                    <a:pt x="287644" y="430714"/>
                  </a:lnTo>
                  <a:lnTo>
                    <a:pt x="295020" y="432055"/>
                  </a:lnTo>
                  <a:close/>
                  <a:moveTo>
                    <a:pt x="236529" y="312707"/>
                  </a:moveTo>
                  <a:cubicBezTo>
                    <a:pt x="228443" y="317504"/>
                    <a:pt x="221975" y="322301"/>
                    <a:pt x="214496" y="327896"/>
                  </a:cubicBezTo>
                  <a:lnTo>
                    <a:pt x="218741" y="333493"/>
                  </a:lnTo>
                  <a:cubicBezTo>
                    <a:pt x="226827" y="328696"/>
                    <a:pt x="233295" y="323899"/>
                    <a:pt x="240774" y="318303"/>
                  </a:cubicBezTo>
                  <a:close/>
                  <a:moveTo>
                    <a:pt x="311112" y="338186"/>
                  </a:moveTo>
                  <a:lnTo>
                    <a:pt x="303066" y="336175"/>
                  </a:lnTo>
                  <a:lnTo>
                    <a:pt x="298372" y="361654"/>
                  </a:lnTo>
                  <a:lnTo>
                    <a:pt x="306418" y="363665"/>
                  </a:lnTo>
                  <a:close/>
                  <a:moveTo>
                    <a:pt x="322510" y="275829"/>
                  </a:moveTo>
                  <a:lnTo>
                    <a:pt x="314464" y="273818"/>
                  </a:lnTo>
                  <a:lnTo>
                    <a:pt x="311112" y="293263"/>
                  </a:lnTo>
                  <a:lnTo>
                    <a:pt x="319158" y="294604"/>
                  </a:lnTo>
                  <a:close/>
                  <a:moveTo>
                    <a:pt x="521649" y="384450"/>
                  </a:moveTo>
                  <a:lnTo>
                    <a:pt x="513603" y="382438"/>
                  </a:lnTo>
                  <a:lnTo>
                    <a:pt x="508909" y="408588"/>
                  </a:lnTo>
                  <a:lnTo>
                    <a:pt x="516955" y="409929"/>
                  </a:lnTo>
                  <a:close/>
                  <a:moveTo>
                    <a:pt x="354537" y="238952"/>
                  </a:moveTo>
                  <a:cubicBezTo>
                    <a:pt x="346451" y="242150"/>
                    <a:pt x="339983" y="246947"/>
                    <a:pt x="331897" y="251744"/>
                  </a:cubicBezTo>
                  <a:lnTo>
                    <a:pt x="336748" y="259738"/>
                  </a:lnTo>
                  <a:cubicBezTo>
                    <a:pt x="343217" y="254941"/>
                    <a:pt x="351303" y="250144"/>
                    <a:pt x="358781" y="245947"/>
                  </a:cubicBezTo>
                  <a:close/>
                  <a:moveTo>
                    <a:pt x="297031" y="139719"/>
                  </a:moveTo>
                  <a:lnTo>
                    <a:pt x="274235" y="126980"/>
                  </a:lnTo>
                  <a:lnTo>
                    <a:pt x="271553" y="133014"/>
                  </a:lnTo>
                  <a:lnTo>
                    <a:pt x="293679" y="145754"/>
                  </a:lnTo>
                  <a:close/>
                  <a:moveTo>
                    <a:pt x="534388" y="315389"/>
                  </a:moveTo>
                  <a:lnTo>
                    <a:pt x="525001" y="314048"/>
                  </a:lnTo>
                  <a:lnTo>
                    <a:pt x="520307" y="339527"/>
                  </a:lnTo>
                  <a:lnTo>
                    <a:pt x="529694" y="340868"/>
                  </a:lnTo>
                  <a:close/>
                  <a:moveTo>
                    <a:pt x="359388" y="173244"/>
                  </a:moveTo>
                  <a:lnTo>
                    <a:pt x="335250" y="160505"/>
                  </a:lnTo>
                  <a:lnTo>
                    <a:pt x="331897" y="168551"/>
                  </a:lnTo>
                  <a:lnTo>
                    <a:pt x="354024" y="181290"/>
                  </a:lnTo>
                  <a:close/>
                  <a:moveTo>
                    <a:pt x="419329" y="206535"/>
                  </a:moveTo>
                  <a:lnTo>
                    <a:pt x="416499" y="205145"/>
                  </a:lnTo>
                  <a:cubicBezTo>
                    <a:pt x="416492" y="205142"/>
                    <a:pt x="416129" y="204950"/>
                    <a:pt x="395477" y="194030"/>
                  </a:cubicBezTo>
                  <a:lnTo>
                    <a:pt x="392242" y="201969"/>
                  </a:lnTo>
                  <a:cubicBezTo>
                    <a:pt x="392248" y="201973"/>
                    <a:pt x="392530" y="202126"/>
                    <a:pt x="406796" y="209910"/>
                  </a:cubicBezTo>
                  <a:cubicBezTo>
                    <a:pt x="401945" y="213086"/>
                    <a:pt x="397094" y="214674"/>
                    <a:pt x="392849" y="218644"/>
                  </a:cubicBezTo>
                  <a:lnTo>
                    <a:pt x="397094" y="224202"/>
                  </a:lnTo>
                  <a:cubicBezTo>
                    <a:pt x="405179" y="221026"/>
                    <a:pt x="411648" y="216261"/>
                    <a:pt x="419531" y="212490"/>
                  </a:cubicBezTo>
                  <a:lnTo>
                    <a:pt x="418116" y="208321"/>
                  </a:lnTo>
                  <a:close/>
                  <a:moveTo>
                    <a:pt x="545787" y="246998"/>
                  </a:moveTo>
                  <a:lnTo>
                    <a:pt x="537741" y="244987"/>
                  </a:lnTo>
                  <a:lnTo>
                    <a:pt x="533047" y="270466"/>
                  </a:lnTo>
                  <a:lnTo>
                    <a:pt x="541093" y="272478"/>
                  </a:lnTo>
                  <a:close/>
                  <a:moveTo>
                    <a:pt x="478855" y="174585"/>
                  </a:moveTo>
                  <a:cubicBezTo>
                    <a:pt x="470769" y="177825"/>
                    <a:pt x="462684" y="182687"/>
                    <a:pt x="455205" y="186940"/>
                  </a:cubicBezTo>
                  <a:lnTo>
                    <a:pt x="459450" y="194029"/>
                  </a:lnTo>
                  <a:cubicBezTo>
                    <a:pt x="465918" y="190789"/>
                    <a:pt x="474004" y="185927"/>
                    <a:pt x="481685" y="181674"/>
                  </a:cubicBezTo>
                  <a:close/>
                  <a:moveTo>
                    <a:pt x="510921" y="165198"/>
                  </a:moveTo>
                  <a:lnTo>
                    <a:pt x="335250" y="40485"/>
                  </a:lnTo>
                  <a:lnTo>
                    <a:pt x="330556" y="46520"/>
                  </a:lnTo>
                  <a:lnTo>
                    <a:pt x="504216" y="173244"/>
                  </a:lnTo>
                  <a:close/>
                  <a:moveTo>
                    <a:pt x="558526" y="177937"/>
                  </a:moveTo>
                  <a:lnTo>
                    <a:pt x="550480" y="176596"/>
                  </a:lnTo>
                  <a:lnTo>
                    <a:pt x="545786" y="202075"/>
                  </a:lnTo>
                  <a:lnTo>
                    <a:pt x="553833" y="203416"/>
                  </a:lnTo>
                  <a:close/>
                  <a:moveTo>
                    <a:pt x="543924" y="147765"/>
                  </a:moveTo>
                  <a:cubicBezTo>
                    <a:pt x="534314" y="150934"/>
                    <a:pt x="526305" y="154104"/>
                    <a:pt x="518697" y="158265"/>
                  </a:cubicBezTo>
                  <a:lnTo>
                    <a:pt x="521500" y="165198"/>
                  </a:lnTo>
                  <a:cubicBezTo>
                    <a:pt x="529509" y="162028"/>
                    <a:pt x="537518" y="158859"/>
                    <a:pt x="546728" y="154698"/>
                  </a:cubicBezTo>
                  <a:close/>
                  <a:moveTo>
                    <a:pt x="609633" y="124968"/>
                  </a:moveTo>
                  <a:cubicBezTo>
                    <a:pt x="601624" y="128187"/>
                    <a:pt x="593616" y="129796"/>
                    <a:pt x="584405" y="134020"/>
                  </a:cubicBezTo>
                  <a:lnTo>
                    <a:pt x="587209" y="141060"/>
                  </a:lnTo>
                  <a:cubicBezTo>
                    <a:pt x="595218" y="137842"/>
                    <a:pt x="603226" y="136232"/>
                    <a:pt x="612437" y="132009"/>
                  </a:cubicBezTo>
                  <a:close/>
                  <a:moveTo>
                    <a:pt x="658992" y="157976"/>
                  </a:moveTo>
                  <a:lnTo>
                    <a:pt x="692197" y="183291"/>
                  </a:lnTo>
                  <a:cubicBezTo>
                    <a:pt x="715603" y="275802"/>
                    <a:pt x="680406" y="340224"/>
                    <a:pt x="614435" y="385670"/>
                  </a:cubicBezTo>
                  <a:cubicBezTo>
                    <a:pt x="614438" y="385654"/>
                    <a:pt x="614802" y="383796"/>
                    <a:pt x="658992" y="157976"/>
                  </a:cubicBezTo>
                  <a:close/>
                  <a:moveTo>
                    <a:pt x="451775" y="0"/>
                  </a:moveTo>
                  <a:lnTo>
                    <a:pt x="485079" y="25390"/>
                  </a:lnTo>
                  <a:lnTo>
                    <a:pt x="484771" y="25735"/>
                  </a:lnTo>
                  <a:lnTo>
                    <a:pt x="505557" y="41827"/>
                  </a:lnTo>
                  <a:lnTo>
                    <a:pt x="505994" y="41335"/>
                  </a:lnTo>
                  <a:lnTo>
                    <a:pt x="540195" y="67409"/>
                  </a:lnTo>
                  <a:lnTo>
                    <a:pt x="539081" y="69317"/>
                  </a:lnTo>
                  <a:lnTo>
                    <a:pt x="559867" y="85409"/>
                  </a:lnTo>
                  <a:lnTo>
                    <a:pt x="561080" y="83331"/>
                  </a:lnTo>
                  <a:lnTo>
                    <a:pt x="596038" y="109982"/>
                  </a:lnTo>
                  <a:lnTo>
                    <a:pt x="595404" y="110888"/>
                  </a:lnTo>
                  <a:lnTo>
                    <a:pt x="615518" y="126980"/>
                  </a:lnTo>
                  <a:lnTo>
                    <a:pt x="616585" y="125646"/>
                  </a:lnTo>
                  <a:lnTo>
                    <a:pt x="650452" y="151465"/>
                  </a:lnTo>
                  <a:lnTo>
                    <a:pt x="604860" y="392066"/>
                  </a:lnTo>
                  <a:cubicBezTo>
                    <a:pt x="549002" y="425649"/>
                    <a:pt x="473993" y="448037"/>
                    <a:pt x="395792" y="462429"/>
                  </a:cubicBezTo>
                  <a:cubicBezTo>
                    <a:pt x="395795" y="462417"/>
                    <a:pt x="396133" y="460675"/>
                    <a:pt x="443670" y="216160"/>
                  </a:cubicBezTo>
                  <a:cubicBezTo>
                    <a:pt x="443662" y="216158"/>
                    <a:pt x="443389" y="216113"/>
                    <a:pt x="434094" y="214560"/>
                  </a:cubicBezTo>
                  <a:cubicBezTo>
                    <a:pt x="434093" y="214568"/>
                    <a:pt x="433834" y="215928"/>
                    <a:pt x="386217" y="465628"/>
                  </a:cubicBezTo>
                  <a:cubicBezTo>
                    <a:pt x="352702" y="470425"/>
                    <a:pt x="320783" y="475222"/>
                    <a:pt x="287269" y="478421"/>
                  </a:cubicBezTo>
                  <a:cubicBezTo>
                    <a:pt x="287269" y="478417"/>
                    <a:pt x="287269" y="478374"/>
                    <a:pt x="287268" y="477821"/>
                  </a:cubicBezTo>
                  <a:lnTo>
                    <a:pt x="287268" y="473623"/>
                  </a:lnTo>
                  <a:cubicBezTo>
                    <a:pt x="287266" y="473623"/>
                    <a:pt x="287216" y="473623"/>
                    <a:pt x="286271" y="473623"/>
                  </a:cubicBezTo>
                  <a:lnTo>
                    <a:pt x="279289" y="473623"/>
                  </a:lnTo>
                  <a:cubicBezTo>
                    <a:pt x="279288" y="473627"/>
                    <a:pt x="279274" y="473681"/>
                    <a:pt x="279089" y="474423"/>
                  </a:cubicBezTo>
                  <a:lnTo>
                    <a:pt x="277693" y="480020"/>
                  </a:lnTo>
                  <a:cubicBezTo>
                    <a:pt x="244178" y="483218"/>
                    <a:pt x="210663" y="486416"/>
                    <a:pt x="178745" y="488015"/>
                  </a:cubicBezTo>
                  <a:cubicBezTo>
                    <a:pt x="178747" y="488002"/>
                    <a:pt x="179023" y="486623"/>
                    <a:pt x="207472" y="344092"/>
                  </a:cubicBezTo>
                  <a:cubicBezTo>
                    <a:pt x="207469" y="344091"/>
                    <a:pt x="207419" y="344081"/>
                    <a:pt x="206474" y="343892"/>
                  </a:cubicBezTo>
                  <a:lnTo>
                    <a:pt x="199492" y="342493"/>
                  </a:lnTo>
                  <a:cubicBezTo>
                    <a:pt x="199490" y="342503"/>
                    <a:pt x="199236" y="343719"/>
                    <a:pt x="169169" y="488015"/>
                  </a:cubicBezTo>
                  <a:cubicBezTo>
                    <a:pt x="106928" y="492813"/>
                    <a:pt x="49474" y="492813"/>
                    <a:pt x="9576" y="494412"/>
                  </a:cubicBezTo>
                  <a:lnTo>
                    <a:pt x="19151" y="486416"/>
                  </a:lnTo>
                  <a:cubicBezTo>
                    <a:pt x="19148" y="486414"/>
                    <a:pt x="19107" y="486372"/>
                    <a:pt x="18353" y="485617"/>
                  </a:cubicBezTo>
                  <a:lnTo>
                    <a:pt x="12768" y="480020"/>
                  </a:lnTo>
                  <a:cubicBezTo>
                    <a:pt x="7980" y="484817"/>
                    <a:pt x="3192" y="488016"/>
                    <a:pt x="0" y="491214"/>
                  </a:cubicBezTo>
                  <a:cubicBezTo>
                    <a:pt x="9576" y="465627"/>
                    <a:pt x="22343" y="435244"/>
                    <a:pt x="38302" y="401661"/>
                  </a:cubicBezTo>
                  <a:cubicBezTo>
                    <a:pt x="38308" y="401664"/>
                    <a:pt x="38923" y="401926"/>
                    <a:pt x="102140" y="428847"/>
                  </a:cubicBezTo>
                  <a:cubicBezTo>
                    <a:pt x="102141" y="428843"/>
                    <a:pt x="102164" y="428788"/>
                    <a:pt x="102539" y="427847"/>
                  </a:cubicBezTo>
                  <a:lnTo>
                    <a:pt x="105332" y="420851"/>
                  </a:lnTo>
                  <a:cubicBezTo>
                    <a:pt x="105325" y="420848"/>
                    <a:pt x="104667" y="420568"/>
                    <a:pt x="41494" y="393666"/>
                  </a:cubicBezTo>
                  <a:cubicBezTo>
                    <a:pt x="71817" y="332898"/>
                    <a:pt x="114907" y="262535"/>
                    <a:pt x="165977" y="196970"/>
                  </a:cubicBezTo>
                  <a:cubicBezTo>
                    <a:pt x="165982" y="196973"/>
                    <a:pt x="166775" y="197489"/>
                    <a:pt x="288865" y="276928"/>
                  </a:cubicBezTo>
                  <a:cubicBezTo>
                    <a:pt x="282481" y="281725"/>
                    <a:pt x="277693" y="284923"/>
                    <a:pt x="272905" y="288122"/>
                  </a:cubicBezTo>
                  <a:cubicBezTo>
                    <a:pt x="272907" y="288124"/>
                    <a:pt x="272938" y="288165"/>
                    <a:pt x="273504" y="288921"/>
                  </a:cubicBezTo>
                  <a:lnTo>
                    <a:pt x="277693" y="294518"/>
                  </a:lnTo>
                  <a:cubicBezTo>
                    <a:pt x="284077" y="289721"/>
                    <a:pt x="292057" y="286522"/>
                    <a:pt x="298440" y="281725"/>
                  </a:cubicBezTo>
                  <a:cubicBezTo>
                    <a:pt x="298439" y="281722"/>
                    <a:pt x="298425" y="281694"/>
                    <a:pt x="298241" y="281325"/>
                  </a:cubicBezTo>
                  <a:lnTo>
                    <a:pt x="296844" y="278527"/>
                  </a:lnTo>
                  <a:cubicBezTo>
                    <a:pt x="296847" y="278523"/>
                    <a:pt x="296875" y="278481"/>
                    <a:pt x="297243" y="277927"/>
                  </a:cubicBezTo>
                  <a:lnTo>
                    <a:pt x="300036" y="273729"/>
                  </a:lnTo>
                  <a:cubicBezTo>
                    <a:pt x="300026" y="273723"/>
                    <a:pt x="298903" y="273000"/>
                    <a:pt x="170765" y="190573"/>
                  </a:cubicBezTo>
                  <a:cubicBezTo>
                    <a:pt x="251187" y="89133"/>
                    <a:pt x="350119" y="4553"/>
                    <a:pt x="451775" y="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293812" y="456330"/>
            <a:ext cx="9601202" cy="1067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676400"/>
            <a:ext cx="9599614"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3814" y="6563201"/>
            <a:ext cx="4114797" cy="244476"/>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7358695" y="6563201"/>
            <a:ext cx="1002880" cy="244476"/>
          </a:xfrm>
          <a:prstGeom prst="rect">
            <a:avLst/>
          </a:prstGeom>
        </p:spPr>
        <p:txBody>
          <a:bodyPr vert="horz" lIns="91440" tIns="45720" rIns="91440" bIns="45720" rtlCol="0" anchor="ctr"/>
          <a:lstStyle>
            <a:lvl1pPr algn="ctr">
              <a:defRPr sz="1100">
                <a:solidFill>
                  <a:schemeClr val="tx1"/>
                </a:solidFill>
              </a:defRPr>
            </a:lvl1pPr>
          </a:lstStyle>
          <a:p>
            <a:fld id="{4CF2F181-94B8-48A3-BCAE-F0C842125A38}" type="datetime1">
              <a:rPr lang="en-US" smtClean="0"/>
              <a:pPr/>
              <a:t>7/17/2024</a:t>
            </a:fld>
            <a:endParaRPr lang="en-US"/>
          </a:p>
        </p:txBody>
      </p:sp>
      <p:sp>
        <p:nvSpPr>
          <p:cNvPr id="6" name="Slide Number Placeholder 5"/>
          <p:cNvSpPr>
            <a:spLocks noGrp="1"/>
          </p:cNvSpPr>
          <p:nvPr>
            <p:ph type="sldNum" sz="quarter" idx="4"/>
          </p:nvPr>
        </p:nvSpPr>
        <p:spPr>
          <a:xfrm>
            <a:off x="9523411" y="6560791"/>
            <a:ext cx="608172" cy="246888"/>
          </a:xfrm>
          <a:prstGeom prst="rect">
            <a:avLst/>
          </a:prstGeom>
        </p:spPr>
        <p:txBody>
          <a:bodyPr vert="horz" lIns="91440" tIns="45720" rIns="91440" bIns="45720" rtlCol="0" anchor="ctr"/>
          <a:lstStyle>
            <a:lvl1pPr algn="ctr">
              <a:defRPr sz="1100">
                <a:solidFill>
                  <a:schemeClr val="tx1"/>
                </a:solidFill>
              </a:defRPr>
            </a:lvl1pPr>
          </a:lstStyle>
          <a:p>
            <a:fld id="{09C03C58-465B-42F2-8BA3-01664A6B69B6}" type="slidenum">
              <a:rPr lang="en-US" smtClean="0"/>
              <a:pPr/>
              <a:t>‹#›</a:t>
            </a:fld>
            <a:endParaRPr lang="en-US" dirty="0"/>
          </a:p>
        </p:txBody>
      </p:sp>
    </p:spTree>
    <p:extLst>
      <p:ext uri="{BB962C8B-B14F-4D97-AF65-F5344CB8AC3E}">
        <p14:creationId xmlns:p14="http://schemas.microsoft.com/office/powerpoint/2010/main" val="2764694752"/>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62" r:id="rId4"/>
    <p:sldLayoutId id="2147483663" r:id="rId5"/>
    <p:sldLayoutId id="2147483664" r:id="rId6"/>
    <p:sldLayoutId id="2147483665" r:id="rId7"/>
    <p:sldLayoutId id="2147483666" r:id="rId8"/>
    <p:sldLayoutId id="2147483667" r:id="rId9"/>
    <p:sldLayoutId id="2147483650" r:id="rId10"/>
    <p:sldLayoutId id="2147483651" r:id="rId11"/>
    <p:sldLayoutId id="2147483652" r:id="rId12"/>
    <p:sldLayoutId id="2147483653" r:id="rId13"/>
    <p:sldLayoutId id="2147483654" r:id="rId14"/>
    <p:sldLayoutId id="2147483655" r:id="rId15"/>
    <p:sldLayoutId id="2147483660" r:id="rId16"/>
    <p:sldLayoutId id="2147483656" r:id="rId17"/>
    <p:sldLayoutId id="2147483658" r:id="rId18"/>
    <p:sldLayoutId id="2147483659"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200"/>
        </a:spcBef>
        <a:buFont typeface="Arial" panose="020B0604020202020204" pitchFamily="34" charset="0"/>
        <a:buChar char="•"/>
        <a:defRPr sz="2000" kern="1200">
          <a:solidFill>
            <a:schemeClr val="tx1">
              <a:lumMod val="75000"/>
            </a:schemeClr>
          </a:solidFill>
          <a:latin typeface="+mn-lt"/>
          <a:ea typeface="+mn-ea"/>
          <a:cs typeface="+mn-cs"/>
        </a:defRPr>
      </a:lvl1pPr>
      <a:lvl2pPr marL="685800" indent="-228600" algn="l" defTabSz="914400" rtl="0" eaLnBrk="1" latinLnBrk="0" hangingPunct="1">
        <a:lnSpc>
          <a:spcPct val="90000"/>
        </a:lnSpc>
        <a:spcBef>
          <a:spcPts val="900"/>
        </a:spcBef>
        <a:buFont typeface="Arial" panose="020B0604020202020204" pitchFamily="34" charset="0"/>
        <a:buChar char="•"/>
        <a:defRPr sz="1800" kern="1200">
          <a:solidFill>
            <a:schemeClr val="tx1">
              <a:lumMod val="75000"/>
            </a:schemeClr>
          </a:solidFill>
          <a:latin typeface="+mn-lt"/>
          <a:ea typeface="+mn-ea"/>
          <a:cs typeface="+mn-cs"/>
        </a:defRPr>
      </a:lvl2pPr>
      <a:lvl3pPr marL="1143000" indent="-228600" algn="l" defTabSz="914400" rtl="0" eaLnBrk="1" latinLnBrk="0" hangingPunct="1">
        <a:lnSpc>
          <a:spcPct val="90000"/>
        </a:lnSpc>
        <a:spcBef>
          <a:spcPts val="600"/>
        </a:spcBef>
        <a:buFont typeface="Arial" panose="020B0604020202020204" pitchFamily="34" charset="0"/>
        <a:buChar char="•"/>
        <a:defRPr sz="1600" kern="1200">
          <a:solidFill>
            <a:schemeClr val="tx1">
              <a:lumMod val="75000"/>
            </a:schemeClr>
          </a:solidFill>
          <a:latin typeface="+mn-lt"/>
          <a:ea typeface="+mn-ea"/>
          <a:cs typeface="+mn-cs"/>
        </a:defRPr>
      </a:lvl3pPr>
      <a:lvl4pPr marL="1600200" indent="-228600" algn="l" defTabSz="914400" rtl="0" eaLnBrk="1" latinLnBrk="0" hangingPunct="1">
        <a:lnSpc>
          <a:spcPct val="90000"/>
        </a:lnSpc>
        <a:spcBef>
          <a:spcPts val="600"/>
        </a:spcBef>
        <a:buFont typeface="Arial" panose="020B0604020202020204" pitchFamily="34" charset="0"/>
        <a:buChar char="•"/>
        <a:defRPr sz="1400" kern="1200">
          <a:solidFill>
            <a:schemeClr val="tx1">
              <a:lumMod val="75000"/>
            </a:schemeClr>
          </a:solidFill>
          <a:latin typeface="+mn-lt"/>
          <a:ea typeface="+mn-ea"/>
          <a:cs typeface="+mn-cs"/>
        </a:defRPr>
      </a:lvl4pPr>
      <a:lvl5pPr marL="2057400" indent="-228600" algn="l" defTabSz="914400" rtl="0" eaLnBrk="1" latinLnBrk="0" hangingPunct="1">
        <a:lnSpc>
          <a:spcPct val="90000"/>
        </a:lnSpc>
        <a:spcBef>
          <a:spcPts val="600"/>
        </a:spcBef>
        <a:buFont typeface="Arial" panose="020B0604020202020204" pitchFamily="34" charset="0"/>
        <a:buChar char="•"/>
        <a:defRPr sz="14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4"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870C874-E09B-3924-A18D-67DE9630C3F5}"/>
              </a:ext>
            </a:extLst>
          </p:cNvPr>
          <p:cNvSpPr txBox="1"/>
          <p:nvPr/>
        </p:nvSpPr>
        <p:spPr>
          <a:xfrm>
            <a:off x="1654139" y="606175"/>
            <a:ext cx="5959012" cy="3693319"/>
          </a:xfrm>
          <a:prstGeom prst="rect">
            <a:avLst/>
          </a:prstGeom>
          <a:noFill/>
        </p:spPr>
        <p:txBody>
          <a:bodyPr wrap="square" rtlCol="0">
            <a:spAutoFit/>
          </a:bodyPr>
          <a:lstStyle/>
          <a:p>
            <a:endParaRPr lang="en-IN" sz="5400" dirty="0"/>
          </a:p>
          <a:p>
            <a:endParaRPr lang="en-IN" sz="6000" dirty="0"/>
          </a:p>
          <a:p>
            <a:r>
              <a:rPr lang="en-IN" sz="6000" dirty="0"/>
              <a:t>Crop Production Analysis in India</a:t>
            </a:r>
          </a:p>
        </p:txBody>
      </p:sp>
      <p:sp>
        <p:nvSpPr>
          <p:cNvPr id="10" name="TextBox 9">
            <a:extLst>
              <a:ext uri="{FF2B5EF4-FFF2-40B4-BE49-F238E27FC236}">
                <a16:creationId xmlns:a16="http://schemas.microsoft.com/office/drawing/2014/main" id="{FB95BAFC-51BD-8BD4-1D78-C39D050F58DB}"/>
              </a:ext>
            </a:extLst>
          </p:cNvPr>
          <p:cNvSpPr txBox="1"/>
          <p:nvPr/>
        </p:nvSpPr>
        <p:spPr>
          <a:xfrm>
            <a:off x="8219326" y="5178175"/>
            <a:ext cx="3770616" cy="830997"/>
          </a:xfrm>
          <a:prstGeom prst="rect">
            <a:avLst/>
          </a:prstGeom>
          <a:noFill/>
        </p:spPr>
        <p:txBody>
          <a:bodyPr wrap="square" rtlCol="0">
            <a:spAutoFit/>
          </a:bodyPr>
          <a:lstStyle/>
          <a:p>
            <a:r>
              <a:rPr lang="en-IN" sz="2400" dirty="0"/>
              <a:t>Unified Mentor Data analytics Internship Project</a:t>
            </a:r>
          </a:p>
        </p:txBody>
      </p:sp>
      <p:sp>
        <p:nvSpPr>
          <p:cNvPr id="11" name="TextBox 10">
            <a:extLst>
              <a:ext uri="{FF2B5EF4-FFF2-40B4-BE49-F238E27FC236}">
                <a16:creationId xmlns:a16="http://schemas.microsoft.com/office/drawing/2014/main" id="{EAF2A267-6C95-FFB7-487E-DDDAC31ED475}"/>
              </a:ext>
            </a:extLst>
          </p:cNvPr>
          <p:cNvSpPr txBox="1"/>
          <p:nvPr/>
        </p:nvSpPr>
        <p:spPr>
          <a:xfrm>
            <a:off x="8219326" y="6009172"/>
            <a:ext cx="3770616" cy="400110"/>
          </a:xfrm>
          <a:prstGeom prst="rect">
            <a:avLst/>
          </a:prstGeom>
          <a:noFill/>
        </p:spPr>
        <p:txBody>
          <a:bodyPr wrap="square" rtlCol="0">
            <a:spAutoFit/>
          </a:bodyPr>
          <a:lstStyle/>
          <a:p>
            <a:r>
              <a:rPr lang="en-IN" sz="2000" dirty="0">
                <a:solidFill>
                  <a:srgbClr val="0070C0"/>
                </a:solidFill>
              </a:rPr>
              <a:t> S Sreedhar</a:t>
            </a:r>
          </a:p>
        </p:txBody>
      </p:sp>
    </p:spTree>
    <p:extLst>
      <p:ext uri="{BB962C8B-B14F-4D97-AF65-F5344CB8AC3E}">
        <p14:creationId xmlns:p14="http://schemas.microsoft.com/office/powerpoint/2010/main" val="3228094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89F5E-B87A-F584-13A8-155A87CC03AC}"/>
              </a:ext>
            </a:extLst>
          </p:cNvPr>
          <p:cNvSpPr>
            <a:spLocks noGrp="1"/>
          </p:cNvSpPr>
          <p:nvPr>
            <p:ph type="title"/>
          </p:nvPr>
        </p:nvSpPr>
        <p:spPr>
          <a:xfrm>
            <a:off x="1293812" y="456331"/>
            <a:ext cx="9442682" cy="601908"/>
          </a:xfrm>
        </p:spPr>
        <p:txBody>
          <a:bodyPr/>
          <a:lstStyle/>
          <a:p>
            <a:pPr algn="ctr"/>
            <a:r>
              <a:rPr lang="en-IN" b="1" dirty="0"/>
              <a:t>          My Dashboards Using Tableau:</a:t>
            </a:r>
            <a:endParaRPr lang="en-IN" dirty="0"/>
          </a:p>
        </p:txBody>
      </p:sp>
      <p:pic>
        <p:nvPicPr>
          <p:cNvPr id="13" name="Picture 12">
            <a:extLst>
              <a:ext uri="{FF2B5EF4-FFF2-40B4-BE49-F238E27FC236}">
                <a16:creationId xmlns:a16="http://schemas.microsoft.com/office/drawing/2014/main" id="{859EB2A9-AEEF-24C1-D2A5-2542345F3260}"/>
              </a:ext>
            </a:extLst>
          </p:cNvPr>
          <p:cNvPicPr>
            <a:picLocks noChangeAspect="1"/>
          </p:cNvPicPr>
          <p:nvPr/>
        </p:nvPicPr>
        <p:blipFill>
          <a:blip r:embed="rId2"/>
          <a:stretch>
            <a:fillRect/>
          </a:stretch>
        </p:blipFill>
        <p:spPr>
          <a:xfrm>
            <a:off x="1293813" y="1229770"/>
            <a:ext cx="4347111" cy="2199230"/>
          </a:xfrm>
          <a:prstGeom prst="rect">
            <a:avLst/>
          </a:prstGeom>
        </p:spPr>
      </p:pic>
      <p:pic>
        <p:nvPicPr>
          <p:cNvPr id="15" name="Picture 14">
            <a:extLst>
              <a:ext uri="{FF2B5EF4-FFF2-40B4-BE49-F238E27FC236}">
                <a16:creationId xmlns:a16="http://schemas.microsoft.com/office/drawing/2014/main" id="{8DCD46AA-61B7-8467-4D0D-72B5788C7417}"/>
              </a:ext>
            </a:extLst>
          </p:cNvPr>
          <p:cNvPicPr>
            <a:picLocks noChangeAspect="1"/>
          </p:cNvPicPr>
          <p:nvPr/>
        </p:nvPicPr>
        <p:blipFill>
          <a:blip r:embed="rId3"/>
          <a:stretch>
            <a:fillRect/>
          </a:stretch>
        </p:blipFill>
        <p:spPr>
          <a:xfrm>
            <a:off x="6185044" y="1220390"/>
            <a:ext cx="4347111" cy="2199230"/>
          </a:xfrm>
          <a:prstGeom prst="rect">
            <a:avLst/>
          </a:prstGeom>
        </p:spPr>
      </p:pic>
      <p:pic>
        <p:nvPicPr>
          <p:cNvPr id="17" name="Picture 16">
            <a:extLst>
              <a:ext uri="{FF2B5EF4-FFF2-40B4-BE49-F238E27FC236}">
                <a16:creationId xmlns:a16="http://schemas.microsoft.com/office/drawing/2014/main" id="{7FE0F9A3-3050-A805-518B-17E93718ED04}"/>
              </a:ext>
            </a:extLst>
          </p:cNvPr>
          <p:cNvPicPr>
            <a:picLocks noChangeAspect="1"/>
          </p:cNvPicPr>
          <p:nvPr/>
        </p:nvPicPr>
        <p:blipFill>
          <a:blip r:embed="rId4"/>
          <a:stretch>
            <a:fillRect/>
          </a:stretch>
        </p:blipFill>
        <p:spPr>
          <a:xfrm>
            <a:off x="1293812" y="3623929"/>
            <a:ext cx="4347111" cy="2321959"/>
          </a:xfrm>
          <a:prstGeom prst="rect">
            <a:avLst/>
          </a:prstGeom>
        </p:spPr>
      </p:pic>
      <p:pic>
        <p:nvPicPr>
          <p:cNvPr id="19" name="Picture 18">
            <a:extLst>
              <a:ext uri="{FF2B5EF4-FFF2-40B4-BE49-F238E27FC236}">
                <a16:creationId xmlns:a16="http://schemas.microsoft.com/office/drawing/2014/main" id="{6681B137-20B8-800A-769B-C8765927883E}"/>
              </a:ext>
            </a:extLst>
          </p:cNvPr>
          <p:cNvPicPr>
            <a:picLocks noChangeAspect="1"/>
          </p:cNvPicPr>
          <p:nvPr/>
        </p:nvPicPr>
        <p:blipFill>
          <a:blip r:embed="rId5"/>
          <a:stretch>
            <a:fillRect/>
          </a:stretch>
        </p:blipFill>
        <p:spPr>
          <a:xfrm>
            <a:off x="6185044" y="3605169"/>
            <a:ext cx="4347111" cy="2445250"/>
          </a:xfrm>
          <a:prstGeom prst="rect">
            <a:avLst/>
          </a:prstGeom>
        </p:spPr>
      </p:pic>
    </p:spTree>
    <p:extLst>
      <p:ext uri="{BB962C8B-B14F-4D97-AF65-F5344CB8AC3E}">
        <p14:creationId xmlns:p14="http://schemas.microsoft.com/office/powerpoint/2010/main" val="250521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B0C2E0-14E6-661C-46BC-BB13208E43C3}"/>
              </a:ext>
            </a:extLst>
          </p:cNvPr>
          <p:cNvSpPr txBox="1"/>
          <p:nvPr/>
        </p:nvSpPr>
        <p:spPr>
          <a:xfrm>
            <a:off x="801385" y="873303"/>
            <a:ext cx="10787864" cy="5170646"/>
          </a:xfrm>
          <a:prstGeom prst="rect">
            <a:avLst/>
          </a:prstGeom>
          <a:noFill/>
        </p:spPr>
        <p:txBody>
          <a:bodyPr wrap="square">
            <a:spAutoFit/>
          </a:bodyPr>
          <a:lstStyle/>
          <a:p>
            <a:r>
              <a:rPr lang="en-IN" sz="2200" b="1" u="sng" dirty="0">
                <a:solidFill>
                  <a:schemeClr val="tx2"/>
                </a:solidFill>
                <a:latin typeface="Book Antiqua" panose="02040602050305030304" pitchFamily="18" charset="0"/>
              </a:rPr>
              <a:t>Overview: </a:t>
            </a:r>
          </a:p>
          <a:p>
            <a:r>
              <a:rPr lang="en-IN" sz="2200" dirty="0">
                <a:solidFill>
                  <a:schemeClr val="tx2"/>
                </a:solidFill>
                <a:latin typeface="Book Antiqua" panose="02040602050305030304" pitchFamily="18" charset="0"/>
              </a:rPr>
              <a:t>This project focuses on </a:t>
            </a:r>
            <a:r>
              <a:rPr lang="en-IN" sz="2200" dirty="0" err="1">
                <a:solidFill>
                  <a:schemeClr val="tx2"/>
                </a:solidFill>
                <a:latin typeface="Book Antiqua" panose="02040602050305030304" pitchFamily="18" charset="0"/>
              </a:rPr>
              <a:t>analyzing</a:t>
            </a:r>
            <a:r>
              <a:rPr lang="en-IN" sz="2200" dirty="0">
                <a:solidFill>
                  <a:schemeClr val="tx2"/>
                </a:solidFill>
                <a:latin typeface="Book Antiqua" panose="02040602050305030304" pitchFamily="18" charset="0"/>
              </a:rPr>
              <a:t> crop production data to gain insights into agricultural productivity, trends, and factors influencing crop yields. By applying data analytics techniques, the project aims to provide valuable insights for farmers, agricultural policymakers, and stakeholders in the agribusiness sector.</a:t>
            </a:r>
          </a:p>
          <a:p>
            <a:endParaRPr lang="en-IN" sz="2200" dirty="0">
              <a:solidFill>
                <a:schemeClr val="tx2"/>
              </a:solidFill>
              <a:latin typeface="Book Antiqua" panose="02040602050305030304" pitchFamily="18" charset="0"/>
            </a:endParaRPr>
          </a:p>
          <a:p>
            <a:r>
              <a:rPr lang="en-IN" sz="2200" b="1" u="sng" dirty="0">
                <a:solidFill>
                  <a:schemeClr val="tx2"/>
                </a:solidFill>
                <a:latin typeface="Book Antiqua" panose="02040602050305030304" pitchFamily="18" charset="0"/>
              </a:rPr>
              <a:t>Tools and Technologies</a:t>
            </a:r>
            <a:r>
              <a:rPr lang="en-IN" sz="2200" u="sng" dirty="0">
                <a:solidFill>
                  <a:schemeClr val="tx2"/>
                </a:solidFill>
                <a:latin typeface="Book Antiqua" panose="02040602050305030304" pitchFamily="18" charset="0"/>
              </a:rPr>
              <a:t>:</a:t>
            </a:r>
          </a:p>
          <a:p>
            <a:r>
              <a:rPr lang="en-IN" sz="2200" dirty="0">
                <a:solidFill>
                  <a:schemeClr val="tx2"/>
                </a:solidFill>
                <a:latin typeface="Book Antiqua" panose="02040602050305030304" pitchFamily="18" charset="0"/>
              </a:rPr>
              <a:t>Language: Python</a:t>
            </a:r>
          </a:p>
          <a:p>
            <a:r>
              <a:rPr lang="en-IN" sz="2200" dirty="0">
                <a:solidFill>
                  <a:schemeClr val="tx2"/>
                </a:solidFill>
                <a:latin typeface="Book Antiqua" panose="02040602050305030304" pitchFamily="18" charset="0"/>
              </a:rPr>
              <a:t>Libraries: Pandas, NumPy, Matplotlib, Seaborn</a:t>
            </a:r>
          </a:p>
          <a:p>
            <a:r>
              <a:rPr lang="en-IN" sz="2200" dirty="0">
                <a:solidFill>
                  <a:schemeClr val="tx2"/>
                </a:solidFill>
                <a:latin typeface="Book Antiqua" panose="02040602050305030304" pitchFamily="18" charset="0"/>
              </a:rPr>
              <a:t>Environment: </a:t>
            </a:r>
            <a:r>
              <a:rPr lang="en-IN" sz="2200" dirty="0" err="1">
                <a:solidFill>
                  <a:schemeClr val="tx2"/>
                </a:solidFill>
                <a:latin typeface="Book Antiqua" panose="02040602050305030304" pitchFamily="18" charset="0"/>
              </a:rPr>
              <a:t>Jupyter</a:t>
            </a:r>
            <a:r>
              <a:rPr lang="en-IN" sz="2200" dirty="0">
                <a:solidFill>
                  <a:schemeClr val="tx2"/>
                </a:solidFill>
                <a:latin typeface="Book Antiqua" panose="02040602050305030304" pitchFamily="18" charset="0"/>
              </a:rPr>
              <a:t> Notebook</a:t>
            </a:r>
          </a:p>
          <a:p>
            <a:endParaRPr lang="en-IN" sz="2200" dirty="0">
              <a:solidFill>
                <a:schemeClr val="tx2"/>
              </a:solidFill>
              <a:latin typeface="Book Antiqua" panose="02040602050305030304" pitchFamily="18" charset="0"/>
            </a:endParaRPr>
          </a:p>
          <a:p>
            <a:r>
              <a:rPr lang="en-IN" sz="2200" b="1" u="sng" dirty="0">
                <a:solidFill>
                  <a:schemeClr val="tx2"/>
                </a:solidFill>
                <a:latin typeface="Book Antiqua" panose="02040602050305030304" pitchFamily="18" charset="0"/>
              </a:rPr>
              <a:t>Deliverables:</a:t>
            </a:r>
          </a:p>
          <a:p>
            <a:pPr marL="457200" indent="-457200">
              <a:buFont typeface="Arial" panose="020B0604020202020204" pitchFamily="34" charset="0"/>
              <a:buChar char="•"/>
            </a:pPr>
            <a:r>
              <a:rPr lang="en-IN" sz="2200" dirty="0" err="1">
                <a:solidFill>
                  <a:schemeClr val="tx2"/>
                </a:solidFill>
                <a:latin typeface="Book Antiqua" panose="02040602050305030304" pitchFamily="18" charset="0"/>
              </a:rPr>
              <a:t>Jupyter</a:t>
            </a:r>
            <a:r>
              <a:rPr lang="en-IN" sz="2200" dirty="0">
                <a:solidFill>
                  <a:schemeClr val="tx2"/>
                </a:solidFill>
                <a:latin typeface="Book Antiqua" panose="02040602050305030304" pitchFamily="18" charset="0"/>
              </a:rPr>
              <a:t> Notebook with code and explanations.</a:t>
            </a:r>
          </a:p>
          <a:p>
            <a:pPr marL="457200" indent="-457200">
              <a:buFont typeface="Arial" panose="020B0604020202020204" pitchFamily="34" charset="0"/>
              <a:buChar char="•"/>
            </a:pPr>
            <a:r>
              <a:rPr lang="en-IN" sz="2200" dirty="0">
                <a:solidFill>
                  <a:schemeClr val="tx2"/>
                </a:solidFill>
                <a:latin typeface="Book Antiqua" panose="02040602050305030304" pitchFamily="18" charset="0"/>
              </a:rPr>
              <a:t>Visualizations showcasing segmentation and insights.</a:t>
            </a:r>
          </a:p>
          <a:p>
            <a:pPr marL="457200" indent="-457200">
              <a:buFont typeface="Arial" panose="020B0604020202020204" pitchFamily="34" charset="0"/>
              <a:buChar char="•"/>
            </a:pPr>
            <a:r>
              <a:rPr lang="en-IN" sz="2200" dirty="0">
                <a:solidFill>
                  <a:schemeClr val="tx2"/>
                </a:solidFill>
                <a:latin typeface="Book Antiqua" panose="02040602050305030304" pitchFamily="18" charset="0"/>
              </a:rPr>
              <a:t>Concise report summarizing analysis and recommendations</a:t>
            </a:r>
          </a:p>
        </p:txBody>
      </p:sp>
    </p:spTree>
    <p:extLst>
      <p:ext uri="{BB962C8B-B14F-4D97-AF65-F5344CB8AC3E}">
        <p14:creationId xmlns:p14="http://schemas.microsoft.com/office/powerpoint/2010/main" val="97665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5BB6-4925-8924-EC00-8F787BC6435A}"/>
              </a:ext>
            </a:extLst>
          </p:cNvPr>
          <p:cNvSpPr>
            <a:spLocks noGrp="1"/>
          </p:cNvSpPr>
          <p:nvPr>
            <p:ph type="title"/>
          </p:nvPr>
        </p:nvSpPr>
        <p:spPr>
          <a:xfrm>
            <a:off x="1376737" y="667821"/>
            <a:ext cx="9518277" cy="750014"/>
          </a:xfrm>
        </p:spPr>
        <p:txBody>
          <a:bodyPr>
            <a:normAutofit/>
          </a:bodyPr>
          <a:lstStyle/>
          <a:p>
            <a:r>
              <a:rPr lang="en-US" sz="3600" b="1" dirty="0"/>
              <a:t>Details of Data</a:t>
            </a:r>
            <a:endParaRPr lang="en-IN" sz="3600" b="1" dirty="0"/>
          </a:p>
        </p:txBody>
      </p:sp>
      <p:sp>
        <p:nvSpPr>
          <p:cNvPr id="3" name="TextBox 2">
            <a:extLst>
              <a:ext uri="{FF2B5EF4-FFF2-40B4-BE49-F238E27FC236}">
                <a16:creationId xmlns:a16="http://schemas.microsoft.com/office/drawing/2014/main" id="{B6950567-F971-6A46-379D-DFB196BE8745}"/>
              </a:ext>
            </a:extLst>
          </p:cNvPr>
          <p:cNvSpPr txBox="1"/>
          <p:nvPr/>
        </p:nvSpPr>
        <p:spPr>
          <a:xfrm>
            <a:off x="1212351" y="1736333"/>
            <a:ext cx="9955658" cy="2351221"/>
          </a:xfrm>
          <a:prstGeom prst="rect">
            <a:avLst/>
          </a:prstGeom>
          <a:noFill/>
        </p:spPr>
        <p:txBody>
          <a:bodyPr wrap="square" rtlCol="0">
            <a:spAutoFit/>
          </a:bodyPr>
          <a:lstStyle/>
          <a:p>
            <a:pPr>
              <a:lnSpc>
                <a:spcPct val="150000"/>
              </a:lnSpc>
            </a:pPr>
            <a:r>
              <a:rPr lang="en-US" sz="2000" b="1" i="0" dirty="0">
                <a:solidFill>
                  <a:schemeClr val="tx2"/>
                </a:solidFill>
                <a:effectLst/>
                <a:latin typeface="Consolas" panose="020B0609020204030204" pitchFamily="49" charset="0"/>
              </a:rPr>
              <a:t>Columns:</a:t>
            </a:r>
          </a:p>
          <a:p>
            <a:pPr>
              <a:lnSpc>
                <a:spcPct val="150000"/>
              </a:lnSpc>
            </a:pPr>
            <a:r>
              <a:rPr lang="en-US" sz="2000" b="0" i="0" dirty="0" err="1">
                <a:solidFill>
                  <a:schemeClr val="tx2"/>
                </a:solidFill>
                <a:effectLst/>
                <a:latin typeface="Consolas" panose="020B0609020204030204" pitchFamily="49" charset="0"/>
              </a:rPr>
              <a:t>State_Name</a:t>
            </a:r>
            <a:r>
              <a:rPr lang="en-US" sz="2000" b="0" i="0" dirty="0">
                <a:solidFill>
                  <a:schemeClr val="tx2"/>
                </a:solidFill>
                <a:effectLst/>
                <a:latin typeface="Consolas" panose="020B0609020204030204" pitchFamily="49" charset="0"/>
              </a:rPr>
              <a:t>', '</a:t>
            </a:r>
            <a:r>
              <a:rPr lang="en-US" sz="2000" b="0" i="0" dirty="0" err="1">
                <a:solidFill>
                  <a:schemeClr val="tx2"/>
                </a:solidFill>
                <a:effectLst/>
                <a:latin typeface="Consolas" panose="020B0609020204030204" pitchFamily="49" charset="0"/>
              </a:rPr>
              <a:t>District_Name</a:t>
            </a:r>
            <a:r>
              <a:rPr lang="en-US" sz="2000" b="0" i="0" dirty="0">
                <a:solidFill>
                  <a:schemeClr val="tx2"/>
                </a:solidFill>
                <a:effectLst/>
                <a:latin typeface="Consolas" panose="020B0609020204030204" pitchFamily="49" charset="0"/>
              </a:rPr>
              <a:t>', '</a:t>
            </a:r>
            <a:r>
              <a:rPr lang="en-US" sz="2000" b="0" i="0" dirty="0" err="1">
                <a:solidFill>
                  <a:schemeClr val="tx2"/>
                </a:solidFill>
                <a:effectLst/>
                <a:latin typeface="Consolas" panose="020B0609020204030204" pitchFamily="49" charset="0"/>
              </a:rPr>
              <a:t>Crop_Year</a:t>
            </a:r>
            <a:r>
              <a:rPr lang="en-US" sz="2000" b="0" i="0" dirty="0">
                <a:solidFill>
                  <a:schemeClr val="tx2"/>
                </a:solidFill>
                <a:effectLst/>
                <a:latin typeface="Consolas" panose="020B0609020204030204" pitchFamily="49" charset="0"/>
              </a:rPr>
              <a:t>', 'Season', 'Crop', 'Area', 'Production’</a:t>
            </a:r>
          </a:p>
          <a:p>
            <a:pPr>
              <a:lnSpc>
                <a:spcPct val="150000"/>
              </a:lnSpc>
            </a:pPr>
            <a:endParaRPr lang="en-US" sz="2000" b="0" i="0" dirty="0">
              <a:solidFill>
                <a:schemeClr val="tx2"/>
              </a:solidFill>
              <a:effectLst/>
              <a:latin typeface="Consolas" panose="020B0609020204030204" pitchFamily="49" charset="0"/>
            </a:endParaRPr>
          </a:p>
          <a:p>
            <a:pPr>
              <a:lnSpc>
                <a:spcPct val="150000"/>
              </a:lnSpc>
            </a:pPr>
            <a:r>
              <a:rPr lang="en-US" sz="2000" b="1" i="0" dirty="0" err="1">
                <a:solidFill>
                  <a:schemeClr val="tx2"/>
                </a:solidFill>
                <a:effectLst/>
                <a:latin typeface="Consolas" panose="020B0609020204030204" pitchFamily="49" charset="0"/>
              </a:rPr>
              <a:t>RangeIndex</a:t>
            </a:r>
            <a:r>
              <a:rPr lang="en-US" sz="2000" b="1" i="0" dirty="0">
                <a:solidFill>
                  <a:schemeClr val="tx2"/>
                </a:solidFill>
                <a:effectLst/>
                <a:latin typeface="Consolas" panose="020B0609020204030204" pitchFamily="49" charset="0"/>
              </a:rPr>
              <a:t>: </a:t>
            </a:r>
            <a:r>
              <a:rPr lang="en-US" sz="2000" b="0" i="0" dirty="0">
                <a:solidFill>
                  <a:schemeClr val="tx2"/>
                </a:solidFill>
                <a:effectLst/>
                <a:latin typeface="Consolas" panose="020B0609020204030204" pitchFamily="49" charset="0"/>
              </a:rPr>
              <a:t>246091 entries, 0 to 246090</a:t>
            </a:r>
          </a:p>
        </p:txBody>
      </p:sp>
    </p:spTree>
    <p:extLst>
      <p:ext uri="{BB962C8B-B14F-4D97-AF65-F5344CB8AC3E}">
        <p14:creationId xmlns:p14="http://schemas.microsoft.com/office/powerpoint/2010/main" val="270124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C6BB62-AFFA-79CA-9C8D-4DAF00F99CB7}"/>
              </a:ext>
            </a:extLst>
          </p:cNvPr>
          <p:cNvPicPr>
            <a:picLocks noChangeAspect="1"/>
          </p:cNvPicPr>
          <p:nvPr/>
        </p:nvPicPr>
        <p:blipFill>
          <a:blip r:embed="rId2"/>
          <a:stretch>
            <a:fillRect/>
          </a:stretch>
        </p:blipFill>
        <p:spPr>
          <a:xfrm>
            <a:off x="708917" y="1438382"/>
            <a:ext cx="10346076" cy="4489807"/>
          </a:xfrm>
          <a:prstGeom prst="rect">
            <a:avLst/>
          </a:prstGeom>
        </p:spPr>
      </p:pic>
      <p:sp>
        <p:nvSpPr>
          <p:cNvPr id="5" name="TextBox 4">
            <a:extLst>
              <a:ext uri="{FF2B5EF4-FFF2-40B4-BE49-F238E27FC236}">
                <a16:creationId xmlns:a16="http://schemas.microsoft.com/office/drawing/2014/main" id="{E9708C1E-B88B-1ED0-BE56-90E0CD9002E6}"/>
              </a:ext>
            </a:extLst>
          </p:cNvPr>
          <p:cNvSpPr txBox="1"/>
          <p:nvPr/>
        </p:nvSpPr>
        <p:spPr>
          <a:xfrm>
            <a:off x="1695236" y="606175"/>
            <a:ext cx="7233007" cy="584775"/>
          </a:xfrm>
          <a:prstGeom prst="rect">
            <a:avLst/>
          </a:prstGeom>
          <a:noFill/>
        </p:spPr>
        <p:txBody>
          <a:bodyPr wrap="square" rtlCol="0">
            <a:spAutoFit/>
          </a:bodyPr>
          <a:lstStyle/>
          <a:p>
            <a:r>
              <a:rPr lang="en-IN" sz="3200" dirty="0"/>
              <a:t>Production vs State Name Graph</a:t>
            </a:r>
          </a:p>
        </p:txBody>
      </p:sp>
    </p:spTree>
    <p:extLst>
      <p:ext uri="{BB962C8B-B14F-4D97-AF65-F5344CB8AC3E}">
        <p14:creationId xmlns:p14="http://schemas.microsoft.com/office/powerpoint/2010/main" val="331221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3FF76-0CCD-123F-B337-3BF31A8B6DCC}"/>
              </a:ext>
            </a:extLst>
          </p:cNvPr>
          <p:cNvSpPr>
            <a:spLocks noGrp="1"/>
          </p:cNvSpPr>
          <p:nvPr>
            <p:ph type="title"/>
          </p:nvPr>
        </p:nvSpPr>
        <p:spPr>
          <a:xfrm>
            <a:off x="1335640" y="456330"/>
            <a:ext cx="9559374" cy="673827"/>
          </a:xfrm>
        </p:spPr>
        <p:txBody>
          <a:bodyPr/>
          <a:lstStyle/>
          <a:p>
            <a:r>
              <a:rPr lang="en-IN" b="1" dirty="0"/>
              <a:t>My Dashboards Using Power Bi Tool:</a:t>
            </a:r>
          </a:p>
        </p:txBody>
      </p:sp>
      <p:pic>
        <p:nvPicPr>
          <p:cNvPr id="4" name="Picture 3">
            <a:extLst>
              <a:ext uri="{FF2B5EF4-FFF2-40B4-BE49-F238E27FC236}">
                <a16:creationId xmlns:a16="http://schemas.microsoft.com/office/drawing/2014/main" id="{128AFB88-7F59-8DDA-3DEE-05C49BB98CDF}"/>
              </a:ext>
            </a:extLst>
          </p:cNvPr>
          <p:cNvPicPr>
            <a:picLocks noChangeAspect="1"/>
          </p:cNvPicPr>
          <p:nvPr/>
        </p:nvPicPr>
        <p:blipFill rotWithShape="1">
          <a:blip r:embed="rId2"/>
          <a:srcRect l="2053" t="2173" r="1254" b="3574"/>
          <a:stretch/>
        </p:blipFill>
        <p:spPr>
          <a:xfrm>
            <a:off x="1592494" y="1084567"/>
            <a:ext cx="9302520" cy="5232666"/>
          </a:xfrm>
          <a:prstGeom prst="rect">
            <a:avLst/>
          </a:prstGeom>
        </p:spPr>
      </p:pic>
    </p:spTree>
    <p:extLst>
      <p:ext uri="{BB962C8B-B14F-4D97-AF65-F5344CB8AC3E}">
        <p14:creationId xmlns:p14="http://schemas.microsoft.com/office/powerpoint/2010/main" val="3394452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12B297-6125-D284-BDC1-69E5DA09266F}"/>
              </a:ext>
            </a:extLst>
          </p:cNvPr>
          <p:cNvPicPr>
            <a:picLocks noChangeAspect="1"/>
          </p:cNvPicPr>
          <p:nvPr/>
        </p:nvPicPr>
        <p:blipFill rotWithShape="1">
          <a:blip r:embed="rId2"/>
          <a:srcRect l="-1" r="2213"/>
          <a:stretch/>
        </p:blipFill>
        <p:spPr>
          <a:xfrm>
            <a:off x="1261644" y="500228"/>
            <a:ext cx="9536496" cy="5712741"/>
          </a:xfrm>
          <a:prstGeom prst="rect">
            <a:avLst/>
          </a:prstGeom>
        </p:spPr>
      </p:pic>
    </p:spTree>
    <p:extLst>
      <p:ext uri="{BB962C8B-B14F-4D97-AF65-F5344CB8AC3E}">
        <p14:creationId xmlns:p14="http://schemas.microsoft.com/office/powerpoint/2010/main" val="1666590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FA2CEC-F04F-3B50-9EF9-F4A711027E91}"/>
              </a:ext>
            </a:extLst>
          </p:cNvPr>
          <p:cNvPicPr>
            <a:picLocks noChangeAspect="1"/>
          </p:cNvPicPr>
          <p:nvPr/>
        </p:nvPicPr>
        <p:blipFill rotWithShape="1">
          <a:blip r:embed="rId2"/>
          <a:srcRect l="999" t="1792" r="2628" b="3000"/>
          <a:stretch/>
        </p:blipFill>
        <p:spPr>
          <a:xfrm>
            <a:off x="994249" y="636998"/>
            <a:ext cx="10142937" cy="5552385"/>
          </a:xfrm>
          <a:prstGeom prst="rect">
            <a:avLst/>
          </a:prstGeom>
        </p:spPr>
      </p:pic>
    </p:spTree>
    <p:extLst>
      <p:ext uri="{BB962C8B-B14F-4D97-AF65-F5344CB8AC3E}">
        <p14:creationId xmlns:p14="http://schemas.microsoft.com/office/powerpoint/2010/main" val="311819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B416E3-BE20-22E4-77CB-BB433AFE816B}"/>
              </a:ext>
            </a:extLst>
          </p:cNvPr>
          <p:cNvPicPr>
            <a:picLocks noChangeAspect="1"/>
          </p:cNvPicPr>
          <p:nvPr/>
        </p:nvPicPr>
        <p:blipFill rotWithShape="1">
          <a:blip r:embed="rId2"/>
          <a:srcRect t="2361" r="1575" b="2574"/>
          <a:stretch/>
        </p:blipFill>
        <p:spPr>
          <a:xfrm>
            <a:off x="1105661" y="675526"/>
            <a:ext cx="9980678" cy="5506948"/>
          </a:xfrm>
          <a:prstGeom prst="rect">
            <a:avLst/>
          </a:prstGeom>
        </p:spPr>
      </p:pic>
    </p:spTree>
    <p:extLst>
      <p:ext uri="{BB962C8B-B14F-4D97-AF65-F5344CB8AC3E}">
        <p14:creationId xmlns:p14="http://schemas.microsoft.com/office/powerpoint/2010/main" val="1703688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0AA4E3-D330-84A7-62AB-53DA2E506096}"/>
              </a:ext>
            </a:extLst>
          </p:cNvPr>
          <p:cNvPicPr>
            <a:picLocks noChangeAspect="1"/>
          </p:cNvPicPr>
          <p:nvPr/>
        </p:nvPicPr>
        <p:blipFill>
          <a:blip r:embed="rId2"/>
          <a:stretch>
            <a:fillRect/>
          </a:stretch>
        </p:blipFill>
        <p:spPr>
          <a:xfrm>
            <a:off x="1263721" y="749677"/>
            <a:ext cx="9811821" cy="5450229"/>
          </a:xfrm>
          <a:prstGeom prst="rect">
            <a:avLst/>
          </a:prstGeom>
        </p:spPr>
      </p:pic>
    </p:spTree>
    <p:extLst>
      <p:ext uri="{BB962C8B-B14F-4D97-AF65-F5344CB8AC3E}">
        <p14:creationId xmlns:p14="http://schemas.microsoft.com/office/powerpoint/2010/main" val="1256383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mily Photo Album 16x9">
  <a:themeElements>
    <a:clrScheme name="LeavesAlbum">
      <a:dk1>
        <a:srgbClr val="6A4520"/>
      </a:dk1>
      <a:lt1>
        <a:sysClr val="window" lastClr="FFFFFF"/>
      </a:lt1>
      <a:dk2>
        <a:srgbClr val="000000"/>
      </a:dk2>
      <a:lt2>
        <a:srgbClr val="B7D575"/>
      </a:lt2>
      <a:accent1>
        <a:srgbClr val="7EA131"/>
      </a:accent1>
      <a:accent2>
        <a:srgbClr val="88B3C2"/>
      </a:accent2>
      <a:accent3>
        <a:srgbClr val="96C234"/>
      </a:accent3>
      <a:accent4>
        <a:srgbClr val="FFC253"/>
      </a:accent4>
      <a:accent5>
        <a:srgbClr val="B76827"/>
      </a:accent5>
      <a:accent6>
        <a:srgbClr val="A66674"/>
      </a:accent6>
      <a:hlink>
        <a:srgbClr val="96C234"/>
      </a:hlink>
      <a:folHlink>
        <a:srgbClr val="808080"/>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3488835_win32_fixed" id="{6C82441C-4A41-4CAF-B6AD-8CE64AB13DB5}" vid="{D0997F65-2836-49BA-BF57-D8A8DBDB487B}"/>
    </a:ext>
  </a:extLst>
</a:theme>
</file>

<file path=ppt/theme/theme2.xml><?xml version="1.0" encoding="utf-8"?>
<a:theme xmlns:a="http://schemas.openxmlformats.org/drawingml/2006/main" name="Office Theme">
  <a:themeElements>
    <a:clrScheme name="LeavesAlbum">
      <a:dk1>
        <a:srgbClr val="6A4520"/>
      </a:dk1>
      <a:lt1>
        <a:sysClr val="window" lastClr="FFFFFF"/>
      </a:lt1>
      <a:dk2>
        <a:srgbClr val="000000"/>
      </a:dk2>
      <a:lt2>
        <a:srgbClr val="B7D575"/>
      </a:lt2>
      <a:accent1>
        <a:srgbClr val="7EA131"/>
      </a:accent1>
      <a:accent2>
        <a:srgbClr val="88B3C2"/>
      </a:accent2>
      <a:accent3>
        <a:srgbClr val="96C234"/>
      </a:accent3>
      <a:accent4>
        <a:srgbClr val="FFC253"/>
      </a:accent4>
      <a:accent5>
        <a:srgbClr val="B76827"/>
      </a:accent5>
      <a:accent6>
        <a:srgbClr val="A66674"/>
      </a:accent6>
      <a:hlink>
        <a:srgbClr val="96C234"/>
      </a:hlink>
      <a:folHlink>
        <a:srgbClr val="808080"/>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LeavesAlbum">
      <a:dk1>
        <a:srgbClr val="6A4520"/>
      </a:dk1>
      <a:lt1>
        <a:sysClr val="window" lastClr="FFFFFF"/>
      </a:lt1>
      <a:dk2>
        <a:srgbClr val="000000"/>
      </a:dk2>
      <a:lt2>
        <a:srgbClr val="B7D575"/>
      </a:lt2>
      <a:accent1>
        <a:srgbClr val="7EA131"/>
      </a:accent1>
      <a:accent2>
        <a:srgbClr val="88B3C2"/>
      </a:accent2>
      <a:accent3>
        <a:srgbClr val="96C234"/>
      </a:accent3>
      <a:accent4>
        <a:srgbClr val="FFC253"/>
      </a:accent4>
      <a:accent5>
        <a:srgbClr val="B76827"/>
      </a:accent5>
      <a:accent6>
        <a:srgbClr val="A66674"/>
      </a:accent6>
      <a:hlink>
        <a:srgbClr val="96C234"/>
      </a:hlink>
      <a:folHlink>
        <a:srgbClr val="808080"/>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B56B1D1-DDDD-48A2-A3CE-B6AAEA4C9C8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073ED61-35FB-43CD-8B16-96D13F34293B}">
  <ds:schemaRefs>
    <ds:schemaRef ds:uri="http://schemas.microsoft.com/sharepoint/v3/contenttype/forms"/>
  </ds:schemaRefs>
</ds:datastoreItem>
</file>

<file path=customXml/itemProps3.xml><?xml version="1.0" encoding="utf-8"?>
<ds:datastoreItem xmlns:ds="http://schemas.openxmlformats.org/officeDocument/2006/customXml" ds:itemID="{1C92DE79-34C8-4782-89AB-09FC15757C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Family photo album (green leaf nature design)</Template>
  <TotalTime>98</TotalTime>
  <Words>158</Words>
  <Application>Microsoft Office PowerPoint</Application>
  <PresentationFormat>Widescreen</PresentationFormat>
  <Paragraphs>26</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 Antiqua</vt:lpstr>
      <vt:lpstr>Cambria</vt:lpstr>
      <vt:lpstr>Consolas</vt:lpstr>
      <vt:lpstr>Family Photo Album 16x9</vt:lpstr>
      <vt:lpstr>PowerPoint Presentation</vt:lpstr>
      <vt:lpstr>PowerPoint Presentation</vt:lpstr>
      <vt:lpstr>Details of Data</vt:lpstr>
      <vt:lpstr>PowerPoint Presentation</vt:lpstr>
      <vt:lpstr>My Dashboards Using Power Bi Tool:</vt:lpstr>
      <vt:lpstr>PowerPoint Presentation</vt:lpstr>
      <vt:lpstr>PowerPoint Presentation</vt:lpstr>
      <vt:lpstr>PowerPoint Presentation</vt:lpstr>
      <vt:lpstr>PowerPoint Presentation</vt:lpstr>
      <vt:lpstr>          My Dashboards Using Tableau: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sreedhar sreedhar</dc:creator>
  <cp:lastModifiedBy>sreedhar sreedhar</cp:lastModifiedBy>
  <cp:revision>1</cp:revision>
  <dcterms:created xsi:type="dcterms:W3CDTF">2024-07-16T14:21:48Z</dcterms:created>
  <dcterms:modified xsi:type="dcterms:W3CDTF">2024-07-17T06:17:23Z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