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1355-8A9E-1B8E-4CEE-CC6CE03A2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8F19-DCE7-A25C-8BCC-E0C8CE6F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9C22-4B3B-4552-E4E1-50C1504A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FFB2-0989-8F67-52BA-469A3C9C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8A68-840B-4649-90B0-C73B9217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973-360E-937E-050E-314175F64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stylSreedhare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7BA9B-3FD4-DB9E-4208-F310076E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EBAD-8624-6F27-EC84-A6F9D2CE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2554-C6DA-900C-2AB9-4777773E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56A2-15F3-9838-B4F3-871D3EA9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48B-4733-2E22-4643-0991771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CCF59-723E-0A6A-EA8D-7C00D5A3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A062A-7AEC-02FF-BD86-44C7C956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BB093-3005-CCBD-B0AB-9005B784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4AEA1-5161-7E9D-B458-FF4D75E8C8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37088" y="3714750"/>
            <a:ext cx="46037" cy="4445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4147D-7236-1E9E-E732-13DDAD6A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17601-E04E-0D2E-BA1E-221BC689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0EF9-1C60-84B5-A199-3C8D0F5E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B4C5-40AD-55B9-AED1-062C210E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5416-82D8-ED48-1999-67CC851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3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8535-B2F1-CF59-5276-64FCFD898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E26B-A3C1-0F57-253E-5EE15E866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7129-5B1C-008C-8861-4DFD9ED5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D503-23B4-C364-3415-BF9DE22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8A43-281C-3FA5-1B20-45632357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9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A53-7289-C78B-590E-D942E80A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EC67-417F-111C-6D57-8F099562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F413-8BEC-41A1-044F-4308A925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CCF8-ACAC-017F-3638-B9B855F7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6E24-408F-8173-650C-EA1A095C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9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6C6C-BD78-2F42-FF50-10377B36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80210-C8DE-AF57-CA86-A81B5F8C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D887-924A-6287-8EA9-EF98DD1E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605C-E74F-C121-3176-F883422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29A3-7910-6995-5491-49F9B151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31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43AC-A273-D285-3709-6C512A59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BB18-C626-A6D8-D42D-F56F53A0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E3207-B149-5668-F27B-107F4E77F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98153-AEE9-7742-3943-4B4CBF97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6C8F-37DD-ECB1-9EDA-894C9BE8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7E432-0E01-996A-EB34-7E6EDBEC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3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93A9-885D-002E-C663-5A5E3A52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103D-61AE-410F-2D62-E0353921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F4F91-EF4F-A90B-214F-F9D607D6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CBC1E-DF99-2C32-8218-E3FE087B6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529E7-C0E6-FD0D-9A48-FED02199E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3807A-CBB7-0E31-3267-A40DEDD2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B0A82-5AAA-3247-786E-67C48ACF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5F806-68E1-F908-DE22-7F070853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77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CAC-74D4-FA51-6DF4-0EEF1542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5F78A-3EAA-CBCF-960C-0A1C586C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4BBA9-6B3D-9DD6-88DA-6A907B74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A7C9-F17E-8BF9-6810-4D01673F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9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9D97B-5842-F562-E46D-B0ADBDF9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13480-DE6A-24AA-15ED-C5A6D04D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66B2C-3A82-9CA7-F4BF-8B825D9E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7FC0-277F-6E9D-3263-272A1BB4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7EF0-AC88-0BC3-CA51-48C9F6E9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899C-5CF2-A966-584C-5882F849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9EFD-3946-98D1-439B-62BBFDE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9F96-0A13-1C45-477D-11CB5F3D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36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B711-D8C5-199F-85A0-06665A4E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2A1-9A01-74D1-EF38-D344181D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555D-89B5-5027-CC41-E3C8B62F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9FF9-E3C1-6CC1-E6B8-18C9B2E5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7585-186D-A8F1-C09F-728B99BE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E674-925C-7738-6C03-B529B12A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0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C2FC-F317-CB48-8999-9C223607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6E2FE-4B1D-36BF-ADC4-1DC0DAAB2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2B26-0546-7979-DDDD-6C4D4C95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CE15-45A6-7668-60B1-D3B5C49A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B9ACE-D3C5-94D8-F712-9BE0463C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0D2B-6A41-DC90-3BB7-36516118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62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EC4-19B6-89B6-6563-3C3F77D4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2A6AF-0A63-0073-70B8-CCC191E5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581F-2C4D-37F7-F326-B68EF2E3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E366-16B2-7A57-1BF6-D932448C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D886-8FDB-F2A9-FD1B-EBC35E22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85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0F45C-8B2F-9BC1-9851-B5A392AAA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4C310-8842-DA00-0CA3-E1EAF8C58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26FD-20F0-87AA-2F0F-AD9FD039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AC9-EBB8-0582-F17C-C0882010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A247-D82E-7467-0FED-E5DA179F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803-6FF7-17EA-6FEA-A036C9E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FC8F-0BF0-CED5-5517-FC01DF5D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A7C7-0521-9561-6382-D37459DA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27C6-F677-4EA4-3C54-13E8362A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4A80-39E3-3643-B895-77387038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C056-F52D-B620-8CE6-735DEF15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D5F4-06E0-041E-F732-D9C95777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F8B6-E38D-4EC7-BDFF-B2344BAFE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2002-BE9B-2822-34F7-40FBBBE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6F4D-629B-9AD2-E02F-E9AE67B4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34CA3-8FCA-2CEC-51F5-361A24BA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2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0C6-429D-9190-DD94-7E721F32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CF1B-8E78-3992-D9D5-AC51CD88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4B3A-7BB1-2023-EEEB-4D29EF84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066F8-E872-967D-5F21-459B4C969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3BED9-7DB0-734A-671A-0C6295607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B9B71-8129-9BF5-8466-FF891320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1E487-F5AA-14D0-ACB4-CF552040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271DC-4193-1057-BBEB-07502C96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9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FBAD-B5AE-BBF0-BA99-095D0B21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D83B2-D2C8-909E-3E44-015E541B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96C0C-950C-786C-71A5-2ABBD7BE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038BD-F96F-2FF3-6D54-39E880A1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8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91755-ED52-9EF3-B467-7CB11D91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12AB2-767A-7C6E-0666-D43502E0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B12C4-E04E-BD3D-0DEA-F46CB287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8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1877-DDFA-AF39-8F44-A4CE8F76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C6F8-3720-22B1-A46F-C2BBAF22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305B-A92E-03F1-F74E-3B0BF172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AA58-B136-9391-02C4-36F690BF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415D4-F166-6ED9-6F5D-92194739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F1EC-DBD3-BF34-D813-2B9FEC8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F2F-5ADD-CF46-082C-870DA2A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F943D-2B22-70FB-392E-BC45D401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15199-7568-69C9-7862-784597A89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EF3E9-28F4-6694-A927-8C7F21E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CD5F6-B4B5-D319-F633-6C2D9E53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9526B-42BD-36AB-F51C-B7B41DEE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3041-0F79-2416-5B2E-480802B6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0FB4E-902E-B0CF-5BBB-D45DFF4A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12DE-3265-DF54-D450-BF789423C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8938-3822-4D2B-B372-9910ABDBCEA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003B-44E9-29B6-19BB-AD6E9AE0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F21A-C4C5-6ABD-71FD-E7BD42BC9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9906-D42E-4B1B-B497-8283728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38148-3972-8049-FB14-C7C8204E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9319-9E11-22AB-C8EC-2A3F21BD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3A77-A96B-7575-BAC8-A21DF1739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E7AB-5DC6-48E8-A97D-A342C645A7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6556-7FC1-5C37-8DA7-CB3D8F39E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36F8-912D-9F53-97EC-370C7344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4495-AC09-4D83-8767-3A3F9909D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81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KAMBLI SREEDHAR</dc:creator>
  <cp:lastModifiedBy>KAMBLI SREEDHAR</cp:lastModifiedBy>
  <cp:revision>1</cp:revision>
  <dcterms:created xsi:type="dcterms:W3CDTF">2023-04-10T03:46:38Z</dcterms:created>
  <dcterms:modified xsi:type="dcterms:W3CDTF">2023-04-10T03:46:38Z</dcterms:modified>
</cp:coreProperties>
</file>