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 id="327" r:id="rId66"/>
    <p:sldId id="328" r:id="rId67"/>
    <p:sldId id="330" r:id="rId68"/>
    <p:sldId id="333" r:id="rId69"/>
    <p:sldId id="332" r:id="rId70"/>
    <p:sldId id="331" r:id="rId71"/>
    <p:sldId id="32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varScale="1">
        <p:scale>
          <a:sx n="98" d="100"/>
          <a:sy n="98" d="100"/>
        </p:scale>
        <p:origin x="-1164" y="-10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13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Day 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Day 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14</a:t>
            </a:r>
            <a:endParaRPr lang="en-US" dirty="0"/>
          </a:p>
        </p:txBody>
      </p:sp>
      <p:sp>
        <p:nvSpPr>
          <p:cNvPr id="3" name="Content Placeholder 2"/>
          <p:cNvSpPr>
            <a:spLocks noGrp="1"/>
          </p:cNvSpPr>
          <p:nvPr>
            <p:ph idx="1"/>
          </p:nvPr>
        </p:nvSpPr>
        <p:spPr>
          <a:xfrm>
            <a:off x="467544" y="1484784"/>
            <a:ext cx="8229600" cy="4525963"/>
          </a:xfrm>
        </p:spPr>
        <p:txBody>
          <a:bodyPr>
            <a:normAutofit fontScale="92500" lnSpcReduction="20000"/>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p>
          <a:p>
            <a:pPr fontAlgn="ctr"/>
            <a:endParaRPr lang="en-US" dirty="0" smtClean="0"/>
          </a:p>
          <a:p>
            <a:pPr fontAlgn="ctr"/>
            <a:r>
              <a:rPr lang="en-US" dirty="0" smtClean="0"/>
              <a:t>Save the messages in the </a:t>
            </a:r>
            <a:r>
              <a:rPr lang="en-US" dirty="0" smtClean="0"/>
              <a:t>DLT </a:t>
            </a:r>
            <a:r>
              <a:rPr lang="en-US" dirty="0" smtClean="0"/>
              <a:t>to H2 </a:t>
            </a:r>
            <a:r>
              <a:rPr lang="en-US" dirty="0" smtClean="0"/>
              <a:t>Database</a:t>
            </a:r>
          </a:p>
          <a:p>
            <a:pPr fontAlgn="ctr"/>
            <a:endParaRPr lang="en-US" dirty="0" smtClean="0"/>
          </a:p>
          <a:p>
            <a:pPr fontAlgn="ctr"/>
            <a:r>
              <a:rPr lang="en-US" dirty="0" smtClean="0"/>
              <a:t>Explore Transactions</a:t>
            </a: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15, 16,17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Securing Kafka Infrastructure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3326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15, 16,17</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Security Requirements in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Authentication and Authorization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SSL in Kafka Architecture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in Server and Client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Exercises</a:t>
            </a:r>
          </a:p>
        </p:txBody>
      </p:sp>
    </p:spTree>
    <p:extLst>
      <p:ext uri="{BB962C8B-B14F-4D97-AF65-F5344CB8AC3E}">
        <p14:creationId xmlns:p14="http://schemas.microsoft.com/office/powerpoint/2010/main" val="4071536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Encryption Authentication &amp; Authorization</a:t>
            </a:r>
            <a:r>
              <a:rPr lang="en-US" sz="3200" dirty="0" smtClean="0"/>
              <a:t/>
            </a:r>
            <a:br>
              <a:rPr lang="en-US" sz="3200" dirty="0" smtClean="0"/>
            </a:br>
            <a:r>
              <a:rPr lang="en-US" sz="3200" dirty="0" smtClean="0"/>
              <a:t>- Day </a:t>
            </a:r>
            <a:r>
              <a:rPr lang="en-US" sz="3200" dirty="0" smtClean="0"/>
              <a:t>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0053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Security Protocols – </a:t>
            </a:r>
            <a:r>
              <a:rPr lang="en-US" sz="3200" smtClean="0"/>
              <a:t>Day 15,16,17</a:t>
            </a:r>
            <a:endParaRPr lang="en-US"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SSL - </a:t>
            </a:r>
            <a:r>
              <a:rPr lang="en-US" dirty="0" smtClean="0"/>
              <a:t>Secured </a:t>
            </a:r>
            <a:r>
              <a:rPr lang="en-US" dirty="0"/>
              <a:t>Sockets Layer/TLS (Transport Layer </a:t>
            </a:r>
            <a:r>
              <a:rPr lang="en-US" dirty="0" smtClean="0"/>
              <a:t>Security)</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SASL</a:t>
            </a:r>
            <a:r>
              <a:rPr lang="en-US" sz="2100" dirty="0" smtClean="0"/>
              <a:t> - </a:t>
            </a:r>
            <a:r>
              <a:rPr lang="en-US" dirty="0" smtClean="0"/>
              <a:t>Simple Authentication and Security Layer</a:t>
            </a:r>
          </a:p>
          <a:p>
            <a:pPr lvl="1">
              <a:buFont typeface="Arial" panose="020B0604020202020204" pitchFamily="34" charset="0"/>
              <a:buChar char="•"/>
            </a:pPr>
            <a:endParaRPr lang="en-US" dirty="0"/>
          </a:p>
          <a:p>
            <a:pPr marL="457200" lvl="1" indent="0">
              <a:buNone/>
            </a:pPr>
            <a:r>
              <a:rPr lang="en-US" dirty="0" smtClean="0"/>
              <a:t>Refer Draw.io</a:t>
            </a: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17835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SSL in Kafka Architecture</a:t>
            </a:r>
            <a:r>
              <a:rPr lang="en-US" sz="3200" dirty="0"/>
              <a:t> </a:t>
            </a:r>
            <a:r>
              <a:rPr lang="en-US" sz="3200" dirty="0" smtClean="0"/>
              <a:t>- </a:t>
            </a:r>
            <a:r>
              <a:rPr lang="en-US" sz="3200" dirty="0" smtClean="0"/>
              <a:t>Day 15</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31217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Configure SSL in Server and Client</a:t>
            </a:r>
            <a:br>
              <a:rPr lang="en-US" sz="3200" dirty="0" smtClean="0"/>
            </a:br>
            <a:r>
              <a:rPr lang="en-US" sz="3200" dirty="0" smtClean="0"/>
              <a:t>- Day 15</a:t>
            </a:r>
            <a:endParaRPr lang="en-US" sz="3200" dirty="0"/>
          </a:p>
        </p:txBody>
      </p:sp>
      <p:sp>
        <p:nvSpPr>
          <p:cNvPr id="3" name="Content Placeholder 2"/>
          <p:cNvSpPr>
            <a:spLocks noGrp="1"/>
          </p:cNvSpPr>
          <p:nvPr>
            <p:ph idx="1"/>
          </p:nvPr>
        </p:nvSpPr>
        <p:spPr/>
        <p:txBody>
          <a:bodyPr>
            <a:normAutofit fontScale="55000" lnSpcReduction="20000"/>
          </a:bodyPr>
          <a:lstStyle/>
          <a:p>
            <a:pPr lvl="1">
              <a:buFont typeface="Arial" panose="020B0604020202020204" pitchFamily="34" charset="0"/>
              <a:buChar char="•"/>
            </a:pPr>
            <a:r>
              <a:rPr lang="en-US" dirty="0" smtClean="0"/>
              <a:t>Generate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CSR(Certificate Signing Request)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Sign the Server Certificate by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the signed Certificate to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Server Certificate on Kafka Server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Root Signed Certificate to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on Kafka Clients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108534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15</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smtClean="0"/>
              <a:t>Configure 2 way SSL Encryption and Authentication on your System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2 way SSL between Zookeeper and Kafka Servers</a:t>
            </a: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49754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20502</TotalTime>
  <Words>1980</Words>
  <Application>Microsoft Office PowerPoint</Application>
  <PresentationFormat>On-screen Show (4:3)</PresentationFormat>
  <Paragraphs>662</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lpstr>Day 15, 16,17</vt:lpstr>
      <vt:lpstr>Agenda - Day 15, 16,17</vt:lpstr>
      <vt:lpstr>Encryption Authentication &amp; Authorization - Day 15,16,17</vt:lpstr>
      <vt:lpstr>Kafka Security Protocols – Day 15,16,17</vt:lpstr>
      <vt:lpstr>SSL in Kafka Architecture - Day 15</vt:lpstr>
      <vt:lpstr>Configure SSL in Server and Client - Day 15</vt:lpstr>
      <vt:lpstr>DIY Exercise - Day 15</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221</cp:revision>
  <dcterms:created xsi:type="dcterms:W3CDTF">2023-02-15T15:43:36Z</dcterms:created>
  <dcterms:modified xsi:type="dcterms:W3CDTF">2023-03-13T06:02:16Z</dcterms:modified>
</cp:coreProperties>
</file>