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29" autoAdjust="0"/>
  </p:normalViewPr>
  <p:slideViewPr>
    <p:cSldViewPr>
      <p:cViewPr>
        <p:scale>
          <a:sx n="100" d="100"/>
          <a:sy n="100" d="100"/>
        </p:scale>
        <p:origin x="-1104" y="-48"/>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a:t>
            </a:r>
            <a:r>
              <a:rPr lang="en-US" dirty="0" smtClean="0"/>
              <a:t>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a:t>
            </a:r>
            <a:r>
              <a:rPr lang="en-US" dirty="0" smtClean="0"/>
              <a:t>8 </a:t>
            </a:r>
            <a:r>
              <a:rPr lang="en-US" dirty="0" smtClean="0"/>
              <a:t>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endParaRPr lang="en-US" dirty="0" smtClean="0"/>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7861</TotalTime>
  <Words>1167</Words>
  <Application>Microsoft Office PowerPoint</Application>
  <PresentationFormat>On-screen Show (4:3)</PresentationFormat>
  <Paragraphs>377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138</cp:revision>
  <dcterms:created xsi:type="dcterms:W3CDTF">2023-02-15T15:43:36Z</dcterms:created>
  <dcterms:modified xsi:type="dcterms:W3CDTF">2023-03-01T09:43:20Z</dcterms:modified>
</cp:coreProperties>
</file>