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3f6c2e56-0a56-4894-a5a5-07a4eab75781"/>
    <p:sldId id="257" r:id="rId-5f435ce3-a879-4eb2-b199-44b69561d757"/>
    <p:sldId id="258" r:id="rId-7e6d3355-081c-4b18-9428-1f71f652bdda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3f6c2e56-0a56-4894-a5a5-07a4eab75781" Type="http://schemas.openxmlformats.org/officeDocument/2006/relationships/slide" Target="slides/slide1.xml"/><Relationship Id="rId-5f435ce3-a879-4eb2-b199-44b69561d757" Type="http://schemas.openxmlformats.org/officeDocument/2006/relationships/slide" Target="slides/slide2.xml"/><Relationship Id="rId-7e6d3355-081c-4b18-9428-1f71f652bdda" Type="http://schemas.openxmlformats.org/officeDocument/2006/relationships/slide" Target="slides/slide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oogle.com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127000" y="127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Hello you World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381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>
                <a:hlinkClick r:id="rId2"/>
              </a:rPr>
              <a:t>Link to google.com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127000" y="127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