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3" r:id="rId4"/>
  </p:sldMasterIdLst>
  <p:notesMasterIdLst>
    <p:notesMasterId r:id="rId19"/>
  </p:notesMasterIdLst>
  <p:handoutMasterIdLst>
    <p:handoutMasterId r:id="rId20"/>
  </p:handoutMasterIdLst>
  <p:sldIdLst>
    <p:sldId id="257" r:id="rId5"/>
    <p:sldId id="389" r:id="rId6"/>
    <p:sldId id="393" r:id="rId7"/>
    <p:sldId id="411" r:id="rId8"/>
    <p:sldId id="412" r:id="rId9"/>
    <p:sldId id="291" r:id="rId10"/>
    <p:sldId id="418" r:id="rId11"/>
    <p:sldId id="413" r:id="rId12"/>
    <p:sldId id="416" r:id="rId13"/>
    <p:sldId id="275" r:id="rId14"/>
    <p:sldId id="415" r:id="rId15"/>
    <p:sldId id="417" r:id="rId16"/>
    <p:sldId id="410" r:id="rId17"/>
    <p:sldId id="3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CB82B3-D626-45B1-B870-B84F3A2FDDDC}" v="14" dt="2023-12-05T17:23:36.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19" autoAdjust="0"/>
    <p:restoredTop sz="93645" autoAdjust="0"/>
  </p:normalViewPr>
  <p:slideViewPr>
    <p:cSldViewPr snapToGrid="0">
      <p:cViewPr>
        <p:scale>
          <a:sx n="65" d="100"/>
          <a:sy n="65" d="100"/>
        </p:scale>
        <p:origin x="52" y="-92"/>
      </p:cViewPr>
      <p:guideLst>
        <p:guide pos="3840"/>
        <p:guide orient="horz" pos="2160"/>
      </p:guideLst>
    </p:cSldViewPr>
  </p:slideViewPr>
  <p:outlineViewPr>
    <p:cViewPr>
      <p:scale>
        <a:sx n="33" d="100"/>
        <a:sy n="33" d="100"/>
      </p:scale>
      <p:origin x="0" y="-2709"/>
    </p:cViewPr>
  </p:outlin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janya kamineni" userId="270a5678a12fdcbe" providerId="LiveId" clId="{70CB82B3-D626-45B1-B870-B84F3A2FDDDC}"/>
    <pc:docChg chg="undo custSel addSld delSld modSld">
      <pc:chgData name="sowjanya kamineni" userId="270a5678a12fdcbe" providerId="LiveId" clId="{70CB82B3-D626-45B1-B870-B84F3A2FDDDC}" dt="2023-12-05T17:23:36.629" v="234" actId="255"/>
      <pc:docMkLst>
        <pc:docMk/>
      </pc:docMkLst>
      <pc:sldChg chg="modSp mod">
        <pc:chgData name="sowjanya kamineni" userId="270a5678a12fdcbe" providerId="LiveId" clId="{70CB82B3-D626-45B1-B870-B84F3A2FDDDC}" dt="2023-12-05T17:21:38.823" v="219" actId="12"/>
        <pc:sldMkLst>
          <pc:docMk/>
          <pc:sldMk cId="3750309077" sldId="275"/>
        </pc:sldMkLst>
        <pc:spChg chg="mod">
          <ac:chgData name="sowjanya kamineni" userId="270a5678a12fdcbe" providerId="LiveId" clId="{70CB82B3-D626-45B1-B870-B84F3A2FDDDC}" dt="2023-12-05T17:21:38.823" v="219" actId="12"/>
          <ac:spMkLst>
            <pc:docMk/>
            <pc:sldMk cId="3750309077" sldId="275"/>
            <ac:spMk id="4" creationId="{2ED3E099-C9B6-6277-3398-A1FA016615A8}"/>
          </ac:spMkLst>
        </pc:spChg>
      </pc:sldChg>
      <pc:sldChg chg="addSp delSp modSp mod">
        <pc:chgData name="sowjanya kamineni" userId="270a5678a12fdcbe" providerId="LiveId" clId="{70CB82B3-D626-45B1-B870-B84F3A2FDDDC}" dt="2023-12-05T17:02:28.196" v="71" actId="1076"/>
        <pc:sldMkLst>
          <pc:docMk/>
          <pc:sldMk cId="2326409886" sldId="291"/>
        </pc:sldMkLst>
        <pc:spChg chg="mod">
          <ac:chgData name="sowjanya kamineni" userId="270a5678a12fdcbe" providerId="LiveId" clId="{70CB82B3-D626-45B1-B870-B84F3A2FDDDC}" dt="2023-12-05T17:02:28.196" v="71" actId="1076"/>
          <ac:spMkLst>
            <pc:docMk/>
            <pc:sldMk cId="2326409886" sldId="291"/>
            <ac:spMk id="4" creationId="{2ED3E099-C9B6-6277-3398-A1FA016615A8}"/>
          </ac:spMkLst>
        </pc:spChg>
        <pc:spChg chg="add del mod">
          <ac:chgData name="sowjanya kamineni" userId="270a5678a12fdcbe" providerId="LiveId" clId="{70CB82B3-D626-45B1-B870-B84F3A2FDDDC}" dt="2023-12-05T16:59:33.405" v="50" actId="931"/>
          <ac:spMkLst>
            <pc:docMk/>
            <pc:sldMk cId="2326409886" sldId="291"/>
            <ac:spMk id="5" creationId="{90198CB6-E21B-AE26-4ED3-872CB7DA3DC2}"/>
          </ac:spMkLst>
        </pc:spChg>
        <pc:picChg chg="add del mod">
          <ac:chgData name="sowjanya kamineni" userId="270a5678a12fdcbe" providerId="LiveId" clId="{70CB82B3-D626-45B1-B870-B84F3A2FDDDC}" dt="2023-12-05T16:59:33.405" v="50" actId="931"/>
          <ac:picMkLst>
            <pc:docMk/>
            <pc:sldMk cId="2326409886" sldId="291"/>
            <ac:picMk id="3" creationId="{26AACE2C-B5F3-A2B8-3E81-284551070BA8}"/>
          </ac:picMkLst>
        </pc:picChg>
      </pc:sldChg>
      <pc:sldChg chg="addSp delSp modSp mod setBg setClrOvrMap">
        <pc:chgData name="sowjanya kamineni" userId="270a5678a12fdcbe" providerId="LiveId" clId="{70CB82B3-D626-45B1-B870-B84F3A2FDDDC}" dt="2023-12-05T16:54:48.028" v="19" actId="26606"/>
        <pc:sldMkLst>
          <pc:docMk/>
          <pc:sldMk cId="80456803" sldId="393"/>
        </pc:sldMkLst>
        <pc:spChg chg="mod">
          <ac:chgData name="sowjanya kamineni" userId="270a5678a12fdcbe" providerId="LiveId" clId="{70CB82B3-D626-45B1-B870-B84F3A2FDDDC}" dt="2023-12-05T16:54:48.012" v="18" actId="26606"/>
          <ac:spMkLst>
            <pc:docMk/>
            <pc:sldMk cId="80456803" sldId="393"/>
            <ac:spMk id="2" creationId="{DA34EA0C-09F1-6842-4647-925B0C0DFEC6}"/>
          </ac:spMkLst>
        </pc:spChg>
        <pc:spChg chg="del mod">
          <ac:chgData name="sowjanya kamineni" userId="270a5678a12fdcbe" providerId="LiveId" clId="{70CB82B3-D626-45B1-B870-B84F3A2FDDDC}" dt="2023-12-05T16:54:48.028" v="19" actId="26606"/>
          <ac:spMkLst>
            <pc:docMk/>
            <pc:sldMk cId="80456803" sldId="393"/>
            <ac:spMk id="3" creationId="{9556252A-1ABA-8CB3-77B2-31C87E89E90F}"/>
          </ac:spMkLst>
        </pc:spChg>
        <pc:spChg chg="add del mod">
          <ac:chgData name="sowjanya kamineni" userId="270a5678a12fdcbe" providerId="LiveId" clId="{70CB82B3-D626-45B1-B870-B84F3A2FDDDC}" dt="2023-12-05T16:53:47.147" v="10" actId="478"/>
          <ac:spMkLst>
            <pc:docMk/>
            <pc:sldMk cId="80456803" sldId="393"/>
            <ac:spMk id="6" creationId="{5B515404-793A-8A87-63AF-D2815E397D43}"/>
          </ac:spMkLst>
        </pc:spChg>
        <pc:spChg chg="add del">
          <ac:chgData name="sowjanya kamineni" userId="270a5678a12fdcbe" providerId="LiveId" clId="{70CB82B3-D626-45B1-B870-B84F3A2FDDDC}" dt="2023-12-05T16:54:46.486" v="16" actId="26606"/>
          <ac:spMkLst>
            <pc:docMk/>
            <pc:sldMk cId="80456803" sldId="393"/>
            <ac:spMk id="7" creationId="{021A4066-B261-49FE-952E-A0FE3EE75CD2}"/>
          </ac:spMkLst>
        </pc:spChg>
        <pc:spChg chg="add del">
          <ac:chgData name="sowjanya kamineni" userId="270a5678a12fdcbe" providerId="LiveId" clId="{70CB82B3-D626-45B1-B870-B84F3A2FDDDC}" dt="2023-12-05T16:54:46.486" v="16" actId="26606"/>
          <ac:spMkLst>
            <pc:docMk/>
            <pc:sldMk cId="80456803" sldId="393"/>
            <ac:spMk id="9" creationId="{81958111-BC13-4D45-AB27-0C2C83F9BA64}"/>
          </ac:spMkLst>
        </pc:spChg>
        <pc:spChg chg="add del">
          <ac:chgData name="sowjanya kamineni" userId="270a5678a12fdcbe" providerId="LiveId" clId="{70CB82B3-D626-45B1-B870-B84F3A2FDDDC}" dt="2023-12-05T16:54:28.501" v="12" actId="26606"/>
          <ac:spMkLst>
            <pc:docMk/>
            <pc:sldMk cId="80456803" sldId="393"/>
            <ac:spMk id="10" creationId="{C6870151-9189-4C3A-8379-EF3D95827A0A}"/>
          </ac:spMkLst>
        </pc:spChg>
        <pc:spChg chg="add del">
          <ac:chgData name="sowjanya kamineni" userId="270a5678a12fdcbe" providerId="LiveId" clId="{70CB82B3-D626-45B1-B870-B84F3A2FDDDC}" dt="2023-12-05T16:54:28.501" v="12" actId="26606"/>
          <ac:spMkLst>
            <pc:docMk/>
            <pc:sldMk cId="80456803" sldId="393"/>
            <ac:spMk id="12" creationId="{123EA69C-102A-4DD0-9547-05DCD271D159}"/>
          </ac:spMkLst>
        </pc:spChg>
        <pc:spChg chg="add del">
          <ac:chgData name="sowjanya kamineni" userId="270a5678a12fdcbe" providerId="LiveId" clId="{70CB82B3-D626-45B1-B870-B84F3A2FDDDC}" dt="2023-12-05T16:54:28.501" v="12" actId="26606"/>
          <ac:spMkLst>
            <pc:docMk/>
            <pc:sldMk cId="80456803" sldId="393"/>
            <ac:spMk id="14" creationId="{6A862265-5CA3-4C40-8582-7534C3B03C2A}"/>
          </ac:spMkLst>
        </pc:spChg>
        <pc:spChg chg="add del">
          <ac:chgData name="sowjanya kamineni" userId="270a5678a12fdcbe" providerId="LiveId" clId="{70CB82B3-D626-45B1-B870-B84F3A2FDDDC}" dt="2023-12-05T16:54:28.501" v="12" actId="26606"/>
          <ac:spMkLst>
            <pc:docMk/>
            <pc:sldMk cId="80456803" sldId="393"/>
            <ac:spMk id="16" creationId="{600EF80B-0391-4082-9AF5-F15B091B4CE9}"/>
          </ac:spMkLst>
        </pc:spChg>
        <pc:spChg chg="add del">
          <ac:chgData name="sowjanya kamineni" userId="270a5678a12fdcbe" providerId="LiveId" clId="{70CB82B3-D626-45B1-B870-B84F3A2FDDDC}" dt="2023-12-05T16:54:28.501" v="12" actId="26606"/>
          <ac:spMkLst>
            <pc:docMk/>
            <pc:sldMk cId="80456803" sldId="393"/>
            <ac:spMk id="20" creationId="{3FBF03E8-C602-4192-9C52-F84B29FDCC88}"/>
          </ac:spMkLst>
        </pc:spChg>
        <pc:spChg chg="add del">
          <ac:chgData name="sowjanya kamineni" userId="270a5678a12fdcbe" providerId="LiveId" clId="{70CB82B3-D626-45B1-B870-B84F3A2FDDDC}" dt="2023-12-05T16:54:48.012" v="18" actId="26606"/>
          <ac:spMkLst>
            <pc:docMk/>
            <pc:sldMk cId="80456803" sldId="393"/>
            <ac:spMk id="24" creationId="{C6870151-9189-4C3A-8379-EF3D95827A0A}"/>
          </ac:spMkLst>
        </pc:spChg>
        <pc:spChg chg="add del">
          <ac:chgData name="sowjanya kamineni" userId="270a5678a12fdcbe" providerId="LiveId" clId="{70CB82B3-D626-45B1-B870-B84F3A2FDDDC}" dt="2023-12-05T16:54:48.012" v="18" actId="26606"/>
          <ac:spMkLst>
            <pc:docMk/>
            <pc:sldMk cId="80456803" sldId="393"/>
            <ac:spMk id="25" creationId="{123EA69C-102A-4DD0-9547-05DCD271D159}"/>
          </ac:spMkLst>
        </pc:spChg>
        <pc:spChg chg="add del">
          <ac:chgData name="sowjanya kamineni" userId="270a5678a12fdcbe" providerId="LiveId" clId="{70CB82B3-D626-45B1-B870-B84F3A2FDDDC}" dt="2023-12-05T16:54:48.012" v="18" actId="26606"/>
          <ac:spMkLst>
            <pc:docMk/>
            <pc:sldMk cId="80456803" sldId="393"/>
            <ac:spMk id="26" creationId="{6A862265-5CA3-4C40-8582-7534C3B03C2A}"/>
          </ac:spMkLst>
        </pc:spChg>
        <pc:spChg chg="add del">
          <ac:chgData name="sowjanya kamineni" userId="270a5678a12fdcbe" providerId="LiveId" clId="{70CB82B3-D626-45B1-B870-B84F3A2FDDDC}" dt="2023-12-05T16:54:48.012" v="18" actId="26606"/>
          <ac:spMkLst>
            <pc:docMk/>
            <pc:sldMk cId="80456803" sldId="393"/>
            <ac:spMk id="27" creationId="{600EF80B-0391-4082-9AF5-F15B091B4CE9}"/>
          </ac:spMkLst>
        </pc:spChg>
        <pc:spChg chg="add del">
          <ac:chgData name="sowjanya kamineni" userId="270a5678a12fdcbe" providerId="LiveId" clId="{70CB82B3-D626-45B1-B870-B84F3A2FDDDC}" dt="2023-12-05T16:54:48.012" v="18" actId="26606"/>
          <ac:spMkLst>
            <pc:docMk/>
            <pc:sldMk cId="80456803" sldId="393"/>
            <ac:spMk id="29" creationId="{3FBF03E8-C602-4192-9C52-F84B29FDCC88}"/>
          </ac:spMkLst>
        </pc:spChg>
        <pc:grpChg chg="add del">
          <ac:chgData name="sowjanya kamineni" userId="270a5678a12fdcbe" providerId="LiveId" clId="{70CB82B3-D626-45B1-B870-B84F3A2FDDDC}" dt="2023-12-05T16:54:46.486" v="16" actId="26606"/>
          <ac:grpSpMkLst>
            <pc:docMk/>
            <pc:sldMk cId="80456803" sldId="393"/>
            <ac:grpSpMk id="11" creationId="{82188758-E18A-4CE5-9D03-F4BF5D887C3F}"/>
          </ac:grpSpMkLst>
        </pc:grpChg>
        <pc:graphicFrameChg chg="add">
          <ac:chgData name="sowjanya kamineni" userId="270a5678a12fdcbe" providerId="LiveId" clId="{70CB82B3-D626-45B1-B870-B84F3A2FDDDC}" dt="2023-12-05T16:54:48.028" v="19" actId="26606"/>
          <ac:graphicFrameMkLst>
            <pc:docMk/>
            <pc:sldMk cId="80456803" sldId="393"/>
            <ac:graphicFrameMk id="31" creationId="{BD609FE6-F6DC-A73D-38D1-21D3108CBF82}"/>
          </ac:graphicFrameMkLst>
        </pc:graphicFrameChg>
        <pc:picChg chg="add mod ord">
          <ac:chgData name="sowjanya kamineni" userId="270a5678a12fdcbe" providerId="LiveId" clId="{70CB82B3-D626-45B1-B870-B84F3A2FDDDC}" dt="2023-12-05T16:54:48.012" v="18" actId="26606"/>
          <ac:picMkLst>
            <pc:docMk/>
            <pc:sldMk cId="80456803" sldId="393"/>
            <ac:picMk id="5" creationId="{F1A1DE91-8512-2258-D8D9-FD31813A09E3}"/>
          </ac:picMkLst>
        </pc:picChg>
        <pc:picChg chg="add del">
          <ac:chgData name="sowjanya kamineni" userId="270a5678a12fdcbe" providerId="LiveId" clId="{70CB82B3-D626-45B1-B870-B84F3A2FDDDC}" dt="2023-12-05T16:54:46.486" v="16" actId="26606"/>
          <ac:picMkLst>
            <pc:docMk/>
            <pc:sldMk cId="80456803" sldId="393"/>
            <ac:picMk id="15" creationId="{D42F4933-2ECF-4EE5-BCE4-F19E3CA609FE}"/>
          </ac:picMkLst>
        </pc:picChg>
        <pc:cxnChg chg="add del">
          <ac:chgData name="sowjanya kamineni" userId="270a5678a12fdcbe" providerId="LiveId" clId="{70CB82B3-D626-45B1-B870-B84F3A2FDDDC}" dt="2023-12-05T16:54:46.486" v="16" actId="26606"/>
          <ac:cxnSpMkLst>
            <pc:docMk/>
            <pc:sldMk cId="80456803" sldId="393"/>
            <ac:cxnSpMk id="8" creationId="{381B4579-E2EA-4BD7-94FF-0A0BEE135C6B}"/>
          </ac:cxnSpMkLst>
        </pc:cxnChg>
        <pc:cxnChg chg="add del">
          <ac:chgData name="sowjanya kamineni" userId="270a5678a12fdcbe" providerId="LiveId" clId="{70CB82B3-D626-45B1-B870-B84F3A2FDDDC}" dt="2023-12-05T16:54:28.501" v="12" actId="26606"/>
          <ac:cxnSpMkLst>
            <pc:docMk/>
            <pc:sldMk cId="80456803" sldId="393"/>
            <ac:cxnSpMk id="18" creationId="{D33AC32D-5F44-45F7-A0BD-7C11A86BED57}"/>
          </ac:cxnSpMkLst>
        </pc:cxnChg>
        <pc:cxnChg chg="add del">
          <ac:chgData name="sowjanya kamineni" userId="270a5678a12fdcbe" providerId="LiveId" clId="{70CB82B3-D626-45B1-B870-B84F3A2FDDDC}" dt="2023-12-05T16:54:46.486" v="16" actId="26606"/>
          <ac:cxnSpMkLst>
            <pc:docMk/>
            <pc:sldMk cId="80456803" sldId="393"/>
            <ac:cxnSpMk id="22" creationId="{C6FAC23C-014D-4AC5-AD1B-36F7D0E7EF32}"/>
          </ac:cxnSpMkLst>
        </pc:cxnChg>
        <pc:cxnChg chg="add del">
          <ac:chgData name="sowjanya kamineni" userId="270a5678a12fdcbe" providerId="LiveId" clId="{70CB82B3-D626-45B1-B870-B84F3A2FDDDC}" dt="2023-12-05T16:54:48.012" v="18" actId="26606"/>
          <ac:cxnSpMkLst>
            <pc:docMk/>
            <pc:sldMk cId="80456803" sldId="393"/>
            <ac:cxnSpMk id="28" creationId="{D33AC32D-5F44-45F7-A0BD-7C11A86BED57}"/>
          </ac:cxnSpMkLst>
        </pc:cxnChg>
      </pc:sldChg>
      <pc:sldChg chg="addSp delSp modSp mod">
        <pc:chgData name="sowjanya kamineni" userId="270a5678a12fdcbe" providerId="LiveId" clId="{70CB82B3-D626-45B1-B870-B84F3A2FDDDC}" dt="2023-12-05T17:23:36.629" v="234" actId="255"/>
        <pc:sldMkLst>
          <pc:docMk/>
          <pc:sldMk cId="0" sldId="410"/>
        </pc:sldMkLst>
        <pc:spChg chg="del">
          <ac:chgData name="sowjanya kamineni" userId="270a5678a12fdcbe" providerId="LiveId" clId="{70CB82B3-D626-45B1-B870-B84F3A2FDDDC}" dt="2023-12-05T17:23:16.272" v="232" actId="26606"/>
          <ac:spMkLst>
            <pc:docMk/>
            <pc:sldMk cId="0" sldId="410"/>
            <ac:spMk id="135" creationId="{A4967373-14EE-050D-C0CE-609EDA5A52C1}"/>
          </ac:spMkLst>
        </pc:spChg>
        <pc:graphicFrameChg chg="add mod">
          <ac:chgData name="sowjanya kamineni" userId="270a5678a12fdcbe" providerId="LiveId" clId="{70CB82B3-D626-45B1-B870-B84F3A2FDDDC}" dt="2023-12-05T17:23:36.629" v="234" actId="255"/>
          <ac:graphicFrameMkLst>
            <pc:docMk/>
            <pc:sldMk cId="0" sldId="410"/>
            <ac:graphicFrameMk id="138" creationId="{247225E3-A5E7-17C5-31B1-2592B6A3FE82}"/>
          </ac:graphicFrameMkLst>
        </pc:graphicFrameChg>
      </pc:sldChg>
      <pc:sldChg chg="addSp delSp modSp mod setBg">
        <pc:chgData name="sowjanya kamineni" userId="270a5678a12fdcbe" providerId="LiveId" clId="{70CB82B3-D626-45B1-B870-B84F3A2FDDDC}" dt="2023-12-05T16:56:06.626" v="38" actId="20577"/>
        <pc:sldMkLst>
          <pc:docMk/>
          <pc:sldMk cId="4023431892" sldId="411"/>
        </pc:sldMkLst>
        <pc:spChg chg="mod">
          <ac:chgData name="sowjanya kamineni" userId="270a5678a12fdcbe" providerId="LiveId" clId="{70CB82B3-D626-45B1-B870-B84F3A2FDDDC}" dt="2023-12-05T16:56:06.626" v="38" actId="20577"/>
          <ac:spMkLst>
            <pc:docMk/>
            <pc:sldMk cId="4023431892" sldId="411"/>
            <ac:spMk id="2" creationId="{DA34EA0C-09F1-6842-4647-925B0C0DFEC6}"/>
          </ac:spMkLst>
        </pc:spChg>
        <pc:spChg chg="mod ord">
          <ac:chgData name="sowjanya kamineni" userId="270a5678a12fdcbe" providerId="LiveId" clId="{70CB82B3-D626-45B1-B870-B84F3A2FDDDC}" dt="2023-12-05T16:55:50.883" v="29" actId="14100"/>
          <ac:spMkLst>
            <pc:docMk/>
            <pc:sldMk cId="4023431892" sldId="411"/>
            <ac:spMk id="3" creationId="{9556252A-1ABA-8CB3-77B2-31C87E89E90F}"/>
          </ac:spMkLst>
        </pc:spChg>
        <pc:spChg chg="add del">
          <ac:chgData name="sowjanya kamineni" userId="270a5678a12fdcbe" providerId="LiveId" clId="{70CB82B3-D626-45B1-B870-B84F3A2FDDDC}" dt="2023-12-05T16:55:31.557" v="23" actId="26606"/>
          <ac:spMkLst>
            <pc:docMk/>
            <pc:sldMk cId="4023431892" sldId="411"/>
            <ac:spMk id="13" creationId="{EA042132-EF3E-4DCA-8B23-D054AFC9F8B0}"/>
          </ac:spMkLst>
        </pc:spChg>
        <pc:spChg chg="add del">
          <ac:chgData name="sowjanya kamineni" userId="270a5678a12fdcbe" providerId="LiveId" clId="{70CB82B3-D626-45B1-B870-B84F3A2FDDDC}" dt="2023-12-05T16:55:31.557" v="23" actId="26606"/>
          <ac:spMkLst>
            <pc:docMk/>
            <pc:sldMk cId="4023431892" sldId="411"/>
            <ac:spMk id="17" creationId="{76E2642F-6025-4B22-A283-9B60F4765DD7}"/>
          </ac:spMkLst>
        </pc:spChg>
        <pc:spChg chg="add del">
          <ac:chgData name="sowjanya kamineni" userId="270a5678a12fdcbe" providerId="LiveId" clId="{70CB82B3-D626-45B1-B870-B84F3A2FDDDC}" dt="2023-12-05T16:55:31.557" v="23" actId="26606"/>
          <ac:spMkLst>
            <pc:docMk/>
            <pc:sldMk cId="4023431892" sldId="411"/>
            <ac:spMk id="23" creationId="{2D87176B-036A-46E9-88B6-B602D3C1CB98}"/>
          </ac:spMkLst>
        </pc:spChg>
        <pc:spChg chg="add del">
          <ac:chgData name="sowjanya kamineni" userId="270a5678a12fdcbe" providerId="LiveId" clId="{70CB82B3-D626-45B1-B870-B84F3A2FDDDC}" dt="2023-12-05T16:55:37.827" v="25" actId="26606"/>
          <ac:spMkLst>
            <pc:docMk/>
            <pc:sldMk cId="4023431892" sldId="411"/>
            <ac:spMk id="29" creationId="{742C14A9-3617-46DD-9FC4-ED828A7D3E6F}"/>
          </ac:spMkLst>
        </pc:spChg>
        <pc:spChg chg="add del">
          <ac:chgData name="sowjanya kamineni" userId="270a5678a12fdcbe" providerId="LiveId" clId="{70CB82B3-D626-45B1-B870-B84F3A2FDDDC}" dt="2023-12-05T16:55:37.827" v="25" actId="26606"/>
          <ac:spMkLst>
            <pc:docMk/>
            <pc:sldMk cId="4023431892" sldId="411"/>
            <ac:spMk id="31" creationId="{19E5CB6C-D5A1-44AB-BAD0-E76C67ED2802}"/>
          </ac:spMkLst>
        </pc:spChg>
        <pc:spChg chg="add">
          <ac:chgData name="sowjanya kamineni" userId="270a5678a12fdcbe" providerId="LiveId" clId="{70CB82B3-D626-45B1-B870-B84F3A2FDDDC}" dt="2023-12-05T16:55:37.874" v="26" actId="26606"/>
          <ac:spMkLst>
            <pc:docMk/>
            <pc:sldMk cId="4023431892" sldId="411"/>
            <ac:spMk id="35" creationId="{EED2B910-B28F-4A54-B17C-8B7E5893AABB}"/>
          </ac:spMkLst>
        </pc:spChg>
        <pc:spChg chg="add">
          <ac:chgData name="sowjanya kamineni" userId="270a5678a12fdcbe" providerId="LiveId" clId="{70CB82B3-D626-45B1-B870-B84F3A2FDDDC}" dt="2023-12-05T16:55:37.874" v="26" actId="26606"/>
          <ac:spMkLst>
            <pc:docMk/>
            <pc:sldMk cId="4023431892" sldId="411"/>
            <ac:spMk id="37" creationId="{7CAB7D27-148D-4082-B160-72FAD580D663}"/>
          </ac:spMkLst>
        </pc:spChg>
        <pc:grpChg chg="add del">
          <ac:chgData name="sowjanya kamineni" userId="270a5678a12fdcbe" providerId="LiveId" clId="{70CB82B3-D626-45B1-B870-B84F3A2FDDDC}" dt="2023-12-05T16:55:31.557" v="23" actId="26606"/>
          <ac:grpSpMkLst>
            <pc:docMk/>
            <pc:sldMk cId="4023431892" sldId="411"/>
            <ac:grpSpMk id="19" creationId="{447C2785-96A0-48E9-A4E1-3E0DD3C4B629}"/>
          </ac:grpSpMkLst>
        </pc:grpChg>
        <pc:picChg chg="mod ord">
          <ac:chgData name="sowjanya kamineni" userId="270a5678a12fdcbe" providerId="LiveId" clId="{70CB82B3-D626-45B1-B870-B84F3A2FDDDC}" dt="2023-12-05T16:55:37.874" v="26" actId="26606"/>
          <ac:picMkLst>
            <pc:docMk/>
            <pc:sldMk cId="4023431892" sldId="411"/>
            <ac:picMk id="7" creationId="{9FD88FC2-A8BC-B62B-4241-83D1E074EB0D}"/>
          </ac:picMkLst>
        </pc:picChg>
        <pc:picChg chg="mod">
          <ac:chgData name="sowjanya kamineni" userId="270a5678a12fdcbe" providerId="LiveId" clId="{70CB82B3-D626-45B1-B870-B84F3A2FDDDC}" dt="2023-12-05T16:55:37.874" v="26" actId="26606"/>
          <ac:picMkLst>
            <pc:docMk/>
            <pc:sldMk cId="4023431892" sldId="411"/>
            <ac:picMk id="8" creationId="{C874CEAA-15E4-ABCF-3E4B-9D935A8E4B1E}"/>
          </ac:picMkLst>
        </pc:picChg>
        <pc:picChg chg="add del">
          <ac:chgData name="sowjanya kamineni" userId="270a5678a12fdcbe" providerId="LiveId" clId="{70CB82B3-D626-45B1-B870-B84F3A2FDDDC}" dt="2023-12-05T16:55:31.557" v="23" actId="26606"/>
          <ac:picMkLst>
            <pc:docMk/>
            <pc:sldMk cId="4023431892" sldId="411"/>
            <ac:picMk id="25" creationId="{AC34D715-F6AF-42BD-B021-F46BF6B549BD}"/>
          </ac:picMkLst>
        </pc:picChg>
        <pc:picChg chg="add del">
          <ac:chgData name="sowjanya kamineni" userId="270a5678a12fdcbe" providerId="LiveId" clId="{70CB82B3-D626-45B1-B870-B84F3A2FDDDC}" dt="2023-12-05T16:55:37.827" v="25" actId="26606"/>
          <ac:picMkLst>
            <pc:docMk/>
            <pc:sldMk cId="4023431892" sldId="411"/>
            <ac:picMk id="32" creationId="{D5A16967-5C32-4A48-9F02-4F0228AC8DBA}"/>
          </ac:picMkLst>
        </pc:picChg>
        <pc:picChg chg="add">
          <ac:chgData name="sowjanya kamineni" userId="270a5678a12fdcbe" providerId="LiveId" clId="{70CB82B3-D626-45B1-B870-B84F3A2FDDDC}" dt="2023-12-05T16:55:37.874" v="26" actId="26606"/>
          <ac:picMkLst>
            <pc:docMk/>
            <pc:sldMk cId="4023431892" sldId="411"/>
            <ac:picMk id="38" creationId="{CD88FC76-F691-462A-BCF9-0BA4F5DE6D71}"/>
          </ac:picMkLst>
        </pc:picChg>
        <pc:cxnChg chg="add del">
          <ac:chgData name="sowjanya kamineni" userId="270a5678a12fdcbe" providerId="LiveId" clId="{70CB82B3-D626-45B1-B870-B84F3A2FDDDC}" dt="2023-12-05T16:55:31.557" v="23" actId="26606"/>
          <ac:cxnSpMkLst>
            <pc:docMk/>
            <pc:sldMk cId="4023431892" sldId="411"/>
            <ac:cxnSpMk id="15" creationId="{C6561942-7576-4906-820D-5DBB2DEE7BEC}"/>
          </ac:cxnSpMkLst>
        </pc:cxnChg>
        <pc:cxnChg chg="add">
          <ac:chgData name="sowjanya kamineni" userId="270a5678a12fdcbe" providerId="LiveId" clId="{70CB82B3-D626-45B1-B870-B84F3A2FDDDC}" dt="2023-12-05T16:55:37.874" v="26" actId="26606"/>
          <ac:cxnSpMkLst>
            <pc:docMk/>
            <pc:sldMk cId="4023431892" sldId="411"/>
            <ac:cxnSpMk id="21" creationId="{33204A7E-B7E9-42D0-9DC4-B82FDC8C4BCC}"/>
          </ac:cxnSpMkLst>
        </pc:cxnChg>
        <pc:cxnChg chg="add del">
          <ac:chgData name="sowjanya kamineni" userId="270a5678a12fdcbe" providerId="LiveId" clId="{70CB82B3-D626-45B1-B870-B84F3A2FDDDC}" dt="2023-12-05T16:55:31.557" v="23" actId="26606"/>
          <ac:cxnSpMkLst>
            <pc:docMk/>
            <pc:sldMk cId="4023431892" sldId="411"/>
            <ac:cxnSpMk id="27" creationId="{EA5196A3-0319-4C04-B5B6-D1359F52F969}"/>
          </ac:cxnSpMkLst>
        </pc:cxnChg>
        <pc:cxnChg chg="add del">
          <ac:chgData name="sowjanya kamineni" userId="270a5678a12fdcbe" providerId="LiveId" clId="{70CB82B3-D626-45B1-B870-B84F3A2FDDDC}" dt="2023-12-05T16:55:37.827" v="25" actId="26606"/>
          <ac:cxnSpMkLst>
            <pc:docMk/>
            <pc:sldMk cId="4023431892" sldId="411"/>
            <ac:cxnSpMk id="30" creationId="{19AB0109-1C89-41F0-9EDF-3DE017BE3F27}"/>
          </ac:cxnSpMkLst>
        </pc:cxnChg>
        <pc:cxnChg chg="add del">
          <ac:chgData name="sowjanya kamineni" userId="270a5678a12fdcbe" providerId="LiveId" clId="{70CB82B3-D626-45B1-B870-B84F3A2FDDDC}" dt="2023-12-05T16:55:37.827" v="25" actId="26606"/>
          <ac:cxnSpMkLst>
            <pc:docMk/>
            <pc:sldMk cId="4023431892" sldId="411"/>
            <ac:cxnSpMk id="33" creationId="{942D078B-EF20-4DB1-AA1B-87F212C56A9A}"/>
          </ac:cxnSpMkLst>
        </pc:cxnChg>
        <pc:cxnChg chg="add">
          <ac:chgData name="sowjanya kamineni" userId="270a5678a12fdcbe" providerId="LiveId" clId="{70CB82B3-D626-45B1-B870-B84F3A2FDDDC}" dt="2023-12-05T16:55:37.874" v="26" actId="26606"/>
          <ac:cxnSpMkLst>
            <pc:docMk/>
            <pc:sldMk cId="4023431892" sldId="411"/>
            <ac:cxnSpMk id="36" creationId="{C545F118-1DF8-46A9-8A77-B3D9422CEA4A}"/>
          </ac:cxnSpMkLst>
        </pc:cxnChg>
      </pc:sldChg>
      <pc:sldChg chg="addSp delSp modSp mod setBg">
        <pc:chgData name="sowjanya kamineni" userId="270a5678a12fdcbe" providerId="LiveId" clId="{70CB82B3-D626-45B1-B870-B84F3A2FDDDC}" dt="2023-12-05T17:04:54.493" v="100" actId="26606"/>
        <pc:sldMkLst>
          <pc:docMk/>
          <pc:sldMk cId="4213394652" sldId="412"/>
        </pc:sldMkLst>
        <pc:spChg chg="mod">
          <ac:chgData name="sowjanya kamineni" userId="270a5678a12fdcbe" providerId="LiveId" clId="{70CB82B3-D626-45B1-B870-B84F3A2FDDDC}" dt="2023-12-05T17:04:54.493" v="100" actId="26606"/>
          <ac:spMkLst>
            <pc:docMk/>
            <pc:sldMk cId="4213394652" sldId="412"/>
            <ac:spMk id="2" creationId="{34C41355-0740-6DE8-7202-C6D7CB83DFC5}"/>
          </ac:spMkLst>
        </pc:spChg>
        <pc:spChg chg="del mod">
          <ac:chgData name="sowjanya kamineni" userId="270a5678a12fdcbe" providerId="LiveId" clId="{70CB82B3-D626-45B1-B870-B84F3A2FDDDC}" dt="2023-12-05T16:57:16.085" v="43" actId="26606"/>
          <ac:spMkLst>
            <pc:docMk/>
            <pc:sldMk cId="4213394652" sldId="412"/>
            <ac:spMk id="4" creationId="{2ED3E099-C9B6-6277-3398-A1FA016615A8}"/>
          </ac:spMkLst>
        </pc:spChg>
        <pc:spChg chg="add mod">
          <ac:chgData name="sowjanya kamineni" userId="270a5678a12fdcbe" providerId="LiveId" clId="{70CB82B3-D626-45B1-B870-B84F3A2FDDDC}" dt="2023-12-05T17:04:54.493" v="100" actId="26606"/>
          <ac:spMkLst>
            <pc:docMk/>
            <pc:sldMk cId="4213394652" sldId="412"/>
            <ac:spMk id="5" creationId="{B19767DD-2D5F-A26B-4235-35CA90DA6A61}"/>
          </ac:spMkLst>
        </pc:spChg>
        <pc:spChg chg="add del">
          <ac:chgData name="sowjanya kamineni" userId="270a5678a12fdcbe" providerId="LiveId" clId="{70CB82B3-D626-45B1-B870-B84F3A2FDDDC}" dt="2023-12-05T17:04:54.493" v="100" actId="26606"/>
          <ac:spMkLst>
            <pc:docMk/>
            <pc:sldMk cId="4213394652" sldId="412"/>
            <ac:spMk id="10" creationId="{17424F32-2789-4FF9-8E8A-1252284BF600}"/>
          </ac:spMkLst>
        </pc:spChg>
        <pc:spChg chg="add del">
          <ac:chgData name="sowjanya kamineni" userId="270a5678a12fdcbe" providerId="LiveId" clId="{70CB82B3-D626-45B1-B870-B84F3A2FDDDC}" dt="2023-12-05T17:04:54.493" v="100" actId="26606"/>
          <ac:spMkLst>
            <pc:docMk/>
            <pc:sldMk cId="4213394652" sldId="412"/>
            <ac:spMk id="18" creationId="{482E7304-2AC2-4A5C-924D-A6AC3FFC5EAC}"/>
          </ac:spMkLst>
        </pc:spChg>
        <pc:spChg chg="add del">
          <ac:chgData name="sowjanya kamineni" userId="270a5678a12fdcbe" providerId="LiveId" clId="{70CB82B3-D626-45B1-B870-B84F3A2FDDDC}" dt="2023-12-05T17:04:54.493" v="100" actId="26606"/>
          <ac:spMkLst>
            <pc:docMk/>
            <pc:sldMk cId="4213394652" sldId="412"/>
            <ac:spMk id="22" creationId="{A3C183B1-1D4B-4E3D-A02E-A426E3BFA016}"/>
          </ac:spMkLst>
        </pc:spChg>
        <pc:spChg chg="add del">
          <ac:chgData name="sowjanya kamineni" userId="270a5678a12fdcbe" providerId="LiveId" clId="{70CB82B3-D626-45B1-B870-B84F3A2FDDDC}" dt="2023-12-05T17:04:11.902" v="83" actId="26606"/>
          <ac:spMkLst>
            <pc:docMk/>
            <pc:sldMk cId="4213394652" sldId="412"/>
            <ac:spMk id="27" creationId="{0CABCAE3-64FC-4149-819F-2C1812824154}"/>
          </ac:spMkLst>
        </pc:spChg>
        <pc:spChg chg="add del">
          <ac:chgData name="sowjanya kamineni" userId="270a5678a12fdcbe" providerId="LiveId" clId="{70CB82B3-D626-45B1-B870-B84F3A2FDDDC}" dt="2023-12-05T17:04:11.902" v="83" actId="26606"/>
          <ac:spMkLst>
            <pc:docMk/>
            <pc:sldMk cId="4213394652" sldId="412"/>
            <ac:spMk id="35" creationId="{35C3D674-3D59-4E93-80CA-0C0A9095E816}"/>
          </ac:spMkLst>
        </pc:spChg>
        <pc:spChg chg="add del">
          <ac:chgData name="sowjanya kamineni" userId="270a5678a12fdcbe" providerId="LiveId" clId="{70CB82B3-D626-45B1-B870-B84F3A2FDDDC}" dt="2023-12-05T17:04:11.902" v="83" actId="26606"/>
          <ac:spMkLst>
            <pc:docMk/>
            <pc:sldMk cId="4213394652" sldId="412"/>
            <ac:spMk id="39" creationId="{EF2A81E1-BCBE-426B-8C09-33274E69409D}"/>
          </ac:spMkLst>
        </pc:spChg>
        <pc:spChg chg="add del">
          <ac:chgData name="sowjanya kamineni" userId="270a5678a12fdcbe" providerId="LiveId" clId="{70CB82B3-D626-45B1-B870-B84F3A2FDDDC}" dt="2023-12-05T17:04:15.586" v="85" actId="26606"/>
          <ac:spMkLst>
            <pc:docMk/>
            <pc:sldMk cId="4213394652" sldId="412"/>
            <ac:spMk id="45" creationId="{0CABCAE3-64FC-4149-819F-2C1812824154}"/>
          </ac:spMkLst>
        </pc:spChg>
        <pc:spChg chg="add del">
          <ac:chgData name="sowjanya kamineni" userId="270a5678a12fdcbe" providerId="LiveId" clId="{70CB82B3-D626-45B1-B870-B84F3A2FDDDC}" dt="2023-12-05T17:04:15.586" v="85" actId="26606"/>
          <ac:spMkLst>
            <pc:docMk/>
            <pc:sldMk cId="4213394652" sldId="412"/>
            <ac:spMk id="49" creationId="{35C3D674-3D59-4E93-80CA-0C0A9095E816}"/>
          </ac:spMkLst>
        </pc:spChg>
        <pc:spChg chg="add del">
          <ac:chgData name="sowjanya kamineni" userId="270a5678a12fdcbe" providerId="LiveId" clId="{70CB82B3-D626-45B1-B870-B84F3A2FDDDC}" dt="2023-12-05T17:04:15.586" v="85" actId="26606"/>
          <ac:spMkLst>
            <pc:docMk/>
            <pc:sldMk cId="4213394652" sldId="412"/>
            <ac:spMk id="51" creationId="{EF2A81E1-BCBE-426B-8C09-33274E69409D}"/>
          </ac:spMkLst>
        </pc:spChg>
        <pc:spChg chg="add del">
          <ac:chgData name="sowjanya kamineni" userId="270a5678a12fdcbe" providerId="LiveId" clId="{70CB82B3-D626-45B1-B870-B84F3A2FDDDC}" dt="2023-12-05T17:04:18.618" v="87" actId="26606"/>
          <ac:spMkLst>
            <pc:docMk/>
            <pc:sldMk cId="4213394652" sldId="412"/>
            <ac:spMk id="55" creationId="{0CABCAE3-64FC-4149-819F-2C1812824154}"/>
          </ac:spMkLst>
        </pc:spChg>
        <pc:spChg chg="add del">
          <ac:chgData name="sowjanya kamineni" userId="270a5678a12fdcbe" providerId="LiveId" clId="{70CB82B3-D626-45B1-B870-B84F3A2FDDDC}" dt="2023-12-05T17:04:18.618" v="87" actId="26606"/>
          <ac:spMkLst>
            <pc:docMk/>
            <pc:sldMk cId="4213394652" sldId="412"/>
            <ac:spMk id="59" creationId="{35C3D674-3D59-4E93-80CA-0C0A9095E816}"/>
          </ac:spMkLst>
        </pc:spChg>
        <pc:spChg chg="add del">
          <ac:chgData name="sowjanya kamineni" userId="270a5678a12fdcbe" providerId="LiveId" clId="{70CB82B3-D626-45B1-B870-B84F3A2FDDDC}" dt="2023-12-05T17:04:18.618" v="87" actId="26606"/>
          <ac:spMkLst>
            <pc:docMk/>
            <pc:sldMk cId="4213394652" sldId="412"/>
            <ac:spMk id="61" creationId="{EF2A81E1-BCBE-426B-8C09-33274E69409D}"/>
          </ac:spMkLst>
        </pc:spChg>
        <pc:spChg chg="add del">
          <ac:chgData name="sowjanya kamineni" userId="270a5678a12fdcbe" providerId="LiveId" clId="{70CB82B3-D626-45B1-B870-B84F3A2FDDDC}" dt="2023-12-05T17:04:32.511" v="89" actId="26606"/>
          <ac:spMkLst>
            <pc:docMk/>
            <pc:sldMk cId="4213394652" sldId="412"/>
            <ac:spMk id="65" creationId="{0CABCAE3-64FC-4149-819F-2C1812824154}"/>
          </ac:spMkLst>
        </pc:spChg>
        <pc:spChg chg="add del">
          <ac:chgData name="sowjanya kamineni" userId="270a5678a12fdcbe" providerId="LiveId" clId="{70CB82B3-D626-45B1-B870-B84F3A2FDDDC}" dt="2023-12-05T17:04:32.511" v="89" actId="26606"/>
          <ac:spMkLst>
            <pc:docMk/>
            <pc:sldMk cId="4213394652" sldId="412"/>
            <ac:spMk id="69" creationId="{35C3D674-3D59-4E93-80CA-0C0A9095E816}"/>
          </ac:spMkLst>
        </pc:spChg>
        <pc:spChg chg="add del">
          <ac:chgData name="sowjanya kamineni" userId="270a5678a12fdcbe" providerId="LiveId" clId="{70CB82B3-D626-45B1-B870-B84F3A2FDDDC}" dt="2023-12-05T17:04:32.511" v="89" actId="26606"/>
          <ac:spMkLst>
            <pc:docMk/>
            <pc:sldMk cId="4213394652" sldId="412"/>
            <ac:spMk id="71" creationId="{EF2A81E1-BCBE-426B-8C09-33274E69409D}"/>
          </ac:spMkLst>
        </pc:spChg>
        <pc:spChg chg="add del">
          <ac:chgData name="sowjanya kamineni" userId="270a5678a12fdcbe" providerId="LiveId" clId="{70CB82B3-D626-45B1-B870-B84F3A2FDDDC}" dt="2023-12-05T17:04:35.016" v="91" actId="26606"/>
          <ac:spMkLst>
            <pc:docMk/>
            <pc:sldMk cId="4213394652" sldId="412"/>
            <ac:spMk id="75" creationId="{0CABCAE3-64FC-4149-819F-2C1812824154}"/>
          </ac:spMkLst>
        </pc:spChg>
        <pc:spChg chg="add del">
          <ac:chgData name="sowjanya kamineni" userId="270a5678a12fdcbe" providerId="LiveId" clId="{70CB82B3-D626-45B1-B870-B84F3A2FDDDC}" dt="2023-12-05T17:04:35.016" v="91" actId="26606"/>
          <ac:spMkLst>
            <pc:docMk/>
            <pc:sldMk cId="4213394652" sldId="412"/>
            <ac:spMk id="79" creationId="{35C3D674-3D59-4E93-80CA-0C0A9095E816}"/>
          </ac:spMkLst>
        </pc:spChg>
        <pc:spChg chg="add del">
          <ac:chgData name="sowjanya kamineni" userId="270a5678a12fdcbe" providerId="LiveId" clId="{70CB82B3-D626-45B1-B870-B84F3A2FDDDC}" dt="2023-12-05T17:04:35.016" v="91" actId="26606"/>
          <ac:spMkLst>
            <pc:docMk/>
            <pc:sldMk cId="4213394652" sldId="412"/>
            <ac:spMk id="81" creationId="{EF2A81E1-BCBE-426B-8C09-33274E69409D}"/>
          </ac:spMkLst>
        </pc:spChg>
        <pc:spChg chg="add del">
          <ac:chgData name="sowjanya kamineni" userId="270a5678a12fdcbe" providerId="LiveId" clId="{70CB82B3-D626-45B1-B870-B84F3A2FDDDC}" dt="2023-12-05T17:04:43.479" v="93" actId="26606"/>
          <ac:spMkLst>
            <pc:docMk/>
            <pc:sldMk cId="4213394652" sldId="412"/>
            <ac:spMk id="85" creationId="{0CABCAE3-64FC-4149-819F-2C1812824154}"/>
          </ac:spMkLst>
        </pc:spChg>
        <pc:spChg chg="add del">
          <ac:chgData name="sowjanya kamineni" userId="270a5678a12fdcbe" providerId="LiveId" clId="{70CB82B3-D626-45B1-B870-B84F3A2FDDDC}" dt="2023-12-05T17:04:43.479" v="93" actId="26606"/>
          <ac:spMkLst>
            <pc:docMk/>
            <pc:sldMk cId="4213394652" sldId="412"/>
            <ac:spMk id="89" creationId="{35C3D674-3D59-4E93-80CA-0C0A9095E816}"/>
          </ac:spMkLst>
        </pc:spChg>
        <pc:spChg chg="add del">
          <ac:chgData name="sowjanya kamineni" userId="270a5678a12fdcbe" providerId="LiveId" clId="{70CB82B3-D626-45B1-B870-B84F3A2FDDDC}" dt="2023-12-05T17:04:43.479" v="93" actId="26606"/>
          <ac:spMkLst>
            <pc:docMk/>
            <pc:sldMk cId="4213394652" sldId="412"/>
            <ac:spMk id="91" creationId="{EF2A81E1-BCBE-426B-8C09-33274E69409D}"/>
          </ac:spMkLst>
        </pc:spChg>
        <pc:spChg chg="add del">
          <ac:chgData name="sowjanya kamineni" userId="270a5678a12fdcbe" providerId="LiveId" clId="{70CB82B3-D626-45B1-B870-B84F3A2FDDDC}" dt="2023-12-05T17:04:50.143" v="95" actId="26606"/>
          <ac:spMkLst>
            <pc:docMk/>
            <pc:sldMk cId="4213394652" sldId="412"/>
            <ac:spMk id="95" creationId="{0CABCAE3-64FC-4149-819F-2C1812824154}"/>
          </ac:spMkLst>
        </pc:spChg>
        <pc:spChg chg="add del">
          <ac:chgData name="sowjanya kamineni" userId="270a5678a12fdcbe" providerId="LiveId" clId="{70CB82B3-D626-45B1-B870-B84F3A2FDDDC}" dt="2023-12-05T17:04:50.143" v="95" actId="26606"/>
          <ac:spMkLst>
            <pc:docMk/>
            <pc:sldMk cId="4213394652" sldId="412"/>
            <ac:spMk id="99" creationId="{35C3D674-3D59-4E93-80CA-0C0A9095E816}"/>
          </ac:spMkLst>
        </pc:spChg>
        <pc:spChg chg="add del">
          <ac:chgData name="sowjanya kamineni" userId="270a5678a12fdcbe" providerId="LiveId" clId="{70CB82B3-D626-45B1-B870-B84F3A2FDDDC}" dt="2023-12-05T17:04:50.143" v="95" actId="26606"/>
          <ac:spMkLst>
            <pc:docMk/>
            <pc:sldMk cId="4213394652" sldId="412"/>
            <ac:spMk id="101" creationId="{EF2A81E1-BCBE-426B-8C09-33274E69409D}"/>
          </ac:spMkLst>
        </pc:spChg>
        <pc:spChg chg="add del">
          <ac:chgData name="sowjanya kamineni" userId="270a5678a12fdcbe" providerId="LiveId" clId="{70CB82B3-D626-45B1-B870-B84F3A2FDDDC}" dt="2023-12-05T17:04:52.159" v="97" actId="26606"/>
          <ac:spMkLst>
            <pc:docMk/>
            <pc:sldMk cId="4213394652" sldId="412"/>
            <ac:spMk id="105" creationId="{0CABCAE3-64FC-4149-819F-2C1812824154}"/>
          </ac:spMkLst>
        </pc:spChg>
        <pc:spChg chg="add del">
          <ac:chgData name="sowjanya kamineni" userId="270a5678a12fdcbe" providerId="LiveId" clId="{70CB82B3-D626-45B1-B870-B84F3A2FDDDC}" dt="2023-12-05T17:04:52.159" v="97" actId="26606"/>
          <ac:spMkLst>
            <pc:docMk/>
            <pc:sldMk cId="4213394652" sldId="412"/>
            <ac:spMk id="109" creationId="{35C3D674-3D59-4E93-80CA-0C0A9095E816}"/>
          </ac:spMkLst>
        </pc:spChg>
        <pc:spChg chg="add del">
          <ac:chgData name="sowjanya kamineni" userId="270a5678a12fdcbe" providerId="LiveId" clId="{70CB82B3-D626-45B1-B870-B84F3A2FDDDC}" dt="2023-12-05T17:04:52.159" v="97" actId="26606"/>
          <ac:spMkLst>
            <pc:docMk/>
            <pc:sldMk cId="4213394652" sldId="412"/>
            <ac:spMk id="111" creationId="{EF2A81E1-BCBE-426B-8C09-33274E69409D}"/>
          </ac:spMkLst>
        </pc:spChg>
        <pc:spChg chg="add del">
          <ac:chgData name="sowjanya kamineni" userId="270a5678a12fdcbe" providerId="LiveId" clId="{70CB82B3-D626-45B1-B870-B84F3A2FDDDC}" dt="2023-12-05T17:04:54.430" v="99" actId="26606"/>
          <ac:spMkLst>
            <pc:docMk/>
            <pc:sldMk cId="4213394652" sldId="412"/>
            <ac:spMk id="115" creationId="{0CABCAE3-64FC-4149-819F-2C1812824154}"/>
          </ac:spMkLst>
        </pc:spChg>
        <pc:spChg chg="add del">
          <ac:chgData name="sowjanya kamineni" userId="270a5678a12fdcbe" providerId="LiveId" clId="{70CB82B3-D626-45B1-B870-B84F3A2FDDDC}" dt="2023-12-05T17:04:54.430" v="99" actId="26606"/>
          <ac:spMkLst>
            <pc:docMk/>
            <pc:sldMk cId="4213394652" sldId="412"/>
            <ac:spMk id="119" creationId="{35C3D674-3D59-4E93-80CA-0C0A9095E816}"/>
          </ac:spMkLst>
        </pc:spChg>
        <pc:spChg chg="add del">
          <ac:chgData name="sowjanya kamineni" userId="270a5678a12fdcbe" providerId="LiveId" clId="{70CB82B3-D626-45B1-B870-B84F3A2FDDDC}" dt="2023-12-05T17:04:54.430" v="99" actId="26606"/>
          <ac:spMkLst>
            <pc:docMk/>
            <pc:sldMk cId="4213394652" sldId="412"/>
            <ac:spMk id="121" creationId="{EF2A81E1-BCBE-426B-8C09-33274E69409D}"/>
          </ac:spMkLst>
        </pc:spChg>
        <pc:spChg chg="add">
          <ac:chgData name="sowjanya kamineni" userId="270a5678a12fdcbe" providerId="LiveId" clId="{70CB82B3-D626-45B1-B870-B84F3A2FDDDC}" dt="2023-12-05T17:04:54.493" v="100" actId="26606"/>
          <ac:spMkLst>
            <pc:docMk/>
            <pc:sldMk cId="4213394652" sldId="412"/>
            <ac:spMk id="125" creationId="{0CABCAE3-64FC-4149-819F-2C1812824154}"/>
          </ac:spMkLst>
        </pc:spChg>
        <pc:spChg chg="add">
          <ac:chgData name="sowjanya kamineni" userId="270a5678a12fdcbe" providerId="LiveId" clId="{70CB82B3-D626-45B1-B870-B84F3A2FDDDC}" dt="2023-12-05T17:04:54.493" v="100" actId="26606"/>
          <ac:spMkLst>
            <pc:docMk/>
            <pc:sldMk cId="4213394652" sldId="412"/>
            <ac:spMk id="129" creationId="{35C3D674-3D59-4E93-80CA-0C0A9095E816}"/>
          </ac:spMkLst>
        </pc:spChg>
        <pc:spChg chg="add">
          <ac:chgData name="sowjanya kamineni" userId="270a5678a12fdcbe" providerId="LiveId" clId="{70CB82B3-D626-45B1-B870-B84F3A2FDDDC}" dt="2023-12-05T17:04:54.493" v="100" actId="26606"/>
          <ac:spMkLst>
            <pc:docMk/>
            <pc:sldMk cId="4213394652" sldId="412"/>
            <ac:spMk id="131" creationId="{EF2A81E1-BCBE-426B-8C09-33274E69409D}"/>
          </ac:spMkLst>
        </pc:spChg>
        <pc:graphicFrameChg chg="add mod ord modGraphic">
          <ac:chgData name="sowjanya kamineni" userId="270a5678a12fdcbe" providerId="LiveId" clId="{70CB82B3-D626-45B1-B870-B84F3A2FDDDC}" dt="2023-12-05T17:04:54.493" v="100" actId="26606"/>
          <ac:graphicFrameMkLst>
            <pc:docMk/>
            <pc:sldMk cId="4213394652" sldId="412"/>
            <ac:graphicFrameMk id="6" creationId="{A61B19D8-003F-3CF7-E327-5AB42E271322}"/>
          </ac:graphicFrameMkLst>
        </pc:graphicFrameChg>
        <pc:picChg chg="add mod">
          <ac:chgData name="sowjanya kamineni" userId="270a5678a12fdcbe" providerId="LiveId" clId="{70CB82B3-D626-45B1-B870-B84F3A2FDDDC}" dt="2023-12-05T17:04:54.493" v="100" actId="26606"/>
          <ac:picMkLst>
            <pc:docMk/>
            <pc:sldMk cId="4213394652" sldId="412"/>
            <ac:picMk id="3" creationId="{49E0F140-EC79-77F4-6501-F8CAACE29ED5}"/>
          </ac:picMkLst>
        </pc:picChg>
        <pc:picChg chg="add del">
          <ac:chgData name="sowjanya kamineni" userId="270a5678a12fdcbe" providerId="LiveId" clId="{70CB82B3-D626-45B1-B870-B84F3A2FDDDC}" dt="2023-12-05T17:04:54.493" v="100" actId="26606"/>
          <ac:picMkLst>
            <pc:docMk/>
            <pc:sldMk cId="4213394652" sldId="412"/>
            <ac:picMk id="12" creationId="{D708C46E-BB60-4B97-8327-D3A475C008E5}"/>
          </ac:picMkLst>
        </pc:picChg>
        <pc:picChg chg="add del">
          <ac:chgData name="sowjanya kamineni" userId="270a5678a12fdcbe" providerId="LiveId" clId="{70CB82B3-D626-45B1-B870-B84F3A2FDDDC}" dt="2023-12-05T17:04:11.902" v="83" actId="26606"/>
          <ac:picMkLst>
            <pc:docMk/>
            <pc:sldMk cId="4213394652" sldId="412"/>
            <ac:picMk id="29" creationId="{012FDCFE-9AD2-4D8A-8CBF-B3AA37EBF6DD}"/>
          </ac:picMkLst>
        </pc:picChg>
        <pc:picChg chg="add del">
          <ac:chgData name="sowjanya kamineni" userId="270a5678a12fdcbe" providerId="LiveId" clId="{70CB82B3-D626-45B1-B870-B84F3A2FDDDC}" dt="2023-12-05T17:04:11.902" v="83" actId="26606"/>
          <ac:picMkLst>
            <pc:docMk/>
            <pc:sldMk cId="4213394652" sldId="412"/>
            <ac:picMk id="41" creationId="{39D1DDD4-5BB3-45BA-B9B3-06B62299AD79}"/>
          </ac:picMkLst>
        </pc:picChg>
        <pc:picChg chg="add del">
          <ac:chgData name="sowjanya kamineni" userId="270a5678a12fdcbe" providerId="LiveId" clId="{70CB82B3-D626-45B1-B870-B84F3A2FDDDC}" dt="2023-12-05T17:04:15.586" v="85" actId="26606"/>
          <ac:picMkLst>
            <pc:docMk/>
            <pc:sldMk cId="4213394652" sldId="412"/>
            <ac:picMk id="46" creationId="{012FDCFE-9AD2-4D8A-8CBF-B3AA37EBF6DD}"/>
          </ac:picMkLst>
        </pc:picChg>
        <pc:picChg chg="add del">
          <ac:chgData name="sowjanya kamineni" userId="270a5678a12fdcbe" providerId="LiveId" clId="{70CB82B3-D626-45B1-B870-B84F3A2FDDDC}" dt="2023-12-05T17:04:15.586" v="85" actId="26606"/>
          <ac:picMkLst>
            <pc:docMk/>
            <pc:sldMk cId="4213394652" sldId="412"/>
            <ac:picMk id="52" creationId="{39D1DDD4-5BB3-45BA-B9B3-06B62299AD79}"/>
          </ac:picMkLst>
        </pc:picChg>
        <pc:picChg chg="add del">
          <ac:chgData name="sowjanya kamineni" userId="270a5678a12fdcbe" providerId="LiveId" clId="{70CB82B3-D626-45B1-B870-B84F3A2FDDDC}" dt="2023-12-05T17:04:18.618" v="87" actId="26606"/>
          <ac:picMkLst>
            <pc:docMk/>
            <pc:sldMk cId="4213394652" sldId="412"/>
            <ac:picMk id="56" creationId="{012FDCFE-9AD2-4D8A-8CBF-B3AA37EBF6DD}"/>
          </ac:picMkLst>
        </pc:picChg>
        <pc:picChg chg="add del">
          <ac:chgData name="sowjanya kamineni" userId="270a5678a12fdcbe" providerId="LiveId" clId="{70CB82B3-D626-45B1-B870-B84F3A2FDDDC}" dt="2023-12-05T17:04:18.618" v="87" actId="26606"/>
          <ac:picMkLst>
            <pc:docMk/>
            <pc:sldMk cId="4213394652" sldId="412"/>
            <ac:picMk id="62" creationId="{39D1DDD4-5BB3-45BA-B9B3-06B62299AD79}"/>
          </ac:picMkLst>
        </pc:picChg>
        <pc:picChg chg="add del">
          <ac:chgData name="sowjanya kamineni" userId="270a5678a12fdcbe" providerId="LiveId" clId="{70CB82B3-D626-45B1-B870-B84F3A2FDDDC}" dt="2023-12-05T17:04:32.511" v="89" actId="26606"/>
          <ac:picMkLst>
            <pc:docMk/>
            <pc:sldMk cId="4213394652" sldId="412"/>
            <ac:picMk id="66" creationId="{012FDCFE-9AD2-4D8A-8CBF-B3AA37EBF6DD}"/>
          </ac:picMkLst>
        </pc:picChg>
        <pc:picChg chg="add del">
          <ac:chgData name="sowjanya kamineni" userId="270a5678a12fdcbe" providerId="LiveId" clId="{70CB82B3-D626-45B1-B870-B84F3A2FDDDC}" dt="2023-12-05T17:04:32.511" v="89" actId="26606"/>
          <ac:picMkLst>
            <pc:docMk/>
            <pc:sldMk cId="4213394652" sldId="412"/>
            <ac:picMk id="72" creationId="{39D1DDD4-5BB3-45BA-B9B3-06B62299AD79}"/>
          </ac:picMkLst>
        </pc:picChg>
        <pc:picChg chg="add del">
          <ac:chgData name="sowjanya kamineni" userId="270a5678a12fdcbe" providerId="LiveId" clId="{70CB82B3-D626-45B1-B870-B84F3A2FDDDC}" dt="2023-12-05T17:04:35.016" v="91" actId="26606"/>
          <ac:picMkLst>
            <pc:docMk/>
            <pc:sldMk cId="4213394652" sldId="412"/>
            <ac:picMk id="76" creationId="{012FDCFE-9AD2-4D8A-8CBF-B3AA37EBF6DD}"/>
          </ac:picMkLst>
        </pc:picChg>
        <pc:picChg chg="add del">
          <ac:chgData name="sowjanya kamineni" userId="270a5678a12fdcbe" providerId="LiveId" clId="{70CB82B3-D626-45B1-B870-B84F3A2FDDDC}" dt="2023-12-05T17:04:35.016" v="91" actId="26606"/>
          <ac:picMkLst>
            <pc:docMk/>
            <pc:sldMk cId="4213394652" sldId="412"/>
            <ac:picMk id="82" creationId="{39D1DDD4-5BB3-45BA-B9B3-06B62299AD79}"/>
          </ac:picMkLst>
        </pc:picChg>
        <pc:picChg chg="add del">
          <ac:chgData name="sowjanya kamineni" userId="270a5678a12fdcbe" providerId="LiveId" clId="{70CB82B3-D626-45B1-B870-B84F3A2FDDDC}" dt="2023-12-05T17:04:43.479" v="93" actId="26606"/>
          <ac:picMkLst>
            <pc:docMk/>
            <pc:sldMk cId="4213394652" sldId="412"/>
            <ac:picMk id="86" creationId="{012FDCFE-9AD2-4D8A-8CBF-B3AA37EBF6DD}"/>
          </ac:picMkLst>
        </pc:picChg>
        <pc:picChg chg="add del">
          <ac:chgData name="sowjanya kamineni" userId="270a5678a12fdcbe" providerId="LiveId" clId="{70CB82B3-D626-45B1-B870-B84F3A2FDDDC}" dt="2023-12-05T17:04:43.479" v="93" actId="26606"/>
          <ac:picMkLst>
            <pc:docMk/>
            <pc:sldMk cId="4213394652" sldId="412"/>
            <ac:picMk id="92" creationId="{39D1DDD4-5BB3-45BA-B9B3-06B62299AD79}"/>
          </ac:picMkLst>
        </pc:picChg>
        <pc:picChg chg="add del">
          <ac:chgData name="sowjanya kamineni" userId="270a5678a12fdcbe" providerId="LiveId" clId="{70CB82B3-D626-45B1-B870-B84F3A2FDDDC}" dt="2023-12-05T17:04:50.143" v="95" actId="26606"/>
          <ac:picMkLst>
            <pc:docMk/>
            <pc:sldMk cId="4213394652" sldId="412"/>
            <ac:picMk id="96" creationId="{012FDCFE-9AD2-4D8A-8CBF-B3AA37EBF6DD}"/>
          </ac:picMkLst>
        </pc:picChg>
        <pc:picChg chg="add del">
          <ac:chgData name="sowjanya kamineni" userId="270a5678a12fdcbe" providerId="LiveId" clId="{70CB82B3-D626-45B1-B870-B84F3A2FDDDC}" dt="2023-12-05T17:04:50.143" v="95" actId="26606"/>
          <ac:picMkLst>
            <pc:docMk/>
            <pc:sldMk cId="4213394652" sldId="412"/>
            <ac:picMk id="102" creationId="{39D1DDD4-5BB3-45BA-B9B3-06B62299AD79}"/>
          </ac:picMkLst>
        </pc:picChg>
        <pc:picChg chg="add del">
          <ac:chgData name="sowjanya kamineni" userId="270a5678a12fdcbe" providerId="LiveId" clId="{70CB82B3-D626-45B1-B870-B84F3A2FDDDC}" dt="2023-12-05T17:04:52.159" v="97" actId="26606"/>
          <ac:picMkLst>
            <pc:docMk/>
            <pc:sldMk cId="4213394652" sldId="412"/>
            <ac:picMk id="106" creationId="{012FDCFE-9AD2-4D8A-8CBF-B3AA37EBF6DD}"/>
          </ac:picMkLst>
        </pc:picChg>
        <pc:picChg chg="add del">
          <ac:chgData name="sowjanya kamineni" userId="270a5678a12fdcbe" providerId="LiveId" clId="{70CB82B3-D626-45B1-B870-B84F3A2FDDDC}" dt="2023-12-05T17:04:52.159" v="97" actId="26606"/>
          <ac:picMkLst>
            <pc:docMk/>
            <pc:sldMk cId="4213394652" sldId="412"/>
            <ac:picMk id="112" creationId="{39D1DDD4-5BB3-45BA-B9B3-06B62299AD79}"/>
          </ac:picMkLst>
        </pc:picChg>
        <pc:picChg chg="add del">
          <ac:chgData name="sowjanya kamineni" userId="270a5678a12fdcbe" providerId="LiveId" clId="{70CB82B3-D626-45B1-B870-B84F3A2FDDDC}" dt="2023-12-05T17:04:54.430" v="99" actId="26606"/>
          <ac:picMkLst>
            <pc:docMk/>
            <pc:sldMk cId="4213394652" sldId="412"/>
            <ac:picMk id="116" creationId="{012FDCFE-9AD2-4D8A-8CBF-B3AA37EBF6DD}"/>
          </ac:picMkLst>
        </pc:picChg>
        <pc:picChg chg="add del">
          <ac:chgData name="sowjanya kamineni" userId="270a5678a12fdcbe" providerId="LiveId" clId="{70CB82B3-D626-45B1-B870-B84F3A2FDDDC}" dt="2023-12-05T17:04:54.430" v="99" actId="26606"/>
          <ac:picMkLst>
            <pc:docMk/>
            <pc:sldMk cId="4213394652" sldId="412"/>
            <ac:picMk id="122" creationId="{39D1DDD4-5BB3-45BA-B9B3-06B62299AD79}"/>
          </ac:picMkLst>
        </pc:picChg>
        <pc:picChg chg="add">
          <ac:chgData name="sowjanya kamineni" userId="270a5678a12fdcbe" providerId="LiveId" clId="{70CB82B3-D626-45B1-B870-B84F3A2FDDDC}" dt="2023-12-05T17:04:54.493" v="100" actId="26606"/>
          <ac:picMkLst>
            <pc:docMk/>
            <pc:sldMk cId="4213394652" sldId="412"/>
            <ac:picMk id="126" creationId="{012FDCFE-9AD2-4D8A-8CBF-B3AA37EBF6DD}"/>
          </ac:picMkLst>
        </pc:picChg>
        <pc:picChg chg="add">
          <ac:chgData name="sowjanya kamineni" userId="270a5678a12fdcbe" providerId="LiveId" clId="{70CB82B3-D626-45B1-B870-B84F3A2FDDDC}" dt="2023-12-05T17:04:54.493" v="100" actId="26606"/>
          <ac:picMkLst>
            <pc:docMk/>
            <pc:sldMk cId="4213394652" sldId="412"/>
            <ac:picMk id="132" creationId="{39D1DDD4-5BB3-45BA-B9B3-06B62299AD79}"/>
          </ac:picMkLst>
        </pc:picChg>
        <pc:cxnChg chg="add del">
          <ac:chgData name="sowjanya kamineni" userId="270a5678a12fdcbe" providerId="LiveId" clId="{70CB82B3-D626-45B1-B870-B84F3A2FDDDC}" dt="2023-12-05T17:04:54.493" v="100" actId="26606"/>
          <ac:cxnSpMkLst>
            <pc:docMk/>
            <pc:sldMk cId="4213394652" sldId="412"/>
            <ac:cxnSpMk id="14" creationId="{8042755C-F24C-4D08-8E4C-E646382C3634}"/>
          </ac:cxnSpMkLst>
        </pc:cxnChg>
        <pc:cxnChg chg="add del">
          <ac:chgData name="sowjanya kamineni" userId="270a5678a12fdcbe" providerId="LiveId" clId="{70CB82B3-D626-45B1-B870-B84F3A2FDDDC}" dt="2023-12-05T17:04:54.493" v="100" actId="26606"/>
          <ac:cxnSpMkLst>
            <pc:docMk/>
            <pc:sldMk cId="4213394652" sldId="412"/>
            <ac:cxnSpMk id="16" creationId="{63E94A00-1A92-47F4-9E2D-E51DFF9016D4}"/>
          </ac:cxnSpMkLst>
        </pc:cxnChg>
        <pc:cxnChg chg="add del">
          <ac:chgData name="sowjanya kamineni" userId="270a5678a12fdcbe" providerId="LiveId" clId="{70CB82B3-D626-45B1-B870-B84F3A2FDDDC}" dt="2023-12-05T17:04:54.493" v="100" actId="26606"/>
          <ac:cxnSpMkLst>
            <pc:docMk/>
            <pc:sldMk cId="4213394652" sldId="412"/>
            <ac:cxnSpMk id="20" creationId="{D259FEF2-F6A5-442F-BA10-4E39EECD0ABE}"/>
          </ac:cxnSpMkLst>
        </pc:cxnChg>
        <pc:cxnChg chg="add del">
          <ac:chgData name="sowjanya kamineni" userId="270a5678a12fdcbe" providerId="LiveId" clId="{70CB82B3-D626-45B1-B870-B84F3A2FDDDC}" dt="2023-12-05T17:04:11.902" v="83" actId="26606"/>
          <ac:cxnSpMkLst>
            <pc:docMk/>
            <pc:sldMk cId="4213394652" sldId="412"/>
            <ac:cxnSpMk id="31" creationId="{FBD463FC-4CA8-4FF4-85A3-AF9F4B98D210}"/>
          </ac:cxnSpMkLst>
        </pc:cxnChg>
        <pc:cxnChg chg="add del">
          <ac:chgData name="sowjanya kamineni" userId="270a5678a12fdcbe" providerId="LiveId" clId="{70CB82B3-D626-45B1-B870-B84F3A2FDDDC}" dt="2023-12-05T17:04:11.902" v="83" actId="26606"/>
          <ac:cxnSpMkLst>
            <pc:docMk/>
            <pc:sldMk cId="4213394652" sldId="412"/>
            <ac:cxnSpMk id="33" creationId="{A56012FD-74A8-4C91-B318-435CF2B71927}"/>
          </ac:cxnSpMkLst>
        </pc:cxnChg>
        <pc:cxnChg chg="add del">
          <ac:chgData name="sowjanya kamineni" userId="270a5678a12fdcbe" providerId="LiveId" clId="{70CB82B3-D626-45B1-B870-B84F3A2FDDDC}" dt="2023-12-05T17:04:11.902" v="83" actId="26606"/>
          <ac:cxnSpMkLst>
            <pc:docMk/>
            <pc:sldMk cId="4213394652" sldId="412"/>
            <ac:cxnSpMk id="37" creationId="{C884B8F8-FDC9-498B-9960-5D7260AFCB03}"/>
          </ac:cxnSpMkLst>
        </pc:cxnChg>
        <pc:cxnChg chg="add del">
          <ac:chgData name="sowjanya kamineni" userId="270a5678a12fdcbe" providerId="LiveId" clId="{70CB82B3-D626-45B1-B870-B84F3A2FDDDC}" dt="2023-12-05T17:04:11.902" v="83" actId="26606"/>
          <ac:cxnSpMkLst>
            <pc:docMk/>
            <pc:sldMk cId="4213394652" sldId="412"/>
            <ac:cxnSpMk id="43" creationId="{A24DAE64-2302-42EA-8239-F2F0775CA5AD}"/>
          </ac:cxnSpMkLst>
        </pc:cxnChg>
        <pc:cxnChg chg="add del">
          <ac:chgData name="sowjanya kamineni" userId="270a5678a12fdcbe" providerId="LiveId" clId="{70CB82B3-D626-45B1-B870-B84F3A2FDDDC}" dt="2023-12-05T17:04:15.586" v="85" actId="26606"/>
          <ac:cxnSpMkLst>
            <pc:docMk/>
            <pc:sldMk cId="4213394652" sldId="412"/>
            <ac:cxnSpMk id="47" creationId="{FBD463FC-4CA8-4FF4-85A3-AF9F4B98D210}"/>
          </ac:cxnSpMkLst>
        </pc:cxnChg>
        <pc:cxnChg chg="add del">
          <ac:chgData name="sowjanya kamineni" userId="270a5678a12fdcbe" providerId="LiveId" clId="{70CB82B3-D626-45B1-B870-B84F3A2FDDDC}" dt="2023-12-05T17:04:15.586" v="85" actId="26606"/>
          <ac:cxnSpMkLst>
            <pc:docMk/>
            <pc:sldMk cId="4213394652" sldId="412"/>
            <ac:cxnSpMk id="48" creationId="{A56012FD-74A8-4C91-B318-435CF2B71927}"/>
          </ac:cxnSpMkLst>
        </pc:cxnChg>
        <pc:cxnChg chg="add del">
          <ac:chgData name="sowjanya kamineni" userId="270a5678a12fdcbe" providerId="LiveId" clId="{70CB82B3-D626-45B1-B870-B84F3A2FDDDC}" dt="2023-12-05T17:04:15.586" v="85" actId="26606"/>
          <ac:cxnSpMkLst>
            <pc:docMk/>
            <pc:sldMk cId="4213394652" sldId="412"/>
            <ac:cxnSpMk id="50" creationId="{C884B8F8-FDC9-498B-9960-5D7260AFCB03}"/>
          </ac:cxnSpMkLst>
        </pc:cxnChg>
        <pc:cxnChg chg="add del">
          <ac:chgData name="sowjanya kamineni" userId="270a5678a12fdcbe" providerId="LiveId" clId="{70CB82B3-D626-45B1-B870-B84F3A2FDDDC}" dt="2023-12-05T17:04:15.586" v="85" actId="26606"/>
          <ac:cxnSpMkLst>
            <pc:docMk/>
            <pc:sldMk cId="4213394652" sldId="412"/>
            <ac:cxnSpMk id="53" creationId="{A24DAE64-2302-42EA-8239-F2F0775CA5AD}"/>
          </ac:cxnSpMkLst>
        </pc:cxnChg>
        <pc:cxnChg chg="add del">
          <ac:chgData name="sowjanya kamineni" userId="270a5678a12fdcbe" providerId="LiveId" clId="{70CB82B3-D626-45B1-B870-B84F3A2FDDDC}" dt="2023-12-05T17:04:18.618" v="87" actId="26606"/>
          <ac:cxnSpMkLst>
            <pc:docMk/>
            <pc:sldMk cId="4213394652" sldId="412"/>
            <ac:cxnSpMk id="57" creationId="{FBD463FC-4CA8-4FF4-85A3-AF9F4B98D210}"/>
          </ac:cxnSpMkLst>
        </pc:cxnChg>
        <pc:cxnChg chg="add del">
          <ac:chgData name="sowjanya kamineni" userId="270a5678a12fdcbe" providerId="LiveId" clId="{70CB82B3-D626-45B1-B870-B84F3A2FDDDC}" dt="2023-12-05T17:04:18.618" v="87" actId="26606"/>
          <ac:cxnSpMkLst>
            <pc:docMk/>
            <pc:sldMk cId="4213394652" sldId="412"/>
            <ac:cxnSpMk id="58" creationId="{A56012FD-74A8-4C91-B318-435CF2B71927}"/>
          </ac:cxnSpMkLst>
        </pc:cxnChg>
        <pc:cxnChg chg="add del">
          <ac:chgData name="sowjanya kamineni" userId="270a5678a12fdcbe" providerId="LiveId" clId="{70CB82B3-D626-45B1-B870-B84F3A2FDDDC}" dt="2023-12-05T17:04:18.618" v="87" actId="26606"/>
          <ac:cxnSpMkLst>
            <pc:docMk/>
            <pc:sldMk cId="4213394652" sldId="412"/>
            <ac:cxnSpMk id="60" creationId="{C884B8F8-FDC9-498B-9960-5D7260AFCB03}"/>
          </ac:cxnSpMkLst>
        </pc:cxnChg>
        <pc:cxnChg chg="add del">
          <ac:chgData name="sowjanya kamineni" userId="270a5678a12fdcbe" providerId="LiveId" clId="{70CB82B3-D626-45B1-B870-B84F3A2FDDDC}" dt="2023-12-05T17:04:18.618" v="87" actId="26606"/>
          <ac:cxnSpMkLst>
            <pc:docMk/>
            <pc:sldMk cId="4213394652" sldId="412"/>
            <ac:cxnSpMk id="63" creationId="{A24DAE64-2302-42EA-8239-F2F0775CA5AD}"/>
          </ac:cxnSpMkLst>
        </pc:cxnChg>
        <pc:cxnChg chg="add del">
          <ac:chgData name="sowjanya kamineni" userId="270a5678a12fdcbe" providerId="LiveId" clId="{70CB82B3-D626-45B1-B870-B84F3A2FDDDC}" dt="2023-12-05T17:04:32.511" v="89" actId="26606"/>
          <ac:cxnSpMkLst>
            <pc:docMk/>
            <pc:sldMk cId="4213394652" sldId="412"/>
            <ac:cxnSpMk id="67" creationId="{FBD463FC-4CA8-4FF4-85A3-AF9F4B98D210}"/>
          </ac:cxnSpMkLst>
        </pc:cxnChg>
        <pc:cxnChg chg="add del">
          <ac:chgData name="sowjanya kamineni" userId="270a5678a12fdcbe" providerId="LiveId" clId="{70CB82B3-D626-45B1-B870-B84F3A2FDDDC}" dt="2023-12-05T17:04:32.511" v="89" actId="26606"/>
          <ac:cxnSpMkLst>
            <pc:docMk/>
            <pc:sldMk cId="4213394652" sldId="412"/>
            <ac:cxnSpMk id="68" creationId="{A56012FD-74A8-4C91-B318-435CF2B71927}"/>
          </ac:cxnSpMkLst>
        </pc:cxnChg>
        <pc:cxnChg chg="add del">
          <ac:chgData name="sowjanya kamineni" userId="270a5678a12fdcbe" providerId="LiveId" clId="{70CB82B3-D626-45B1-B870-B84F3A2FDDDC}" dt="2023-12-05T17:04:32.511" v="89" actId="26606"/>
          <ac:cxnSpMkLst>
            <pc:docMk/>
            <pc:sldMk cId="4213394652" sldId="412"/>
            <ac:cxnSpMk id="70" creationId="{C884B8F8-FDC9-498B-9960-5D7260AFCB03}"/>
          </ac:cxnSpMkLst>
        </pc:cxnChg>
        <pc:cxnChg chg="add del">
          <ac:chgData name="sowjanya kamineni" userId="270a5678a12fdcbe" providerId="LiveId" clId="{70CB82B3-D626-45B1-B870-B84F3A2FDDDC}" dt="2023-12-05T17:04:32.511" v="89" actId="26606"/>
          <ac:cxnSpMkLst>
            <pc:docMk/>
            <pc:sldMk cId="4213394652" sldId="412"/>
            <ac:cxnSpMk id="73" creationId="{A24DAE64-2302-42EA-8239-F2F0775CA5AD}"/>
          </ac:cxnSpMkLst>
        </pc:cxnChg>
        <pc:cxnChg chg="add del">
          <ac:chgData name="sowjanya kamineni" userId="270a5678a12fdcbe" providerId="LiveId" clId="{70CB82B3-D626-45B1-B870-B84F3A2FDDDC}" dt="2023-12-05T17:04:35.016" v="91" actId="26606"/>
          <ac:cxnSpMkLst>
            <pc:docMk/>
            <pc:sldMk cId="4213394652" sldId="412"/>
            <ac:cxnSpMk id="77" creationId="{FBD463FC-4CA8-4FF4-85A3-AF9F4B98D210}"/>
          </ac:cxnSpMkLst>
        </pc:cxnChg>
        <pc:cxnChg chg="add del">
          <ac:chgData name="sowjanya kamineni" userId="270a5678a12fdcbe" providerId="LiveId" clId="{70CB82B3-D626-45B1-B870-B84F3A2FDDDC}" dt="2023-12-05T17:04:35.016" v="91" actId="26606"/>
          <ac:cxnSpMkLst>
            <pc:docMk/>
            <pc:sldMk cId="4213394652" sldId="412"/>
            <ac:cxnSpMk id="78" creationId="{A56012FD-74A8-4C91-B318-435CF2B71927}"/>
          </ac:cxnSpMkLst>
        </pc:cxnChg>
        <pc:cxnChg chg="add del">
          <ac:chgData name="sowjanya kamineni" userId="270a5678a12fdcbe" providerId="LiveId" clId="{70CB82B3-D626-45B1-B870-B84F3A2FDDDC}" dt="2023-12-05T17:04:35.016" v="91" actId="26606"/>
          <ac:cxnSpMkLst>
            <pc:docMk/>
            <pc:sldMk cId="4213394652" sldId="412"/>
            <ac:cxnSpMk id="80" creationId="{C884B8F8-FDC9-498B-9960-5D7260AFCB03}"/>
          </ac:cxnSpMkLst>
        </pc:cxnChg>
        <pc:cxnChg chg="add del">
          <ac:chgData name="sowjanya kamineni" userId="270a5678a12fdcbe" providerId="LiveId" clId="{70CB82B3-D626-45B1-B870-B84F3A2FDDDC}" dt="2023-12-05T17:04:35.016" v="91" actId="26606"/>
          <ac:cxnSpMkLst>
            <pc:docMk/>
            <pc:sldMk cId="4213394652" sldId="412"/>
            <ac:cxnSpMk id="83" creationId="{A24DAE64-2302-42EA-8239-F2F0775CA5AD}"/>
          </ac:cxnSpMkLst>
        </pc:cxnChg>
        <pc:cxnChg chg="add del">
          <ac:chgData name="sowjanya kamineni" userId="270a5678a12fdcbe" providerId="LiveId" clId="{70CB82B3-D626-45B1-B870-B84F3A2FDDDC}" dt="2023-12-05T17:04:43.479" v="93" actId="26606"/>
          <ac:cxnSpMkLst>
            <pc:docMk/>
            <pc:sldMk cId="4213394652" sldId="412"/>
            <ac:cxnSpMk id="87" creationId="{FBD463FC-4CA8-4FF4-85A3-AF9F4B98D210}"/>
          </ac:cxnSpMkLst>
        </pc:cxnChg>
        <pc:cxnChg chg="add del">
          <ac:chgData name="sowjanya kamineni" userId="270a5678a12fdcbe" providerId="LiveId" clId="{70CB82B3-D626-45B1-B870-B84F3A2FDDDC}" dt="2023-12-05T17:04:43.479" v="93" actId="26606"/>
          <ac:cxnSpMkLst>
            <pc:docMk/>
            <pc:sldMk cId="4213394652" sldId="412"/>
            <ac:cxnSpMk id="88" creationId="{A56012FD-74A8-4C91-B318-435CF2B71927}"/>
          </ac:cxnSpMkLst>
        </pc:cxnChg>
        <pc:cxnChg chg="add del">
          <ac:chgData name="sowjanya kamineni" userId="270a5678a12fdcbe" providerId="LiveId" clId="{70CB82B3-D626-45B1-B870-B84F3A2FDDDC}" dt="2023-12-05T17:04:43.479" v="93" actId="26606"/>
          <ac:cxnSpMkLst>
            <pc:docMk/>
            <pc:sldMk cId="4213394652" sldId="412"/>
            <ac:cxnSpMk id="90" creationId="{C884B8F8-FDC9-498B-9960-5D7260AFCB03}"/>
          </ac:cxnSpMkLst>
        </pc:cxnChg>
        <pc:cxnChg chg="add del">
          <ac:chgData name="sowjanya kamineni" userId="270a5678a12fdcbe" providerId="LiveId" clId="{70CB82B3-D626-45B1-B870-B84F3A2FDDDC}" dt="2023-12-05T17:04:43.479" v="93" actId="26606"/>
          <ac:cxnSpMkLst>
            <pc:docMk/>
            <pc:sldMk cId="4213394652" sldId="412"/>
            <ac:cxnSpMk id="93" creationId="{A24DAE64-2302-42EA-8239-F2F0775CA5AD}"/>
          </ac:cxnSpMkLst>
        </pc:cxnChg>
        <pc:cxnChg chg="add del">
          <ac:chgData name="sowjanya kamineni" userId="270a5678a12fdcbe" providerId="LiveId" clId="{70CB82B3-D626-45B1-B870-B84F3A2FDDDC}" dt="2023-12-05T17:04:50.143" v="95" actId="26606"/>
          <ac:cxnSpMkLst>
            <pc:docMk/>
            <pc:sldMk cId="4213394652" sldId="412"/>
            <ac:cxnSpMk id="97" creationId="{FBD463FC-4CA8-4FF4-85A3-AF9F4B98D210}"/>
          </ac:cxnSpMkLst>
        </pc:cxnChg>
        <pc:cxnChg chg="add del">
          <ac:chgData name="sowjanya kamineni" userId="270a5678a12fdcbe" providerId="LiveId" clId="{70CB82B3-D626-45B1-B870-B84F3A2FDDDC}" dt="2023-12-05T17:04:50.143" v="95" actId="26606"/>
          <ac:cxnSpMkLst>
            <pc:docMk/>
            <pc:sldMk cId="4213394652" sldId="412"/>
            <ac:cxnSpMk id="98" creationId="{A56012FD-74A8-4C91-B318-435CF2B71927}"/>
          </ac:cxnSpMkLst>
        </pc:cxnChg>
        <pc:cxnChg chg="add del">
          <ac:chgData name="sowjanya kamineni" userId="270a5678a12fdcbe" providerId="LiveId" clId="{70CB82B3-D626-45B1-B870-B84F3A2FDDDC}" dt="2023-12-05T17:04:50.143" v="95" actId="26606"/>
          <ac:cxnSpMkLst>
            <pc:docMk/>
            <pc:sldMk cId="4213394652" sldId="412"/>
            <ac:cxnSpMk id="100" creationId="{C884B8F8-FDC9-498B-9960-5D7260AFCB03}"/>
          </ac:cxnSpMkLst>
        </pc:cxnChg>
        <pc:cxnChg chg="add del">
          <ac:chgData name="sowjanya kamineni" userId="270a5678a12fdcbe" providerId="LiveId" clId="{70CB82B3-D626-45B1-B870-B84F3A2FDDDC}" dt="2023-12-05T17:04:50.143" v="95" actId="26606"/>
          <ac:cxnSpMkLst>
            <pc:docMk/>
            <pc:sldMk cId="4213394652" sldId="412"/>
            <ac:cxnSpMk id="103" creationId="{A24DAE64-2302-42EA-8239-F2F0775CA5AD}"/>
          </ac:cxnSpMkLst>
        </pc:cxnChg>
        <pc:cxnChg chg="add del">
          <ac:chgData name="sowjanya kamineni" userId="270a5678a12fdcbe" providerId="LiveId" clId="{70CB82B3-D626-45B1-B870-B84F3A2FDDDC}" dt="2023-12-05T17:04:52.159" v="97" actId="26606"/>
          <ac:cxnSpMkLst>
            <pc:docMk/>
            <pc:sldMk cId="4213394652" sldId="412"/>
            <ac:cxnSpMk id="107" creationId="{FBD463FC-4CA8-4FF4-85A3-AF9F4B98D210}"/>
          </ac:cxnSpMkLst>
        </pc:cxnChg>
        <pc:cxnChg chg="add del">
          <ac:chgData name="sowjanya kamineni" userId="270a5678a12fdcbe" providerId="LiveId" clId="{70CB82B3-D626-45B1-B870-B84F3A2FDDDC}" dt="2023-12-05T17:04:52.159" v="97" actId="26606"/>
          <ac:cxnSpMkLst>
            <pc:docMk/>
            <pc:sldMk cId="4213394652" sldId="412"/>
            <ac:cxnSpMk id="108" creationId="{A56012FD-74A8-4C91-B318-435CF2B71927}"/>
          </ac:cxnSpMkLst>
        </pc:cxnChg>
        <pc:cxnChg chg="add del">
          <ac:chgData name="sowjanya kamineni" userId="270a5678a12fdcbe" providerId="LiveId" clId="{70CB82B3-D626-45B1-B870-B84F3A2FDDDC}" dt="2023-12-05T17:04:52.159" v="97" actId="26606"/>
          <ac:cxnSpMkLst>
            <pc:docMk/>
            <pc:sldMk cId="4213394652" sldId="412"/>
            <ac:cxnSpMk id="110" creationId="{C884B8F8-FDC9-498B-9960-5D7260AFCB03}"/>
          </ac:cxnSpMkLst>
        </pc:cxnChg>
        <pc:cxnChg chg="add del">
          <ac:chgData name="sowjanya kamineni" userId="270a5678a12fdcbe" providerId="LiveId" clId="{70CB82B3-D626-45B1-B870-B84F3A2FDDDC}" dt="2023-12-05T17:04:52.159" v="97" actId="26606"/>
          <ac:cxnSpMkLst>
            <pc:docMk/>
            <pc:sldMk cId="4213394652" sldId="412"/>
            <ac:cxnSpMk id="113" creationId="{A24DAE64-2302-42EA-8239-F2F0775CA5AD}"/>
          </ac:cxnSpMkLst>
        </pc:cxnChg>
        <pc:cxnChg chg="add del">
          <ac:chgData name="sowjanya kamineni" userId="270a5678a12fdcbe" providerId="LiveId" clId="{70CB82B3-D626-45B1-B870-B84F3A2FDDDC}" dt="2023-12-05T17:04:54.430" v="99" actId="26606"/>
          <ac:cxnSpMkLst>
            <pc:docMk/>
            <pc:sldMk cId="4213394652" sldId="412"/>
            <ac:cxnSpMk id="117" creationId="{FBD463FC-4CA8-4FF4-85A3-AF9F4B98D210}"/>
          </ac:cxnSpMkLst>
        </pc:cxnChg>
        <pc:cxnChg chg="add del">
          <ac:chgData name="sowjanya kamineni" userId="270a5678a12fdcbe" providerId="LiveId" clId="{70CB82B3-D626-45B1-B870-B84F3A2FDDDC}" dt="2023-12-05T17:04:54.430" v="99" actId="26606"/>
          <ac:cxnSpMkLst>
            <pc:docMk/>
            <pc:sldMk cId="4213394652" sldId="412"/>
            <ac:cxnSpMk id="118" creationId="{A56012FD-74A8-4C91-B318-435CF2B71927}"/>
          </ac:cxnSpMkLst>
        </pc:cxnChg>
        <pc:cxnChg chg="add del">
          <ac:chgData name="sowjanya kamineni" userId="270a5678a12fdcbe" providerId="LiveId" clId="{70CB82B3-D626-45B1-B870-B84F3A2FDDDC}" dt="2023-12-05T17:04:54.430" v="99" actId="26606"/>
          <ac:cxnSpMkLst>
            <pc:docMk/>
            <pc:sldMk cId="4213394652" sldId="412"/>
            <ac:cxnSpMk id="120" creationId="{C884B8F8-FDC9-498B-9960-5D7260AFCB03}"/>
          </ac:cxnSpMkLst>
        </pc:cxnChg>
        <pc:cxnChg chg="add del">
          <ac:chgData name="sowjanya kamineni" userId="270a5678a12fdcbe" providerId="LiveId" clId="{70CB82B3-D626-45B1-B870-B84F3A2FDDDC}" dt="2023-12-05T17:04:54.430" v="99" actId="26606"/>
          <ac:cxnSpMkLst>
            <pc:docMk/>
            <pc:sldMk cId="4213394652" sldId="412"/>
            <ac:cxnSpMk id="123" creationId="{A24DAE64-2302-42EA-8239-F2F0775CA5AD}"/>
          </ac:cxnSpMkLst>
        </pc:cxnChg>
        <pc:cxnChg chg="add">
          <ac:chgData name="sowjanya kamineni" userId="270a5678a12fdcbe" providerId="LiveId" clId="{70CB82B3-D626-45B1-B870-B84F3A2FDDDC}" dt="2023-12-05T17:04:54.493" v="100" actId="26606"/>
          <ac:cxnSpMkLst>
            <pc:docMk/>
            <pc:sldMk cId="4213394652" sldId="412"/>
            <ac:cxnSpMk id="127" creationId="{FBD463FC-4CA8-4FF4-85A3-AF9F4B98D210}"/>
          </ac:cxnSpMkLst>
        </pc:cxnChg>
        <pc:cxnChg chg="add">
          <ac:chgData name="sowjanya kamineni" userId="270a5678a12fdcbe" providerId="LiveId" clId="{70CB82B3-D626-45B1-B870-B84F3A2FDDDC}" dt="2023-12-05T17:04:54.493" v="100" actId="26606"/>
          <ac:cxnSpMkLst>
            <pc:docMk/>
            <pc:sldMk cId="4213394652" sldId="412"/>
            <ac:cxnSpMk id="128" creationId="{A56012FD-74A8-4C91-B318-435CF2B71927}"/>
          </ac:cxnSpMkLst>
        </pc:cxnChg>
        <pc:cxnChg chg="add">
          <ac:chgData name="sowjanya kamineni" userId="270a5678a12fdcbe" providerId="LiveId" clId="{70CB82B3-D626-45B1-B870-B84F3A2FDDDC}" dt="2023-12-05T17:04:54.493" v="100" actId="26606"/>
          <ac:cxnSpMkLst>
            <pc:docMk/>
            <pc:sldMk cId="4213394652" sldId="412"/>
            <ac:cxnSpMk id="130" creationId="{C884B8F8-FDC9-498B-9960-5D7260AFCB03}"/>
          </ac:cxnSpMkLst>
        </pc:cxnChg>
        <pc:cxnChg chg="add">
          <ac:chgData name="sowjanya kamineni" userId="270a5678a12fdcbe" providerId="LiveId" clId="{70CB82B3-D626-45B1-B870-B84F3A2FDDDC}" dt="2023-12-05T17:04:54.493" v="100" actId="26606"/>
          <ac:cxnSpMkLst>
            <pc:docMk/>
            <pc:sldMk cId="4213394652" sldId="412"/>
            <ac:cxnSpMk id="133" creationId="{A24DAE64-2302-42EA-8239-F2F0775CA5AD}"/>
          </ac:cxnSpMkLst>
        </pc:cxnChg>
      </pc:sldChg>
      <pc:sldChg chg="addSp modSp mod">
        <pc:chgData name="sowjanya kamineni" userId="270a5678a12fdcbe" providerId="LiveId" clId="{70CB82B3-D626-45B1-B870-B84F3A2FDDDC}" dt="2023-12-05T17:09:36.382" v="134" actId="14100"/>
        <pc:sldMkLst>
          <pc:docMk/>
          <pc:sldMk cId="266113292" sldId="413"/>
        </pc:sldMkLst>
        <pc:spChg chg="mod">
          <ac:chgData name="sowjanya kamineni" userId="270a5678a12fdcbe" providerId="LiveId" clId="{70CB82B3-D626-45B1-B870-B84F3A2FDDDC}" dt="2023-12-05T17:08:46.841" v="130" actId="1076"/>
          <ac:spMkLst>
            <pc:docMk/>
            <pc:sldMk cId="266113292" sldId="413"/>
            <ac:spMk id="3" creationId="{BECBED11-F47B-982F-CB5B-4BFA3FD4335D}"/>
          </ac:spMkLst>
        </pc:spChg>
        <pc:spChg chg="mod">
          <ac:chgData name="sowjanya kamineni" userId="270a5678a12fdcbe" providerId="LiveId" clId="{70CB82B3-D626-45B1-B870-B84F3A2FDDDC}" dt="2023-12-05T17:09:07.226" v="131" actId="255"/>
          <ac:spMkLst>
            <pc:docMk/>
            <pc:sldMk cId="266113292" sldId="413"/>
            <ac:spMk id="4" creationId="{2ED3E099-C9B6-6277-3398-A1FA016615A8}"/>
          </ac:spMkLst>
        </pc:spChg>
        <pc:spChg chg="add mod">
          <ac:chgData name="sowjanya kamineni" userId="270a5678a12fdcbe" providerId="LiveId" clId="{70CB82B3-D626-45B1-B870-B84F3A2FDDDC}" dt="2023-12-05T17:07:51.210" v="120" actId="1076"/>
          <ac:spMkLst>
            <pc:docMk/>
            <pc:sldMk cId="266113292" sldId="413"/>
            <ac:spMk id="6" creationId="{917D4BBD-1541-9CB4-1DE6-76ABB59E9586}"/>
          </ac:spMkLst>
        </pc:spChg>
        <pc:picChg chg="add mod">
          <ac:chgData name="sowjanya kamineni" userId="270a5678a12fdcbe" providerId="LiveId" clId="{70CB82B3-D626-45B1-B870-B84F3A2FDDDC}" dt="2023-12-05T17:09:36.382" v="134" actId="14100"/>
          <ac:picMkLst>
            <pc:docMk/>
            <pc:sldMk cId="266113292" sldId="413"/>
            <ac:picMk id="5" creationId="{A7916AB5-2567-223A-807B-8D3BAC1E4D79}"/>
          </ac:picMkLst>
        </pc:picChg>
      </pc:sldChg>
      <pc:sldChg chg="addSp delSp modSp mod setBg">
        <pc:chgData name="sowjanya kamineni" userId="270a5678a12fdcbe" providerId="LiveId" clId="{70CB82B3-D626-45B1-B870-B84F3A2FDDDC}" dt="2023-12-05T17:22:06.342" v="226" actId="26606"/>
        <pc:sldMkLst>
          <pc:docMk/>
          <pc:sldMk cId="3314021534" sldId="415"/>
        </pc:sldMkLst>
        <pc:spChg chg="mod">
          <ac:chgData name="sowjanya kamineni" userId="270a5678a12fdcbe" providerId="LiveId" clId="{70CB82B3-D626-45B1-B870-B84F3A2FDDDC}" dt="2023-12-05T17:22:06.342" v="226" actId="26606"/>
          <ac:spMkLst>
            <pc:docMk/>
            <pc:sldMk cId="3314021534" sldId="415"/>
            <ac:spMk id="2" creationId="{1A40D937-DF73-4B18-A675-B02DA03BD065}"/>
          </ac:spMkLst>
        </pc:spChg>
        <pc:spChg chg="mod">
          <ac:chgData name="sowjanya kamineni" userId="270a5678a12fdcbe" providerId="LiveId" clId="{70CB82B3-D626-45B1-B870-B84F3A2FDDDC}" dt="2023-12-05T17:22:06.342" v="226" actId="26606"/>
          <ac:spMkLst>
            <pc:docMk/>
            <pc:sldMk cId="3314021534" sldId="415"/>
            <ac:spMk id="6" creationId="{7F6393E8-C46B-565F-B1BF-B7A5EAD36B90}"/>
          </ac:spMkLst>
        </pc:spChg>
        <pc:spChg chg="mod">
          <ac:chgData name="sowjanya kamineni" userId="270a5678a12fdcbe" providerId="LiveId" clId="{70CB82B3-D626-45B1-B870-B84F3A2FDDDC}" dt="2023-12-05T17:22:06.342" v="226" actId="26606"/>
          <ac:spMkLst>
            <pc:docMk/>
            <pc:sldMk cId="3314021534" sldId="415"/>
            <ac:spMk id="7" creationId="{9B73C8D2-EAAA-68E6-700E-1592E156DD4B}"/>
          </ac:spMkLst>
        </pc:spChg>
        <pc:spChg chg="add del">
          <ac:chgData name="sowjanya kamineni" userId="270a5678a12fdcbe" providerId="LiveId" clId="{70CB82B3-D626-45B1-B870-B84F3A2FDDDC}" dt="2023-12-05T17:21:56.366" v="221" actId="26606"/>
          <ac:spMkLst>
            <pc:docMk/>
            <pc:sldMk cId="3314021534" sldId="415"/>
            <ac:spMk id="12" creationId="{CDDE5CDF-1512-4CDA-B956-23D223F8DE44}"/>
          </ac:spMkLst>
        </pc:spChg>
        <pc:spChg chg="add del">
          <ac:chgData name="sowjanya kamineni" userId="270a5678a12fdcbe" providerId="LiveId" clId="{70CB82B3-D626-45B1-B870-B84F3A2FDDDC}" dt="2023-12-05T17:21:56.366" v="221" actId="26606"/>
          <ac:spMkLst>
            <pc:docMk/>
            <pc:sldMk cId="3314021534" sldId="415"/>
            <ac:spMk id="18" creationId="{7013A21A-6440-4CD4-9FC7-9EB2C702042A}"/>
          </ac:spMkLst>
        </pc:spChg>
        <pc:spChg chg="add del">
          <ac:chgData name="sowjanya kamineni" userId="270a5678a12fdcbe" providerId="LiveId" clId="{70CB82B3-D626-45B1-B870-B84F3A2FDDDC}" dt="2023-12-05T17:21:58.320" v="223" actId="26606"/>
          <ac:spMkLst>
            <pc:docMk/>
            <pc:sldMk cId="3314021534" sldId="415"/>
            <ac:spMk id="20" creationId="{F8C5273F-2B84-46BF-A94F-1A20E13B3AA1}"/>
          </ac:spMkLst>
        </pc:spChg>
        <pc:spChg chg="add del">
          <ac:chgData name="sowjanya kamineni" userId="270a5678a12fdcbe" providerId="LiveId" clId="{70CB82B3-D626-45B1-B870-B84F3A2FDDDC}" dt="2023-12-05T17:21:58.320" v="223" actId="26606"/>
          <ac:spMkLst>
            <pc:docMk/>
            <pc:sldMk cId="3314021534" sldId="415"/>
            <ac:spMk id="21" creationId="{CDDE5CDF-1512-4CDA-B956-23D223F8DE44}"/>
          </ac:spMkLst>
        </pc:spChg>
        <pc:spChg chg="add del">
          <ac:chgData name="sowjanya kamineni" userId="270a5678a12fdcbe" providerId="LiveId" clId="{70CB82B3-D626-45B1-B870-B84F3A2FDDDC}" dt="2023-12-05T17:21:58.320" v="223" actId="26606"/>
          <ac:spMkLst>
            <pc:docMk/>
            <pc:sldMk cId="3314021534" sldId="415"/>
            <ac:spMk id="24" creationId="{B6E6531A-0776-43BA-A852-5FB5C77534D5}"/>
          </ac:spMkLst>
        </pc:spChg>
        <pc:spChg chg="add del">
          <ac:chgData name="sowjanya kamineni" userId="270a5678a12fdcbe" providerId="LiveId" clId="{70CB82B3-D626-45B1-B870-B84F3A2FDDDC}" dt="2023-12-05T17:22:06.285" v="225" actId="26606"/>
          <ac:spMkLst>
            <pc:docMk/>
            <pc:sldMk cId="3314021534" sldId="415"/>
            <ac:spMk id="26" creationId="{CDDE5CDF-1512-4CDA-B956-23D223F8DE44}"/>
          </ac:spMkLst>
        </pc:spChg>
        <pc:spChg chg="add del">
          <ac:chgData name="sowjanya kamineni" userId="270a5678a12fdcbe" providerId="LiveId" clId="{70CB82B3-D626-45B1-B870-B84F3A2FDDDC}" dt="2023-12-05T17:22:06.285" v="225" actId="26606"/>
          <ac:spMkLst>
            <pc:docMk/>
            <pc:sldMk cId="3314021534" sldId="415"/>
            <ac:spMk id="29" creationId="{2C6F198E-F7A1-4125-910D-641C0C2A76D5}"/>
          </ac:spMkLst>
        </pc:spChg>
        <pc:spChg chg="add del">
          <ac:chgData name="sowjanya kamineni" userId="270a5678a12fdcbe" providerId="LiveId" clId="{70CB82B3-D626-45B1-B870-B84F3A2FDDDC}" dt="2023-12-05T17:22:06.285" v="225" actId="26606"/>
          <ac:spMkLst>
            <pc:docMk/>
            <pc:sldMk cId="3314021534" sldId="415"/>
            <ac:spMk id="30" creationId="{907C3A25-D9A7-4F2D-B44C-FA8EB24C7AFD}"/>
          </ac:spMkLst>
        </pc:spChg>
        <pc:spChg chg="add del">
          <ac:chgData name="sowjanya kamineni" userId="270a5678a12fdcbe" providerId="LiveId" clId="{70CB82B3-D626-45B1-B870-B84F3A2FDDDC}" dt="2023-12-05T17:22:06.285" v="225" actId="26606"/>
          <ac:spMkLst>
            <pc:docMk/>
            <pc:sldMk cId="3314021534" sldId="415"/>
            <ac:spMk id="31" creationId="{18E8515E-B8C8-482A-A9B5-CE57BC080AAD}"/>
          </ac:spMkLst>
        </pc:spChg>
        <pc:spChg chg="add">
          <ac:chgData name="sowjanya kamineni" userId="270a5678a12fdcbe" providerId="LiveId" clId="{70CB82B3-D626-45B1-B870-B84F3A2FDDDC}" dt="2023-12-05T17:22:06.342" v="226" actId="26606"/>
          <ac:spMkLst>
            <pc:docMk/>
            <pc:sldMk cId="3314021534" sldId="415"/>
            <ac:spMk id="33" creationId="{CDDE5CDF-1512-4CDA-B956-23D223F8DE44}"/>
          </ac:spMkLst>
        </pc:spChg>
        <pc:spChg chg="add">
          <ac:chgData name="sowjanya kamineni" userId="270a5678a12fdcbe" providerId="LiveId" clId="{70CB82B3-D626-45B1-B870-B84F3A2FDDDC}" dt="2023-12-05T17:22:06.342" v="226" actId="26606"/>
          <ac:spMkLst>
            <pc:docMk/>
            <pc:sldMk cId="3314021534" sldId="415"/>
            <ac:spMk id="36" creationId="{B6E6531A-0776-43BA-A852-5FB5C77534D5}"/>
          </ac:spMkLst>
        </pc:spChg>
        <pc:spChg chg="add">
          <ac:chgData name="sowjanya kamineni" userId="270a5678a12fdcbe" providerId="LiveId" clId="{70CB82B3-D626-45B1-B870-B84F3A2FDDDC}" dt="2023-12-05T17:22:06.342" v="226" actId="26606"/>
          <ac:spMkLst>
            <pc:docMk/>
            <pc:sldMk cId="3314021534" sldId="415"/>
            <ac:spMk id="37" creationId="{F8C5273F-2B84-46BF-A94F-1A20E13B3AA1}"/>
          </ac:spMkLst>
        </pc:spChg>
        <pc:picChg chg="add mod">
          <ac:chgData name="sowjanya kamineni" userId="270a5678a12fdcbe" providerId="LiveId" clId="{70CB82B3-D626-45B1-B870-B84F3A2FDDDC}" dt="2023-12-05T17:22:06.342" v="226" actId="26606"/>
          <ac:picMkLst>
            <pc:docMk/>
            <pc:sldMk cId="3314021534" sldId="415"/>
            <ac:picMk id="4" creationId="{63833EBB-5E46-BC03-6DDA-E9A439A7CB4F}"/>
          </ac:picMkLst>
        </pc:picChg>
        <pc:picChg chg="add del">
          <ac:chgData name="sowjanya kamineni" userId="270a5678a12fdcbe" providerId="LiveId" clId="{70CB82B3-D626-45B1-B870-B84F3A2FDDDC}" dt="2023-12-05T17:21:56.366" v="221" actId="26606"/>
          <ac:picMkLst>
            <pc:docMk/>
            <pc:sldMk cId="3314021534" sldId="415"/>
            <ac:picMk id="14" creationId="{B029D7D8-5A6B-4C76-94C8-15798C6C5ADB}"/>
          </ac:picMkLst>
        </pc:picChg>
        <pc:picChg chg="add del">
          <ac:chgData name="sowjanya kamineni" userId="270a5678a12fdcbe" providerId="LiveId" clId="{70CB82B3-D626-45B1-B870-B84F3A2FDDDC}" dt="2023-12-05T17:21:58.320" v="223" actId="26606"/>
          <ac:picMkLst>
            <pc:docMk/>
            <pc:sldMk cId="3314021534" sldId="415"/>
            <ac:picMk id="22" creationId="{B029D7D8-5A6B-4C76-94C8-15798C6C5ADB}"/>
          </ac:picMkLst>
        </pc:picChg>
        <pc:picChg chg="add del">
          <ac:chgData name="sowjanya kamineni" userId="270a5678a12fdcbe" providerId="LiveId" clId="{70CB82B3-D626-45B1-B870-B84F3A2FDDDC}" dt="2023-12-05T17:22:06.285" v="225" actId="26606"/>
          <ac:picMkLst>
            <pc:docMk/>
            <pc:sldMk cId="3314021534" sldId="415"/>
            <ac:picMk id="27" creationId="{B029D7D8-5A6B-4C76-94C8-15798C6C5ADB}"/>
          </ac:picMkLst>
        </pc:picChg>
        <pc:picChg chg="add">
          <ac:chgData name="sowjanya kamineni" userId="270a5678a12fdcbe" providerId="LiveId" clId="{70CB82B3-D626-45B1-B870-B84F3A2FDDDC}" dt="2023-12-05T17:22:06.342" v="226" actId="26606"/>
          <ac:picMkLst>
            <pc:docMk/>
            <pc:sldMk cId="3314021534" sldId="415"/>
            <ac:picMk id="34" creationId="{B029D7D8-5A6B-4C76-94C8-15798C6C5ADB}"/>
          </ac:picMkLst>
        </pc:picChg>
        <pc:cxnChg chg="add del">
          <ac:chgData name="sowjanya kamineni" userId="270a5678a12fdcbe" providerId="LiveId" clId="{70CB82B3-D626-45B1-B870-B84F3A2FDDDC}" dt="2023-12-05T17:21:56.366" v="221" actId="26606"/>
          <ac:cxnSpMkLst>
            <pc:docMk/>
            <pc:sldMk cId="3314021534" sldId="415"/>
            <ac:cxnSpMk id="16" creationId="{A5C9319C-E20D-4884-952F-60B6A58C3E34}"/>
          </ac:cxnSpMkLst>
        </pc:cxnChg>
        <pc:cxnChg chg="add del">
          <ac:chgData name="sowjanya kamineni" userId="270a5678a12fdcbe" providerId="LiveId" clId="{70CB82B3-D626-45B1-B870-B84F3A2FDDDC}" dt="2023-12-05T17:21:58.320" v="223" actId="26606"/>
          <ac:cxnSpMkLst>
            <pc:docMk/>
            <pc:sldMk cId="3314021534" sldId="415"/>
            <ac:cxnSpMk id="23" creationId="{A5C9319C-E20D-4884-952F-60B6A58C3E34}"/>
          </ac:cxnSpMkLst>
        </pc:cxnChg>
        <pc:cxnChg chg="add del">
          <ac:chgData name="sowjanya kamineni" userId="270a5678a12fdcbe" providerId="LiveId" clId="{70CB82B3-D626-45B1-B870-B84F3A2FDDDC}" dt="2023-12-05T17:22:06.285" v="225" actId="26606"/>
          <ac:cxnSpMkLst>
            <pc:docMk/>
            <pc:sldMk cId="3314021534" sldId="415"/>
            <ac:cxnSpMk id="28" creationId="{A5C9319C-E20D-4884-952F-60B6A58C3E34}"/>
          </ac:cxnSpMkLst>
        </pc:cxnChg>
        <pc:cxnChg chg="add">
          <ac:chgData name="sowjanya kamineni" userId="270a5678a12fdcbe" providerId="LiveId" clId="{70CB82B3-D626-45B1-B870-B84F3A2FDDDC}" dt="2023-12-05T17:22:06.342" v="226" actId="26606"/>
          <ac:cxnSpMkLst>
            <pc:docMk/>
            <pc:sldMk cId="3314021534" sldId="415"/>
            <ac:cxnSpMk id="35" creationId="{A5C9319C-E20D-4884-952F-60B6A58C3E34}"/>
          </ac:cxnSpMkLst>
        </pc:cxnChg>
      </pc:sldChg>
      <pc:sldChg chg="addSp delSp modSp mod setBg">
        <pc:chgData name="sowjanya kamineni" userId="270a5678a12fdcbe" providerId="LiveId" clId="{70CB82B3-D626-45B1-B870-B84F3A2FDDDC}" dt="2023-12-05T17:19:33.911" v="174" actId="27636"/>
        <pc:sldMkLst>
          <pc:docMk/>
          <pc:sldMk cId="2440612161" sldId="416"/>
        </pc:sldMkLst>
        <pc:spChg chg="mod">
          <ac:chgData name="sowjanya kamineni" userId="270a5678a12fdcbe" providerId="LiveId" clId="{70CB82B3-D626-45B1-B870-B84F3A2FDDDC}" dt="2023-12-05T17:19:33.911" v="174" actId="27636"/>
          <ac:spMkLst>
            <pc:docMk/>
            <pc:sldMk cId="2440612161" sldId="416"/>
            <ac:spMk id="4" creationId="{2ED3E099-C9B6-6277-3398-A1FA016615A8}"/>
          </ac:spMkLst>
        </pc:spChg>
        <pc:spChg chg="add del mod">
          <ac:chgData name="sowjanya kamineni" userId="270a5678a12fdcbe" providerId="LiveId" clId="{70CB82B3-D626-45B1-B870-B84F3A2FDDDC}" dt="2023-12-05T17:12:37.281" v="144" actId="478"/>
          <ac:spMkLst>
            <pc:docMk/>
            <pc:sldMk cId="2440612161" sldId="416"/>
            <ac:spMk id="5" creationId="{023188E2-76D9-DD14-9759-53026A43DD2F}"/>
          </ac:spMkLst>
        </pc:spChg>
        <pc:spChg chg="add">
          <ac:chgData name="sowjanya kamineni" userId="270a5678a12fdcbe" providerId="LiveId" clId="{70CB82B3-D626-45B1-B870-B84F3A2FDDDC}" dt="2023-12-05T17:19:33.856" v="173" actId="26606"/>
          <ac:spMkLst>
            <pc:docMk/>
            <pc:sldMk cId="2440612161" sldId="416"/>
            <ac:spMk id="9" creationId="{CDDE5CDF-1512-4CDA-B956-23D223F8DE44}"/>
          </ac:spMkLst>
        </pc:spChg>
        <pc:spChg chg="add">
          <ac:chgData name="sowjanya kamineni" userId="270a5678a12fdcbe" providerId="LiveId" clId="{70CB82B3-D626-45B1-B870-B84F3A2FDDDC}" dt="2023-12-05T17:19:33.856" v="173" actId="26606"/>
          <ac:spMkLst>
            <pc:docMk/>
            <pc:sldMk cId="2440612161" sldId="416"/>
            <ac:spMk id="15" creationId="{B6E6531A-0776-43BA-A852-5FB5C77534D5}"/>
          </ac:spMkLst>
        </pc:spChg>
        <pc:spChg chg="add">
          <ac:chgData name="sowjanya kamineni" userId="270a5678a12fdcbe" providerId="LiveId" clId="{70CB82B3-D626-45B1-B870-B84F3A2FDDDC}" dt="2023-12-05T17:19:33.856" v="173" actId="26606"/>
          <ac:spMkLst>
            <pc:docMk/>
            <pc:sldMk cId="2440612161" sldId="416"/>
            <ac:spMk id="17" creationId="{F8C5273F-2B84-46BF-A94F-1A20E13B3AA1}"/>
          </ac:spMkLst>
        </pc:spChg>
        <pc:picChg chg="add mod">
          <ac:chgData name="sowjanya kamineni" userId="270a5678a12fdcbe" providerId="LiveId" clId="{70CB82B3-D626-45B1-B870-B84F3A2FDDDC}" dt="2023-12-05T17:19:33.856" v="173" actId="26606"/>
          <ac:picMkLst>
            <pc:docMk/>
            <pc:sldMk cId="2440612161" sldId="416"/>
            <ac:picMk id="3" creationId="{2BEEEA5D-05E7-93D4-7B67-1A637C561708}"/>
          </ac:picMkLst>
        </pc:picChg>
        <pc:picChg chg="add">
          <ac:chgData name="sowjanya kamineni" userId="270a5678a12fdcbe" providerId="LiveId" clId="{70CB82B3-D626-45B1-B870-B84F3A2FDDDC}" dt="2023-12-05T17:19:33.856" v="173" actId="26606"/>
          <ac:picMkLst>
            <pc:docMk/>
            <pc:sldMk cId="2440612161" sldId="416"/>
            <ac:picMk id="11" creationId="{B029D7D8-5A6B-4C76-94C8-15798C6C5ADB}"/>
          </ac:picMkLst>
        </pc:picChg>
        <pc:cxnChg chg="add">
          <ac:chgData name="sowjanya kamineni" userId="270a5678a12fdcbe" providerId="LiveId" clId="{70CB82B3-D626-45B1-B870-B84F3A2FDDDC}" dt="2023-12-05T17:19:33.856" v="173" actId="26606"/>
          <ac:cxnSpMkLst>
            <pc:docMk/>
            <pc:sldMk cId="2440612161" sldId="416"/>
            <ac:cxnSpMk id="13" creationId="{A5C9319C-E20D-4884-952F-60B6A58C3E34}"/>
          </ac:cxnSpMkLst>
        </pc:cxnChg>
      </pc:sldChg>
      <pc:sldChg chg="addSp delSp modSp mod">
        <pc:chgData name="sowjanya kamineni" userId="270a5678a12fdcbe" providerId="LiveId" clId="{70CB82B3-D626-45B1-B870-B84F3A2FDDDC}" dt="2023-12-05T17:22:54.227" v="231" actId="26606"/>
        <pc:sldMkLst>
          <pc:docMk/>
          <pc:sldMk cId="2605969437" sldId="417"/>
        </pc:sldMkLst>
        <pc:spChg chg="mod ord">
          <ac:chgData name="sowjanya kamineni" userId="270a5678a12fdcbe" providerId="LiveId" clId="{70CB82B3-D626-45B1-B870-B84F3A2FDDDC}" dt="2023-12-05T17:22:54.227" v="231" actId="26606"/>
          <ac:spMkLst>
            <pc:docMk/>
            <pc:sldMk cId="2605969437" sldId="417"/>
            <ac:spMk id="4" creationId="{2ED3E099-C9B6-6277-3398-A1FA016615A8}"/>
          </ac:spMkLst>
        </pc:spChg>
        <pc:spChg chg="add del">
          <ac:chgData name="sowjanya kamineni" userId="270a5678a12fdcbe" providerId="LiveId" clId="{70CB82B3-D626-45B1-B870-B84F3A2FDDDC}" dt="2023-12-05T17:22:54.227" v="231" actId="26606"/>
          <ac:spMkLst>
            <pc:docMk/>
            <pc:sldMk cId="2605969437" sldId="417"/>
            <ac:spMk id="9" creationId="{0CABCAE3-64FC-4149-819F-2C1812824154}"/>
          </ac:spMkLst>
        </pc:spChg>
        <pc:spChg chg="add del">
          <ac:chgData name="sowjanya kamineni" userId="270a5678a12fdcbe" providerId="LiveId" clId="{70CB82B3-D626-45B1-B870-B84F3A2FDDDC}" dt="2023-12-05T17:22:54.227" v="231" actId="26606"/>
          <ac:spMkLst>
            <pc:docMk/>
            <pc:sldMk cId="2605969437" sldId="417"/>
            <ac:spMk id="17" creationId="{2FA7AD0A-1871-4DF8-9235-F49D0513B9C1}"/>
          </ac:spMkLst>
        </pc:spChg>
        <pc:spChg chg="add del">
          <ac:chgData name="sowjanya kamineni" userId="270a5678a12fdcbe" providerId="LiveId" clId="{70CB82B3-D626-45B1-B870-B84F3A2FDDDC}" dt="2023-12-05T17:22:54.227" v="231" actId="26606"/>
          <ac:spMkLst>
            <pc:docMk/>
            <pc:sldMk cId="2605969437" sldId="417"/>
            <ac:spMk id="19" creationId="{36B04CFB-FAE5-47DD-9B3E-4E9BA7A89CC1}"/>
          </ac:spMkLst>
        </pc:spChg>
        <pc:spChg chg="add del">
          <ac:chgData name="sowjanya kamineni" userId="270a5678a12fdcbe" providerId="LiveId" clId="{70CB82B3-D626-45B1-B870-B84F3A2FDDDC}" dt="2023-12-05T17:22:54.227" v="231" actId="26606"/>
          <ac:spMkLst>
            <pc:docMk/>
            <pc:sldMk cId="2605969437" sldId="417"/>
            <ac:spMk id="27" creationId="{622F7FD7-8884-4FD5-95AB-0B5C6033ADF7}"/>
          </ac:spMkLst>
        </pc:spChg>
        <pc:spChg chg="add del">
          <ac:chgData name="sowjanya kamineni" userId="270a5678a12fdcbe" providerId="LiveId" clId="{70CB82B3-D626-45B1-B870-B84F3A2FDDDC}" dt="2023-12-05T17:22:43.421" v="228" actId="26606"/>
          <ac:spMkLst>
            <pc:docMk/>
            <pc:sldMk cId="2605969437" sldId="417"/>
            <ac:spMk id="36" creationId="{0CABCAE3-64FC-4149-819F-2C1812824154}"/>
          </ac:spMkLst>
        </pc:spChg>
        <pc:spChg chg="add del">
          <ac:chgData name="sowjanya kamineni" userId="270a5678a12fdcbe" providerId="LiveId" clId="{70CB82B3-D626-45B1-B870-B84F3A2FDDDC}" dt="2023-12-05T17:22:43.421" v="228" actId="26606"/>
          <ac:spMkLst>
            <pc:docMk/>
            <pc:sldMk cId="2605969437" sldId="417"/>
            <ac:spMk id="44" creationId="{2FA7AD0A-1871-4DF8-9235-F49D0513B9C1}"/>
          </ac:spMkLst>
        </pc:spChg>
        <pc:spChg chg="add del">
          <ac:chgData name="sowjanya kamineni" userId="270a5678a12fdcbe" providerId="LiveId" clId="{70CB82B3-D626-45B1-B870-B84F3A2FDDDC}" dt="2023-12-05T17:22:43.421" v="228" actId="26606"/>
          <ac:spMkLst>
            <pc:docMk/>
            <pc:sldMk cId="2605969437" sldId="417"/>
            <ac:spMk id="46" creationId="{36B04CFB-FAE5-47DD-9B3E-4E9BA7A89CC1}"/>
          </ac:spMkLst>
        </pc:spChg>
        <pc:spChg chg="add del">
          <ac:chgData name="sowjanya kamineni" userId="270a5678a12fdcbe" providerId="LiveId" clId="{70CB82B3-D626-45B1-B870-B84F3A2FDDDC}" dt="2023-12-05T17:22:43.421" v="228" actId="26606"/>
          <ac:spMkLst>
            <pc:docMk/>
            <pc:sldMk cId="2605969437" sldId="417"/>
            <ac:spMk id="54" creationId="{622F7FD7-8884-4FD5-95AB-0B5C6033ADF7}"/>
          </ac:spMkLst>
        </pc:spChg>
        <pc:spChg chg="add del">
          <ac:chgData name="sowjanya kamineni" userId="270a5678a12fdcbe" providerId="LiveId" clId="{70CB82B3-D626-45B1-B870-B84F3A2FDDDC}" dt="2023-12-05T17:22:54.196" v="230" actId="26606"/>
          <ac:spMkLst>
            <pc:docMk/>
            <pc:sldMk cId="2605969437" sldId="417"/>
            <ac:spMk id="60" creationId="{0CABCAE3-64FC-4149-819F-2C1812824154}"/>
          </ac:spMkLst>
        </pc:spChg>
        <pc:spChg chg="add del">
          <ac:chgData name="sowjanya kamineni" userId="270a5678a12fdcbe" providerId="LiveId" clId="{70CB82B3-D626-45B1-B870-B84F3A2FDDDC}" dt="2023-12-05T17:22:54.196" v="230" actId="26606"/>
          <ac:spMkLst>
            <pc:docMk/>
            <pc:sldMk cId="2605969437" sldId="417"/>
            <ac:spMk id="64" creationId="{9AB26DBC-1F7F-4AC0-A88C-69712701E629}"/>
          </ac:spMkLst>
        </pc:spChg>
        <pc:spChg chg="add del">
          <ac:chgData name="sowjanya kamineni" userId="270a5678a12fdcbe" providerId="LiveId" clId="{70CB82B3-D626-45B1-B870-B84F3A2FDDDC}" dt="2023-12-05T17:22:54.196" v="230" actId="26606"/>
          <ac:spMkLst>
            <pc:docMk/>
            <pc:sldMk cId="2605969437" sldId="417"/>
            <ac:spMk id="65" creationId="{6F099884-7695-4976-8EBD-ECB5AF05355F}"/>
          </ac:spMkLst>
        </pc:spChg>
        <pc:spChg chg="add del">
          <ac:chgData name="sowjanya kamineni" userId="270a5678a12fdcbe" providerId="LiveId" clId="{70CB82B3-D626-45B1-B870-B84F3A2FDDDC}" dt="2023-12-05T17:22:54.196" v="230" actId="26606"/>
          <ac:spMkLst>
            <pc:docMk/>
            <pc:sldMk cId="2605969437" sldId="417"/>
            <ac:spMk id="68" creationId="{74163961-0280-48BA-BC84-97E03B009955}"/>
          </ac:spMkLst>
        </pc:spChg>
        <pc:spChg chg="add">
          <ac:chgData name="sowjanya kamineni" userId="270a5678a12fdcbe" providerId="LiveId" clId="{70CB82B3-D626-45B1-B870-B84F3A2FDDDC}" dt="2023-12-05T17:22:54.227" v="231" actId="26606"/>
          <ac:spMkLst>
            <pc:docMk/>
            <pc:sldMk cId="2605969437" sldId="417"/>
            <ac:spMk id="73" creationId="{C63C853E-3842-4594-86A9-051FFAF4D343}"/>
          </ac:spMkLst>
        </pc:spChg>
        <pc:spChg chg="add">
          <ac:chgData name="sowjanya kamineni" userId="270a5678a12fdcbe" providerId="LiveId" clId="{70CB82B3-D626-45B1-B870-B84F3A2FDDDC}" dt="2023-12-05T17:22:54.227" v="231" actId="26606"/>
          <ac:spMkLst>
            <pc:docMk/>
            <pc:sldMk cId="2605969437" sldId="417"/>
            <ac:spMk id="77" creationId="{2E67E8BF-E4B2-4098-9FB3-9E400BD86935}"/>
          </ac:spMkLst>
        </pc:spChg>
        <pc:grpChg chg="add del">
          <ac:chgData name="sowjanya kamineni" userId="270a5678a12fdcbe" providerId="LiveId" clId="{70CB82B3-D626-45B1-B870-B84F3A2FDDDC}" dt="2023-12-05T17:22:54.227" v="231" actId="26606"/>
          <ac:grpSpMkLst>
            <pc:docMk/>
            <pc:sldMk cId="2605969437" sldId="417"/>
            <ac:grpSpMk id="23" creationId="{E8ACF89C-CFC3-4D68-B3C4-2BEFB7BBE5F7}"/>
          </ac:grpSpMkLst>
        </pc:grpChg>
        <pc:grpChg chg="add del">
          <ac:chgData name="sowjanya kamineni" userId="270a5678a12fdcbe" providerId="LiveId" clId="{70CB82B3-D626-45B1-B870-B84F3A2FDDDC}" dt="2023-12-05T17:22:43.421" v="228" actId="26606"/>
          <ac:grpSpMkLst>
            <pc:docMk/>
            <pc:sldMk cId="2605969437" sldId="417"/>
            <ac:grpSpMk id="50" creationId="{E8ACF89C-CFC3-4D68-B3C4-2BEFB7BBE5F7}"/>
          </ac:grpSpMkLst>
        </pc:grpChg>
        <pc:grpChg chg="add del">
          <ac:chgData name="sowjanya kamineni" userId="270a5678a12fdcbe" providerId="LiveId" clId="{70CB82B3-D626-45B1-B870-B84F3A2FDDDC}" dt="2023-12-05T17:22:54.196" v="230" actId="26606"/>
          <ac:grpSpMkLst>
            <pc:docMk/>
            <pc:sldMk cId="2605969437" sldId="417"/>
            <ac:grpSpMk id="66" creationId="{32F6B6B9-C579-41A6-A7D1-A7AB4AA6D233}"/>
          </ac:grpSpMkLst>
        </pc:grpChg>
        <pc:picChg chg="mod">
          <ac:chgData name="sowjanya kamineni" userId="270a5678a12fdcbe" providerId="LiveId" clId="{70CB82B3-D626-45B1-B870-B84F3A2FDDDC}" dt="2023-12-05T17:22:54.227" v="231" actId="26606"/>
          <ac:picMkLst>
            <pc:docMk/>
            <pc:sldMk cId="2605969437" sldId="417"/>
            <ac:picMk id="3" creationId="{0EACB607-A830-69EF-F43F-F9E984A7ED9D}"/>
          </ac:picMkLst>
        </pc:picChg>
        <pc:picChg chg="add del">
          <ac:chgData name="sowjanya kamineni" userId="270a5678a12fdcbe" providerId="LiveId" clId="{70CB82B3-D626-45B1-B870-B84F3A2FDDDC}" dt="2023-12-05T17:22:54.227" v="231" actId="26606"/>
          <ac:picMkLst>
            <pc:docMk/>
            <pc:sldMk cId="2605969437" sldId="417"/>
            <ac:picMk id="11" creationId="{012FDCFE-9AD2-4D8A-8CBF-B3AA37EBF6DD}"/>
          </ac:picMkLst>
        </pc:picChg>
        <pc:picChg chg="add del">
          <ac:chgData name="sowjanya kamineni" userId="270a5678a12fdcbe" providerId="LiveId" clId="{70CB82B3-D626-45B1-B870-B84F3A2FDDDC}" dt="2023-12-05T17:22:54.227" v="231" actId="26606"/>
          <ac:picMkLst>
            <pc:docMk/>
            <pc:sldMk cId="2605969437" sldId="417"/>
            <ac:picMk id="29" creationId="{16EFE474-4FE0-4E8F-8F09-5ED2C9E76A84}"/>
          </ac:picMkLst>
        </pc:picChg>
        <pc:picChg chg="add del">
          <ac:chgData name="sowjanya kamineni" userId="270a5678a12fdcbe" providerId="LiveId" clId="{70CB82B3-D626-45B1-B870-B84F3A2FDDDC}" dt="2023-12-05T17:22:43.421" v="228" actId="26606"/>
          <ac:picMkLst>
            <pc:docMk/>
            <pc:sldMk cId="2605969437" sldId="417"/>
            <ac:picMk id="38" creationId="{012FDCFE-9AD2-4D8A-8CBF-B3AA37EBF6DD}"/>
          </ac:picMkLst>
        </pc:picChg>
        <pc:picChg chg="add del">
          <ac:chgData name="sowjanya kamineni" userId="270a5678a12fdcbe" providerId="LiveId" clId="{70CB82B3-D626-45B1-B870-B84F3A2FDDDC}" dt="2023-12-05T17:22:43.421" v="228" actId="26606"/>
          <ac:picMkLst>
            <pc:docMk/>
            <pc:sldMk cId="2605969437" sldId="417"/>
            <ac:picMk id="56" creationId="{16EFE474-4FE0-4E8F-8F09-5ED2C9E76A84}"/>
          </ac:picMkLst>
        </pc:picChg>
        <pc:picChg chg="add del">
          <ac:chgData name="sowjanya kamineni" userId="270a5678a12fdcbe" providerId="LiveId" clId="{70CB82B3-D626-45B1-B870-B84F3A2FDDDC}" dt="2023-12-05T17:22:54.196" v="230" actId="26606"/>
          <ac:picMkLst>
            <pc:docMk/>
            <pc:sldMk cId="2605969437" sldId="417"/>
            <ac:picMk id="61" creationId="{012FDCFE-9AD2-4D8A-8CBF-B3AA37EBF6DD}"/>
          </ac:picMkLst>
        </pc:picChg>
        <pc:picChg chg="add del">
          <ac:chgData name="sowjanya kamineni" userId="270a5678a12fdcbe" providerId="LiveId" clId="{70CB82B3-D626-45B1-B870-B84F3A2FDDDC}" dt="2023-12-05T17:22:54.196" v="230" actId="26606"/>
          <ac:picMkLst>
            <pc:docMk/>
            <pc:sldMk cId="2605969437" sldId="417"/>
            <ac:picMk id="70" creationId="{FC7852F8-6371-4D0E-ADF1-AD67B8FD8F9E}"/>
          </ac:picMkLst>
        </pc:picChg>
        <pc:picChg chg="add">
          <ac:chgData name="sowjanya kamineni" userId="270a5678a12fdcbe" providerId="LiveId" clId="{70CB82B3-D626-45B1-B870-B84F3A2FDDDC}" dt="2023-12-05T17:22:54.227" v="231" actId="26606"/>
          <ac:picMkLst>
            <pc:docMk/>
            <pc:sldMk cId="2605969437" sldId="417"/>
            <ac:picMk id="74" creationId="{B591CDC5-6B61-4116-B3B5-0FF42B6E606D}"/>
          </ac:picMkLst>
        </pc:picChg>
        <pc:cxnChg chg="add del">
          <ac:chgData name="sowjanya kamineni" userId="270a5678a12fdcbe" providerId="LiveId" clId="{70CB82B3-D626-45B1-B870-B84F3A2FDDDC}" dt="2023-12-05T17:22:54.227" v="231" actId="26606"/>
          <ac:cxnSpMkLst>
            <pc:docMk/>
            <pc:sldMk cId="2605969437" sldId="417"/>
            <ac:cxnSpMk id="13" creationId="{FBD463FC-4CA8-4FF4-85A3-AF9F4B98D210}"/>
          </ac:cxnSpMkLst>
        </pc:cxnChg>
        <pc:cxnChg chg="add del">
          <ac:chgData name="sowjanya kamineni" userId="270a5678a12fdcbe" providerId="LiveId" clId="{70CB82B3-D626-45B1-B870-B84F3A2FDDDC}" dt="2023-12-05T17:22:54.227" v="231" actId="26606"/>
          <ac:cxnSpMkLst>
            <pc:docMk/>
            <pc:sldMk cId="2605969437" sldId="417"/>
            <ac:cxnSpMk id="15" creationId="{BECF35C3-8B44-4F4B-BD25-4C01823DB22A}"/>
          </ac:cxnSpMkLst>
        </pc:cxnChg>
        <pc:cxnChg chg="add del">
          <ac:chgData name="sowjanya kamineni" userId="270a5678a12fdcbe" providerId="LiveId" clId="{70CB82B3-D626-45B1-B870-B84F3A2FDDDC}" dt="2023-12-05T17:22:54.227" v="231" actId="26606"/>
          <ac:cxnSpMkLst>
            <pc:docMk/>
            <pc:sldMk cId="2605969437" sldId="417"/>
            <ac:cxnSpMk id="21" creationId="{EE68D41B-9286-479F-9AB7-678C8E348D71}"/>
          </ac:cxnSpMkLst>
        </pc:cxnChg>
        <pc:cxnChg chg="add del">
          <ac:chgData name="sowjanya kamineni" userId="270a5678a12fdcbe" providerId="LiveId" clId="{70CB82B3-D626-45B1-B870-B84F3A2FDDDC}" dt="2023-12-05T17:22:54.227" v="231" actId="26606"/>
          <ac:cxnSpMkLst>
            <pc:docMk/>
            <pc:sldMk cId="2605969437" sldId="417"/>
            <ac:cxnSpMk id="31" creationId="{CF8B8C81-54DC-4AF5-B682-3A2C70A6B55C}"/>
          </ac:cxnSpMkLst>
        </pc:cxnChg>
        <pc:cxnChg chg="add del">
          <ac:chgData name="sowjanya kamineni" userId="270a5678a12fdcbe" providerId="LiveId" clId="{70CB82B3-D626-45B1-B870-B84F3A2FDDDC}" dt="2023-12-05T17:22:43.421" v="228" actId="26606"/>
          <ac:cxnSpMkLst>
            <pc:docMk/>
            <pc:sldMk cId="2605969437" sldId="417"/>
            <ac:cxnSpMk id="40" creationId="{FBD463FC-4CA8-4FF4-85A3-AF9F4B98D210}"/>
          </ac:cxnSpMkLst>
        </pc:cxnChg>
        <pc:cxnChg chg="add del">
          <ac:chgData name="sowjanya kamineni" userId="270a5678a12fdcbe" providerId="LiveId" clId="{70CB82B3-D626-45B1-B870-B84F3A2FDDDC}" dt="2023-12-05T17:22:43.421" v="228" actId="26606"/>
          <ac:cxnSpMkLst>
            <pc:docMk/>
            <pc:sldMk cId="2605969437" sldId="417"/>
            <ac:cxnSpMk id="42" creationId="{BECF35C3-8B44-4F4B-BD25-4C01823DB22A}"/>
          </ac:cxnSpMkLst>
        </pc:cxnChg>
        <pc:cxnChg chg="add del">
          <ac:chgData name="sowjanya kamineni" userId="270a5678a12fdcbe" providerId="LiveId" clId="{70CB82B3-D626-45B1-B870-B84F3A2FDDDC}" dt="2023-12-05T17:22:43.421" v="228" actId="26606"/>
          <ac:cxnSpMkLst>
            <pc:docMk/>
            <pc:sldMk cId="2605969437" sldId="417"/>
            <ac:cxnSpMk id="48" creationId="{EE68D41B-9286-479F-9AB7-678C8E348D71}"/>
          </ac:cxnSpMkLst>
        </pc:cxnChg>
        <pc:cxnChg chg="add del">
          <ac:chgData name="sowjanya kamineni" userId="270a5678a12fdcbe" providerId="LiveId" clId="{70CB82B3-D626-45B1-B870-B84F3A2FDDDC}" dt="2023-12-05T17:22:43.421" v="228" actId="26606"/>
          <ac:cxnSpMkLst>
            <pc:docMk/>
            <pc:sldMk cId="2605969437" sldId="417"/>
            <ac:cxnSpMk id="58" creationId="{CF8B8C81-54DC-4AF5-B682-3A2C70A6B55C}"/>
          </ac:cxnSpMkLst>
        </pc:cxnChg>
        <pc:cxnChg chg="add del">
          <ac:chgData name="sowjanya kamineni" userId="270a5678a12fdcbe" providerId="LiveId" clId="{70CB82B3-D626-45B1-B870-B84F3A2FDDDC}" dt="2023-12-05T17:22:54.196" v="230" actId="26606"/>
          <ac:cxnSpMkLst>
            <pc:docMk/>
            <pc:sldMk cId="2605969437" sldId="417"/>
            <ac:cxnSpMk id="62" creationId="{FBD463FC-4CA8-4FF4-85A3-AF9F4B98D210}"/>
          </ac:cxnSpMkLst>
        </pc:cxnChg>
        <pc:cxnChg chg="add del">
          <ac:chgData name="sowjanya kamineni" userId="270a5678a12fdcbe" providerId="LiveId" clId="{70CB82B3-D626-45B1-B870-B84F3A2FDDDC}" dt="2023-12-05T17:22:54.196" v="230" actId="26606"/>
          <ac:cxnSpMkLst>
            <pc:docMk/>
            <pc:sldMk cId="2605969437" sldId="417"/>
            <ac:cxnSpMk id="63" creationId="{BECF35C3-8B44-4F4B-BD25-4C01823DB22A}"/>
          </ac:cxnSpMkLst>
        </pc:cxnChg>
        <pc:cxnChg chg="add del">
          <ac:chgData name="sowjanya kamineni" userId="270a5678a12fdcbe" providerId="LiveId" clId="{70CB82B3-D626-45B1-B870-B84F3A2FDDDC}" dt="2023-12-05T17:22:54.196" v="230" actId="26606"/>
          <ac:cxnSpMkLst>
            <pc:docMk/>
            <pc:sldMk cId="2605969437" sldId="417"/>
            <ac:cxnSpMk id="69" creationId="{BFAC20BB-5902-4D8F-9A2A-E4B516EF39DE}"/>
          </ac:cxnSpMkLst>
        </pc:cxnChg>
        <pc:cxnChg chg="add del">
          <ac:chgData name="sowjanya kamineni" userId="270a5678a12fdcbe" providerId="LiveId" clId="{70CB82B3-D626-45B1-B870-B84F3A2FDDDC}" dt="2023-12-05T17:22:54.196" v="230" actId="26606"/>
          <ac:cxnSpMkLst>
            <pc:docMk/>
            <pc:sldMk cId="2605969437" sldId="417"/>
            <ac:cxnSpMk id="71" creationId="{60356817-A471-4572-AE96-579F6D6BFD9B}"/>
          </ac:cxnSpMkLst>
        </pc:cxnChg>
        <pc:cxnChg chg="add">
          <ac:chgData name="sowjanya kamineni" userId="270a5678a12fdcbe" providerId="LiveId" clId="{70CB82B3-D626-45B1-B870-B84F3A2FDDDC}" dt="2023-12-05T17:22:54.227" v="231" actId="26606"/>
          <ac:cxnSpMkLst>
            <pc:docMk/>
            <pc:sldMk cId="2605969437" sldId="417"/>
            <ac:cxnSpMk id="75" creationId="{25B08984-5BEB-422F-A364-2B41E6A516EB}"/>
          </ac:cxnSpMkLst>
        </pc:cxnChg>
        <pc:cxnChg chg="add">
          <ac:chgData name="sowjanya kamineni" userId="270a5678a12fdcbe" providerId="LiveId" clId="{70CB82B3-D626-45B1-B870-B84F3A2FDDDC}" dt="2023-12-05T17:22:54.227" v="231" actId="26606"/>
          <ac:cxnSpMkLst>
            <pc:docMk/>
            <pc:sldMk cId="2605969437" sldId="417"/>
            <ac:cxnSpMk id="76" creationId="{A8F413B1-54E0-4B16-92AB-1CC5C7D645BC}"/>
          </ac:cxnSpMkLst>
        </pc:cxnChg>
        <pc:cxnChg chg="add">
          <ac:chgData name="sowjanya kamineni" userId="270a5678a12fdcbe" providerId="LiveId" clId="{70CB82B3-D626-45B1-B870-B84F3A2FDDDC}" dt="2023-12-05T17:22:54.227" v="231" actId="26606"/>
          <ac:cxnSpMkLst>
            <pc:docMk/>
            <pc:sldMk cId="2605969437" sldId="417"/>
            <ac:cxnSpMk id="78" creationId="{3781A10F-5DF6-4C9B-AE0B-5249E4399D26}"/>
          </ac:cxnSpMkLst>
        </pc:cxnChg>
      </pc:sldChg>
      <pc:sldChg chg="addSp delSp modSp new mod setBg setClrOvrMap">
        <pc:chgData name="sowjanya kamineni" userId="270a5678a12fdcbe" providerId="LiveId" clId="{70CB82B3-D626-45B1-B870-B84F3A2FDDDC}" dt="2023-12-05T17:06:39.657" v="112" actId="255"/>
        <pc:sldMkLst>
          <pc:docMk/>
          <pc:sldMk cId="1187059492" sldId="418"/>
        </pc:sldMkLst>
        <pc:spChg chg="del">
          <ac:chgData name="sowjanya kamineni" userId="270a5678a12fdcbe" providerId="LiveId" clId="{70CB82B3-D626-45B1-B870-B84F3A2FDDDC}" dt="2023-12-05T17:00:09.989" v="54" actId="478"/>
          <ac:spMkLst>
            <pc:docMk/>
            <pc:sldMk cId="1187059492" sldId="418"/>
            <ac:spMk id="2" creationId="{A878BD0E-9261-9598-7156-E815B06E4994}"/>
          </ac:spMkLst>
        </pc:spChg>
        <pc:spChg chg="del">
          <ac:chgData name="sowjanya kamineni" userId="270a5678a12fdcbe" providerId="LiveId" clId="{70CB82B3-D626-45B1-B870-B84F3A2FDDDC}" dt="2023-12-05T17:00:06.295" v="53" actId="478"/>
          <ac:spMkLst>
            <pc:docMk/>
            <pc:sldMk cId="1187059492" sldId="418"/>
            <ac:spMk id="3" creationId="{8B130537-4008-24DD-C6C2-7FDFE41EAB11}"/>
          </ac:spMkLst>
        </pc:spChg>
        <pc:spChg chg="del mod">
          <ac:chgData name="sowjanya kamineni" userId="270a5678a12fdcbe" providerId="LiveId" clId="{70CB82B3-D626-45B1-B870-B84F3A2FDDDC}" dt="2023-12-05T17:00:38.236" v="60" actId="478"/>
          <ac:spMkLst>
            <pc:docMk/>
            <pc:sldMk cId="1187059492" sldId="418"/>
            <ac:spMk id="4" creationId="{D8F0B66C-9C21-241D-E38C-FCB77634B117}"/>
          </ac:spMkLst>
        </pc:spChg>
        <pc:spChg chg="add del mod">
          <ac:chgData name="sowjanya kamineni" userId="270a5678a12fdcbe" providerId="LiveId" clId="{70CB82B3-D626-45B1-B870-B84F3A2FDDDC}" dt="2023-12-05T17:05:20.572" v="104" actId="26606"/>
          <ac:spMkLst>
            <pc:docMk/>
            <pc:sldMk cId="1187059492" sldId="418"/>
            <ac:spMk id="5" creationId="{1CCCFD60-22BE-4592-873D-300FB384A0CB}"/>
          </ac:spMkLst>
        </pc:spChg>
        <pc:spChg chg="add del">
          <ac:chgData name="sowjanya kamineni" userId="270a5678a12fdcbe" providerId="LiveId" clId="{70CB82B3-D626-45B1-B870-B84F3A2FDDDC}" dt="2023-12-05T17:05:20.541" v="103" actId="26606"/>
          <ac:spMkLst>
            <pc:docMk/>
            <pc:sldMk cId="1187059492" sldId="418"/>
            <ac:spMk id="11" creationId="{17424F32-2789-4FF9-8E8A-1252284BF600}"/>
          </ac:spMkLst>
        </pc:spChg>
        <pc:spChg chg="add del">
          <ac:chgData name="sowjanya kamineni" userId="270a5678a12fdcbe" providerId="LiveId" clId="{70CB82B3-D626-45B1-B870-B84F3A2FDDDC}" dt="2023-12-05T17:05:20.541" v="103" actId="26606"/>
          <ac:spMkLst>
            <pc:docMk/>
            <pc:sldMk cId="1187059492" sldId="418"/>
            <ac:spMk id="19" creationId="{32D32A60-013B-47A8-8833-D2424080917B}"/>
          </ac:spMkLst>
        </pc:spChg>
        <pc:spChg chg="add del">
          <ac:chgData name="sowjanya kamineni" userId="270a5678a12fdcbe" providerId="LiveId" clId="{70CB82B3-D626-45B1-B870-B84F3A2FDDDC}" dt="2023-12-05T17:05:20.541" v="103" actId="26606"/>
          <ac:spMkLst>
            <pc:docMk/>
            <pc:sldMk cId="1187059492" sldId="418"/>
            <ac:spMk id="21" creationId="{AE27932B-B694-4C4C-90D7-A0333A7C5876}"/>
          </ac:spMkLst>
        </pc:spChg>
        <pc:spChg chg="add del">
          <ac:chgData name="sowjanya kamineni" userId="270a5678a12fdcbe" providerId="LiveId" clId="{70CB82B3-D626-45B1-B870-B84F3A2FDDDC}" dt="2023-12-05T17:05:20.541" v="103" actId="26606"/>
          <ac:spMkLst>
            <pc:docMk/>
            <pc:sldMk cId="1187059492" sldId="418"/>
            <ac:spMk id="25" creationId="{A9DA474E-6B91-4200-840F-0257B2358A75}"/>
          </ac:spMkLst>
        </pc:spChg>
        <pc:spChg chg="add">
          <ac:chgData name="sowjanya kamineni" userId="270a5678a12fdcbe" providerId="LiveId" clId="{70CB82B3-D626-45B1-B870-B84F3A2FDDDC}" dt="2023-12-05T17:05:20.572" v="104" actId="26606"/>
          <ac:spMkLst>
            <pc:docMk/>
            <pc:sldMk cId="1187059492" sldId="418"/>
            <ac:spMk id="31" creationId="{1CE580D1-F917-4567-AFB4-99AA9B52ADF0}"/>
          </ac:spMkLst>
        </pc:spChg>
        <pc:spChg chg="add">
          <ac:chgData name="sowjanya kamineni" userId="270a5678a12fdcbe" providerId="LiveId" clId="{70CB82B3-D626-45B1-B870-B84F3A2FDDDC}" dt="2023-12-05T17:05:20.572" v="104" actId="26606"/>
          <ac:spMkLst>
            <pc:docMk/>
            <pc:sldMk cId="1187059492" sldId="418"/>
            <ac:spMk id="35" creationId="{C6870151-9189-4C3A-8379-EF3D95827A0A}"/>
          </ac:spMkLst>
        </pc:spChg>
        <pc:spChg chg="add">
          <ac:chgData name="sowjanya kamineni" userId="270a5678a12fdcbe" providerId="LiveId" clId="{70CB82B3-D626-45B1-B870-B84F3A2FDDDC}" dt="2023-12-05T17:05:20.572" v="104" actId="26606"/>
          <ac:spMkLst>
            <pc:docMk/>
            <pc:sldMk cId="1187059492" sldId="418"/>
            <ac:spMk id="37" creationId="{123EA69C-102A-4DD0-9547-05DCD271D159}"/>
          </ac:spMkLst>
        </pc:spChg>
        <pc:spChg chg="add">
          <ac:chgData name="sowjanya kamineni" userId="270a5678a12fdcbe" providerId="LiveId" clId="{70CB82B3-D626-45B1-B870-B84F3A2FDDDC}" dt="2023-12-05T17:05:20.572" v="104" actId="26606"/>
          <ac:spMkLst>
            <pc:docMk/>
            <pc:sldMk cId="1187059492" sldId="418"/>
            <ac:spMk id="38" creationId="{6A862265-5CA3-4C40-8582-7534C3B03C2A}"/>
          </ac:spMkLst>
        </pc:spChg>
        <pc:spChg chg="add">
          <ac:chgData name="sowjanya kamineni" userId="270a5678a12fdcbe" providerId="LiveId" clId="{70CB82B3-D626-45B1-B870-B84F3A2FDDDC}" dt="2023-12-05T17:05:20.572" v="104" actId="26606"/>
          <ac:spMkLst>
            <pc:docMk/>
            <pc:sldMk cId="1187059492" sldId="418"/>
            <ac:spMk id="39" creationId="{600EF80B-0391-4082-9AF5-F15B091B4CE9}"/>
          </ac:spMkLst>
        </pc:spChg>
        <pc:spChg chg="add mod">
          <ac:chgData name="sowjanya kamineni" userId="270a5678a12fdcbe" providerId="LiveId" clId="{70CB82B3-D626-45B1-B870-B84F3A2FDDDC}" dt="2023-12-05T17:06:39.657" v="112" actId="255"/>
          <ac:spMkLst>
            <pc:docMk/>
            <pc:sldMk cId="1187059492" sldId="418"/>
            <ac:spMk id="41" creationId="{1CCCFD60-22BE-4592-873D-300FB384A0CB}"/>
          </ac:spMkLst>
        </pc:spChg>
        <pc:spChg chg="add">
          <ac:chgData name="sowjanya kamineni" userId="270a5678a12fdcbe" providerId="LiveId" clId="{70CB82B3-D626-45B1-B870-B84F3A2FDDDC}" dt="2023-12-05T17:05:20.572" v="104" actId="26606"/>
          <ac:spMkLst>
            <pc:docMk/>
            <pc:sldMk cId="1187059492" sldId="418"/>
            <ac:spMk id="42" creationId="{3FBF03E8-C602-4192-9C52-F84B29FDCC88}"/>
          </ac:spMkLst>
        </pc:spChg>
        <pc:graphicFrameChg chg="add del">
          <ac:chgData name="sowjanya kamineni" userId="270a5678a12fdcbe" providerId="LiveId" clId="{70CB82B3-D626-45B1-B870-B84F3A2FDDDC}" dt="2023-12-05T17:05:20.541" v="103" actId="26606"/>
          <ac:graphicFrameMkLst>
            <pc:docMk/>
            <pc:sldMk cId="1187059492" sldId="418"/>
            <ac:graphicFrameMk id="7" creationId="{765810E8-5A37-E8FD-A6F7-0E7B0E10127E}"/>
          </ac:graphicFrameMkLst>
        </pc:graphicFrameChg>
        <pc:picChg chg="add del">
          <ac:chgData name="sowjanya kamineni" userId="270a5678a12fdcbe" providerId="LiveId" clId="{70CB82B3-D626-45B1-B870-B84F3A2FDDDC}" dt="2023-12-05T17:05:20.541" v="103" actId="26606"/>
          <ac:picMkLst>
            <pc:docMk/>
            <pc:sldMk cId="1187059492" sldId="418"/>
            <ac:picMk id="13" creationId="{D708C46E-BB60-4B97-8327-D3A475C008E5}"/>
          </ac:picMkLst>
        </pc:picChg>
        <pc:picChg chg="add del">
          <ac:chgData name="sowjanya kamineni" userId="270a5678a12fdcbe" providerId="LiveId" clId="{70CB82B3-D626-45B1-B870-B84F3A2FDDDC}" dt="2023-12-05T17:05:20.541" v="103" actId="26606"/>
          <ac:picMkLst>
            <pc:docMk/>
            <pc:sldMk cId="1187059492" sldId="418"/>
            <ac:picMk id="27" creationId="{DF63C9AD-AE6E-4512-8171-91612E84CCFB}"/>
          </ac:picMkLst>
        </pc:picChg>
        <pc:picChg chg="add">
          <ac:chgData name="sowjanya kamineni" userId="270a5678a12fdcbe" providerId="LiveId" clId="{70CB82B3-D626-45B1-B870-B84F3A2FDDDC}" dt="2023-12-05T17:05:20.572" v="104" actId="26606"/>
          <ac:picMkLst>
            <pc:docMk/>
            <pc:sldMk cId="1187059492" sldId="418"/>
            <ac:picMk id="32" creationId="{1F5620B8-A2D8-4568-B566-F0453A0D9167}"/>
          </ac:picMkLst>
        </pc:picChg>
        <pc:picChg chg="add mod">
          <ac:chgData name="sowjanya kamineni" userId="270a5678a12fdcbe" providerId="LiveId" clId="{70CB82B3-D626-45B1-B870-B84F3A2FDDDC}" dt="2023-12-05T17:06:17.743" v="110" actId="1076"/>
          <ac:picMkLst>
            <pc:docMk/>
            <pc:sldMk cId="1187059492" sldId="418"/>
            <ac:picMk id="36" creationId="{0AC18A34-234E-DD6F-5BCE-12574691C45B}"/>
          </ac:picMkLst>
        </pc:picChg>
        <pc:cxnChg chg="add del">
          <ac:chgData name="sowjanya kamineni" userId="270a5678a12fdcbe" providerId="LiveId" clId="{70CB82B3-D626-45B1-B870-B84F3A2FDDDC}" dt="2023-12-05T17:05:20.541" v="103" actId="26606"/>
          <ac:cxnSpMkLst>
            <pc:docMk/>
            <pc:sldMk cId="1187059492" sldId="418"/>
            <ac:cxnSpMk id="15" creationId="{8042755C-F24C-4D08-8E4C-E646382C3634}"/>
          </ac:cxnSpMkLst>
        </pc:cxnChg>
        <pc:cxnChg chg="add del">
          <ac:chgData name="sowjanya kamineni" userId="270a5678a12fdcbe" providerId="LiveId" clId="{70CB82B3-D626-45B1-B870-B84F3A2FDDDC}" dt="2023-12-05T17:05:20.541" v="103" actId="26606"/>
          <ac:cxnSpMkLst>
            <pc:docMk/>
            <pc:sldMk cId="1187059492" sldId="418"/>
            <ac:cxnSpMk id="17" creationId="{63E94A00-1A92-47F4-9E2D-E51DFF9016D4}"/>
          </ac:cxnSpMkLst>
        </pc:cxnChg>
        <pc:cxnChg chg="add del">
          <ac:chgData name="sowjanya kamineni" userId="270a5678a12fdcbe" providerId="LiveId" clId="{70CB82B3-D626-45B1-B870-B84F3A2FDDDC}" dt="2023-12-05T17:05:20.541" v="103" actId="26606"/>
          <ac:cxnSpMkLst>
            <pc:docMk/>
            <pc:sldMk cId="1187059492" sldId="418"/>
            <ac:cxnSpMk id="23" creationId="{9EBB0476-5CF0-4F44-8D68-5D42D7AEE43A}"/>
          </ac:cxnSpMkLst>
        </pc:cxnChg>
        <pc:cxnChg chg="add del">
          <ac:chgData name="sowjanya kamineni" userId="270a5678a12fdcbe" providerId="LiveId" clId="{70CB82B3-D626-45B1-B870-B84F3A2FDDDC}" dt="2023-12-05T17:05:20.541" v="103" actId="26606"/>
          <ac:cxnSpMkLst>
            <pc:docMk/>
            <pc:sldMk cId="1187059492" sldId="418"/>
            <ac:cxnSpMk id="29" creationId="{FE1A49CE-B63D-457A-A180-1C883E1A63D2}"/>
          </ac:cxnSpMkLst>
        </pc:cxnChg>
        <pc:cxnChg chg="add">
          <ac:chgData name="sowjanya kamineni" userId="270a5678a12fdcbe" providerId="LiveId" clId="{70CB82B3-D626-45B1-B870-B84F3A2FDDDC}" dt="2023-12-05T17:05:20.572" v="104" actId="26606"/>
          <ac:cxnSpMkLst>
            <pc:docMk/>
            <pc:sldMk cId="1187059492" sldId="418"/>
            <ac:cxnSpMk id="33" creationId="{1C7D2BA4-4B7A-4596-8BCC-5CF715423894}"/>
          </ac:cxnSpMkLst>
        </pc:cxnChg>
        <pc:cxnChg chg="add">
          <ac:chgData name="sowjanya kamineni" userId="270a5678a12fdcbe" providerId="LiveId" clId="{70CB82B3-D626-45B1-B870-B84F3A2FDDDC}" dt="2023-12-05T17:05:20.572" v="104" actId="26606"/>
          <ac:cxnSpMkLst>
            <pc:docMk/>
            <pc:sldMk cId="1187059492" sldId="418"/>
            <ac:cxnSpMk id="34" creationId="{C9D4B225-18E9-4C5B-94D8-2ABE6D161E4A}"/>
          </ac:cxnSpMkLst>
        </pc:cxnChg>
        <pc:cxnChg chg="add">
          <ac:chgData name="sowjanya kamineni" userId="270a5678a12fdcbe" providerId="LiveId" clId="{70CB82B3-D626-45B1-B870-B84F3A2FDDDC}" dt="2023-12-05T17:05:20.572" v="104" actId="26606"/>
          <ac:cxnSpMkLst>
            <pc:docMk/>
            <pc:sldMk cId="1187059492" sldId="418"/>
            <ac:cxnSpMk id="40" creationId="{D33AC32D-5F44-45F7-A0BD-7C11A86BED57}"/>
          </ac:cxnSpMkLst>
        </pc:cxnChg>
      </pc:sldChg>
      <pc:sldChg chg="addSp delSp modSp new del mod">
        <pc:chgData name="sowjanya kamineni" userId="270a5678a12fdcbe" providerId="LiveId" clId="{70CB82B3-D626-45B1-B870-B84F3A2FDDDC}" dt="2023-12-05T17:05:00.998" v="101" actId="47"/>
        <pc:sldMkLst>
          <pc:docMk/>
          <pc:sldMk cId="2926650225" sldId="419"/>
        </pc:sldMkLst>
        <pc:spChg chg="del">
          <ac:chgData name="sowjanya kamineni" userId="270a5678a12fdcbe" providerId="LiveId" clId="{70CB82B3-D626-45B1-B870-B84F3A2FDDDC}" dt="2023-12-05T17:02:57.602" v="75" actId="478"/>
          <ac:spMkLst>
            <pc:docMk/>
            <pc:sldMk cId="2926650225" sldId="419"/>
            <ac:spMk id="2" creationId="{89D28121-1A66-ACF3-E2EB-CD2D512DD6D5}"/>
          </ac:spMkLst>
        </pc:spChg>
        <pc:spChg chg="del">
          <ac:chgData name="sowjanya kamineni" userId="270a5678a12fdcbe" providerId="LiveId" clId="{70CB82B3-D626-45B1-B870-B84F3A2FDDDC}" dt="2023-12-05T17:02:54.099" v="74" actId="478"/>
          <ac:spMkLst>
            <pc:docMk/>
            <pc:sldMk cId="2926650225" sldId="419"/>
            <ac:spMk id="3" creationId="{373E8D98-EC22-82FF-E129-D9F6577D35EF}"/>
          </ac:spMkLst>
        </pc:spChg>
        <pc:spChg chg="del">
          <ac:chgData name="sowjanya kamineni" userId="270a5678a12fdcbe" providerId="LiveId" clId="{70CB82B3-D626-45B1-B870-B84F3A2FDDDC}" dt="2023-12-05T17:03:03.174" v="76" actId="478"/>
          <ac:spMkLst>
            <pc:docMk/>
            <pc:sldMk cId="2926650225" sldId="419"/>
            <ac:spMk id="4" creationId="{D74066CA-C153-E71F-B3FC-E18E8EE6B1B7}"/>
          </ac:spMkLst>
        </pc:spChg>
        <pc:spChg chg="add del mod">
          <ac:chgData name="sowjanya kamineni" userId="270a5678a12fdcbe" providerId="LiveId" clId="{70CB82B3-D626-45B1-B870-B84F3A2FDDDC}" dt="2023-12-05T17:03:55.844" v="80" actId="21"/>
          <ac:spMkLst>
            <pc:docMk/>
            <pc:sldMk cId="2926650225" sldId="419"/>
            <ac:spMk id="7" creationId="{90FF3FC1-3CCA-3724-5AB6-6ED6EF9506E5}"/>
          </ac:spMkLst>
        </pc:spChg>
        <pc:picChg chg="add del mod">
          <ac:chgData name="sowjanya kamineni" userId="270a5678a12fdcbe" providerId="LiveId" clId="{70CB82B3-D626-45B1-B870-B84F3A2FDDDC}" dt="2023-12-05T17:03:55.844" v="80" actId="21"/>
          <ac:picMkLst>
            <pc:docMk/>
            <pc:sldMk cId="2926650225" sldId="419"/>
            <ac:picMk id="6" creationId="{736D35CA-2B6C-C46E-5C74-A149CDA73E7D}"/>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700CF-9DB5-43DA-984B-10824091B97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8BC95F3-1019-46C6-9D53-B54BA6FB6D4F}">
      <dgm:prSet/>
      <dgm:spPr/>
      <dgm:t>
        <a:bodyPr/>
        <a:lstStyle/>
        <a:p>
          <a:r>
            <a:rPr lang="en-US"/>
            <a:t>Identifying the customer's needs or problems on early basics who may voluntarily churn and providing them retention incentives in form of discounts &amp; combo offers will help the organization to retain those customers and reduce revenue loss.  </a:t>
          </a:r>
        </a:p>
      </dgm:t>
    </dgm:pt>
    <dgm:pt modelId="{8531D5B2-CF12-4385-A53C-3695EC3AFF1A}" type="parTrans" cxnId="{FF55E1C9-3D79-411B-8DEF-7B6740106DD9}">
      <dgm:prSet/>
      <dgm:spPr/>
      <dgm:t>
        <a:bodyPr/>
        <a:lstStyle/>
        <a:p>
          <a:endParaRPr lang="en-US"/>
        </a:p>
      </dgm:t>
    </dgm:pt>
    <dgm:pt modelId="{B7E81DD6-B23D-4FAF-B32B-555ABFE0CB99}" type="sibTrans" cxnId="{FF55E1C9-3D79-411B-8DEF-7B6740106DD9}">
      <dgm:prSet/>
      <dgm:spPr/>
      <dgm:t>
        <a:bodyPr/>
        <a:lstStyle/>
        <a:p>
          <a:endParaRPr lang="en-US"/>
        </a:p>
      </dgm:t>
    </dgm:pt>
    <dgm:pt modelId="{F894144A-4A9E-46DD-BC59-97017DE05451}">
      <dgm:prSet/>
      <dgm:spPr/>
      <dgm:t>
        <a:bodyPr/>
        <a:lstStyle/>
        <a:p>
          <a:r>
            <a:rPr lang="en-US"/>
            <a:t>Proactive actions will prevent the loss of revenue for the company and will improve / retain the market share among the industry peers in terms of the number of active subscribers. </a:t>
          </a:r>
        </a:p>
      </dgm:t>
    </dgm:pt>
    <dgm:pt modelId="{63832ACF-2934-430D-9462-DCFA72E3BB44}" type="parTrans" cxnId="{C393018F-B3B4-489B-9641-7C931AC70777}">
      <dgm:prSet/>
      <dgm:spPr/>
      <dgm:t>
        <a:bodyPr/>
        <a:lstStyle/>
        <a:p>
          <a:endParaRPr lang="en-US"/>
        </a:p>
      </dgm:t>
    </dgm:pt>
    <dgm:pt modelId="{B1978A15-1592-4708-95CF-0FD4274A237F}" type="sibTrans" cxnId="{C393018F-B3B4-489B-9641-7C931AC70777}">
      <dgm:prSet/>
      <dgm:spPr/>
      <dgm:t>
        <a:bodyPr/>
        <a:lstStyle/>
        <a:p>
          <a:endParaRPr lang="en-US"/>
        </a:p>
      </dgm:t>
    </dgm:pt>
    <dgm:pt modelId="{767A45F8-859B-4A00-8E68-96BBA762791D}" type="pres">
      <dgm:prSet presAssocID="{953700CF-9DB5-43DA-984B-10824091B97D}" presName="hierChild1" presStyleCnt="0">
        <dgm:presLayoutVars>
          <dgm:chPref val="1"/>
          <dgm:dir/>
          <dgm:animOne val="branch"/>
          <dgm:animLvl val="lvl"/>
          <dgm:resizeHandles/>
        </dgm:presLayoutVars>
      </dgm:prSet>
      <dgm:spPr/>
    </dgm:pt>
    <dgm:pt modelId="{E6EE1AAB-98AE-4A1D-BB32-EF61F775DB1D}" type="pres">
      <dgm:prSet presAssocID="{A8BC95F3-1019-46C6-9D53-B54BA6FB6D4F}" presName="hierRoot1" presStyleCnt="0"/>
      <dgm:spPr/>
    </dgm:pt>
    <dgm:pt modelId="{2BCFE76D-4338-474E-82F1-675B7E3576BF}" type="pres">
      <dgm:prSet presAssocID="{A8BC95F3-1019-46C6-9D53-B54BA6FB6D4F}" presName="composite" presStyleCnt="0"/>
      <dgm:spPr/>
    </dgm:pt>
    <dgm:pt modelId="{1B0405C0-8DF4-47DC-9E71-1EFD40292CD5}" type="pres">
      <dgm:prSet presAssocID="{A8BC95F3-1019-46C6-9D53-B54BA6FB6D4F}" presName="background" presStyleLbl="node0" presStyleIdx="0" presStyleCnt="2"/>
      <dgm:spPr/>
    </dgm:pt>
    <dgm:pt modelId="{A8CD5B30-3561-4417-865A-E36D92BFE5D7}" type="pres">
      <dgm:prSet presAssocID="{A8BC95F3-1019-46C6-9D53-B54BA6FB6D4F}" presName="text" presStyleLbl="fgAcc0" presStyleIdx="0" presStyleCnt="2">
        <dgm:presLayoutVars>
          <dgm:chPref val="3"/>
        </dgm:presLayoutVars>
      </dgm:prSet>
      <dgm:spPr/>
    </dgm:pt>
    <dgm:pt modelId="{ED5484DB-CC29-4118-A63C-2D545785C782}" type="pres">
      <dgm:prSet presAssocID="{A8BC95F3-1019-46C6-9D53-B54BA6FB6D4F}" presName="hierChild2" presStyleCnt="0"/>
      <dgm:spPr/>
    </dgm:pt>
    <dgm:pt modelId="{E7155117-E318-4D49-ADEE-25B6B9467648}" type="pres">
      <dgm:prSet presAssocID="{F894144A-4A9E-46DD-BC59-97017DE05451}" presName="hierRoot1" presStyleCnt="0"/>
      <dgm:spPr/>
    </dgm:pt>
    <dgm:pt modelId="{B36D2927-F019-4029-BD9D-FD0B7482BA54}" type="pres">
      <dgm:prSet presAssocID="{F894144A-4A9E-46DD-BC59-97017DE05451}" presName="composite" presStyleCnt="0"/>
      <dgm:spPr/>
    </dgm:pt>
    <dgm:pt modelId="{ED08EB96-FA85-4927-B8E9-120E0199764A}" type="pres">
      <dgm:prSet presAssocID="{F894144A-4A9E-46DD-BC59-97017DE05451}" presName="background" presStyleLbl="node0" presStyleIdx="1" presStyleCnt="2"/>
      <dgm:spPr/>
    </dgm:pt>
    <dgm:pt modelId="{47810D60-1FDD-4F70-A6B1-326AAA1493C9}" type="pres">
      <dgm:prSet presAssocID="{F894144A-4A9E-46DD-BC59-97017DE05451}" presName="text" presStyleLbl="fgAcc0" presStyleIdx="1" presStyleCnt="2">
        <dgm:presLayoutVars>
          <dgm:chPref val="3"/>
        </dgm:presLayoutVars>
      </dgm:prSet>
      <dgm:spPr/>
    </dgm:pt>
    <dgm:pt modelId="{7BD1885C-0E55-4E5C-A8DB-C157966FE821}" type="pres">
      <dgm:prSet presAssocID="{F894144A-4A9E-46DD-BC59-97017DE05451}" presName="hierChild2" presStyleCnt="0"/>
      <dgm:spPr/>
    </dgm:pt>
  </dgm:ptLst>
  <dgm:cxnLst>
    <dgm:cxn modelId="{82473408-4D72-42AA-958C-FF61296D4267}" type="presOf" srcId="{A8BC95F3-1019-46C6-9D53-B54BA6FB6D4F}" destId="{A8CD5B30-3561-4417-865A-E36D92BFE5D7}" srcOrd="0" destOrd="0" presId="urn:microsoft.com/office/officeart/2005/8/layout/hierarchy1"/>
    <dgm:cxn modelId="{E42FD82C-7F77-4937-AFC5-5702B56C661F}" type="presOf" srcId="{F894144A-4A9E-46DD-BC59-97017DE05451}" destId="{47810D60-1FDD-4F70-A6B1-326AAA1493C9}" srcOrd="0" destOrd="0" presId="urn:microsoft.com/office/officeart/2005/8/layout/hierarchy1"/>
    <dgm:cxn modelId="{C393018F-B3B4-489B-9641-7C931AC70777}" srcId="{953700CF-9DB5-43DA-984B-10824091B97D}" destId="{F894144A-4A9E-46DD-BC59-97017DE05451}" srcOrd="1" destOrd="0" parTransId="{63832ACF-2934-430D-9462-DCFA72E3BB44}" sibTransId="{B1978A15-1592-4708-95CF-0FD4274A237F}"/>
    <dgm:cxn modelId="{FF55E1C9-3D79-411B-8DEF-7B6740106DD9}" srcId="{953700CF-9DB5-43DA-984B-10824091B97D}" destId="{A8BC95F3-1019-46C6-9D53-B54BA6FB6D4F}" srcOrd="0" destOrd="0" parTransId="{8531D5B2-CF12-4385-A53C-3695EC3AFF1A}" sibTransId="{B7E81DD6-B23D-4FAF-B32B-555ABFE0CB99}"/>
    <dgm:cxn modelId="{2D667BE4-BF21-4F8B-9B88-AD0C01867F7C}" type="presOf" srcId="{953700CF-9DB5-43DA-984B-10824091B97D}" destId="{767A45F8-859B-4A00-8E68-96BBA762791D}" srcOrd="0" destOrd="0" presId="urn:microsoft.com/office/officeart/2005/8/layout/hierarchy1"/>
    <dgm:cxn modelId="{129D92CC-C1A8-433E-9253-D2FB9D173859}" type="presParOf" srcId="{767A45F8-859B-4A00-8E68-96BBA762791D}" destId="{E6EE1AAB-98AE-4A1D-BB32-EF61F775DB1D}" srcOrd="0" destOrd="0" presId="urn:microsoft.com/office/officeart/2005/8/layout/hierarchy1"/>
    <dgm:cxn modelId="{E64AE844-F414-4D95-9D91-1B4DB6A6D0D2}" type="presParOf" srcId="{E6EE1AAB-98AE-4A1D-BB32-EF61F775DB1D}" destId="{2BCFE76D-4338-474E-82F1-675B7E3576BF}" srcOrd="0" destOrd="0" presId="urn:microsoft.com/office/officeart/2005/8/layout/hierarchy1"/>
    <dgm:cxn modelId="{D95E230E-8296-4DDB-AC07-039F968DC2BA}" type="presParOf" srcId="{2BCFE76D-4338-474E-82F1-675B7E3576BF}" destId="{1B0405C0-8DF4-47DC-9E71-1EFD40292CD5}" srcOrd="0" destOrd="0" presId="urn:microsoft.com/office/officeart/2005/8/layout/hierarchy1"/>
    <dgm:cxn modelId="{B27EB200-0593-4CB0-AD5C-F7A2D3B191C2}" type="presParOf" srcId="{2BCFE76D-4338-474E-82F1-675B7E3576BF}" destId="{A8CD5B30-3561-4417-865A-E36D92BFE5D7}" srcOrd="1" destOrd="0" presId="urn:microsoft.com/office/officeart/2005/8/layout/hierarchy1"/>
    <dgm:cxn modelId="{8F52CB51-9F15-43A9-BD5E-0C7CD0421FDC}" type="presParOf" srcId="{E6EE1AAB-98AE-4A1D-BB32-EF61F775DB1D}" destId="{ED5484DB-CC29-4118-A63C-2D545785C782}" srcOrd="1" destOrd="0" presId="urn:microsoft.com/office/officeart/2005/8/layout/hierarchy1"/>
    <dgm:cxn modelId="{46E79939-90BA-45A8-B353-950A86D3BC39}" type="presParOf" srcId="{767A45F8-859B-4A00-8E68-96BBA762791D}" destId="{E7155117-E318-4D49-ADEE-25B6B9467648}" srcOrd="1" destOrd="0" presId="urn:microsoft.com/office/officeart/2005/8/layout/hierarchy1"/>
    <dgm:cxn modelId="{48ED915E-44FD-4C1A-91D8-44D0AD33D94B}" type="presParOf" srcId="{E7155117-E318-4D49-ADEE-25B6B9467648}" destId="{B36D2927-F019-4029-BD9D-FD0B7482BA54}" srcOrd="0" destOrd="0" presId="urn:microsoft.com/office/officeart/2005/8/layout/hierarchy1"/>
    <dgm:cxn modelId="{93F4B2B2-AA3E-4DEB-B108-2CE521E6D9FF}" type="presParOf" srcId="{B36D2927-F019-4029-BD9D-FD0B7482BA54}" destId="{ED08EB96-FA85-4927-B8E9-120E0199764A}" srcOrd="0" destOrd="0" presId="urn:microsoft.com/office/officeart/2005/8/layout/hierarchy1"/>
    <dgm:cxn modelId="{A4892583-CEB0-4F0D-8A04-7A583631757A}" type="presParOf" srcId="{B36D2927-F019-4029-BD9D-FD0B7482BA54}" destId="{47810D60-1FDD-4F70-A6B1-326AAA1493C9}" srcOrd="1" destOrd="0" presId="urn:microsoft.com/office/officeart/2005/8/layout/hierarchy1"/>
    <dgm:cxn modelId="{FDB74841-BFA1-4E53-85EF-BDBAFE93BE8D}" type="presParOf" srcId="{E7155117-E318-4D49-ADEE-25B6B9467648}" destId="{7BD1885C-0E55-4E5C-A8DB-C157966FE8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CBD721-0BE2-47CE-9F6E-1E7346B80D41}" type="doc">
      <dgm:prSet loTypeId="urn:microsoft.com/office/officeart/2005/8/layout/process4" loCatId="process" qsTypeId="urn:microsoft.com/office/officeart/2005/8/quickstyle/simple4" qsCatId="simple" csTypeId="urn:microsoft.com/office/officeart/2005/8/colors/accent6_2" csCatId="accent6" phldr="1"/>
      <dgm:spPr/>
      <dgm:t>
        <a:bodyPr/>
        <a:lstStyle/>
        <a:p>
          <a:endParaRPr lang="en-US"/>
        </a:p>
      </dgm:t>
    </dgm:pt>
    <dgm:pt modelId="{9C76E174-2595-4B8F-A915-D21470ADD6FE}">
      <dgm:prSet/>
      <dgm:spPr/>
      <dgm:t>
        <a:bodyPr/>
        <a:lstStyle/>
        <a:p>
          <a:pPr>
            <a:lnSpc>
              <a:spcPct val="100000"/>
            </a:lnSpc>
            <a:defRPr b="1"/>
          </a:pPr>
          <a:r>
            <a:rPr lang="en-US" b="1"/>
            <a:t>Business Understanding: </a:t>
          </a:r>
          <a:br>
            <a:rPr lang="en-US" b="1"/>
          </a:br>
          <a:endParaRPr lang="en-US"/>
        </a:p>
      </dgm:t>
    </dgm:pt>
    <dgm:pt modelId="{61C336D7-E556-4841-852B-F11E3815E243}" type="parTrans" cxnId="{0270C257-07F9-4E6F-9102-BAAA4435C838}">
      <dgm:prSet/>
      <dgm:spPr/>
      <dgm:t>
        <a:bodyPr/>
        <a:lstStyle/>
        <a:p>
          <a:endParaRPr lang="en-US"/>
        </a:p>
      </dgm:t>
    </dgm:pt>
    <dgm:pt modelId="{37B66F96-AF64-4FB9-A1B7-C8FFC40AC84E}" type="sibTrans" cxnId="{0270C257-07F9-4E6F-9102-BAAA4435C838}">
      <dgm:prSet/>
      <dgm:spPr/>
      <dgm:t>
        <a:bodyPr/>
        <a:lstStyle/>
        <a:p>
          <a:endParaRPr lang="en-US"/>
        </a:p>
      </dgm:t>
    </dgm:pt>
    <dgm:pt modelId="{F051978E-1989-4E02-8D84-2992D8F07C7E}">
      <dgm:prSet/>
      <dgm:spPr/>
      <dgm:t>
        <a:bodyPr/>
        <a:lstStyle/>
        <a:p>
          <a:pPr>
            <a:lnSpc>
              <a:spcPct val="100000"/>
            </a:lnSpc>
            <a:defRPr b="1"/>
          </a:pPr>
          <a:r>
            <a:rPr lang="en-US" dirty="0"/>
            <a:t>In this phase, we will work closely with stakeholders to understand the business problem thoroughly. Key activities include:</a:t>
          </a:r>
        </a:p>
      </dgm:t>
    </dgm:pt>
    <dgm:pt modelId="{2FC75436-D4FF-4C67-89D0-DCBB37A63BBF}" type="parTrans" cxnId="{6866D1E1-7AA7-4010-A08F-51EDC6444374}">
      <dgm:prSet/>
      <dgm:spPr/>
      <dgm:t>
        <a:bodyPr/>
        <a:lstStyle/>
        <a:p>
          <a:endParaRPr lang="en-US"/>
        </a:p>
      </dgm:t>
    </dgm:pt>
    <dgm:pt modelId="{6F4E28D6-9132-4CAA-81A6-57C29C5118E9}" type="sibTrans" cxnId="{6866D1E1-7AA7-4010-A08F-51EDC6444374}">
      <dgm:prSet/>
      <dgm:spPr/>
      <dgm:t>
        <a:bodyPr/>
        <a:lstStyle/>
        <a:p>
          <a:endParaRPr lang="en-US"/>
        </a:p>
      </dgm:t>
    </dgm:pt>
    <dgm:pt modelId="{61252196-CB05-410B-83A2-AD57DBFF7E6F}">
      <dgm:prSet/>
      <dgm:spPr/>
      <dgm:t>
        <a:bodyPr/>
        <a:lstStyle/>
        <a:p>
          <a:pPr>
            <a:lnSpc>
              <a:spcPct val="100000"/>
            </a:lnSpc>
          </a:pPr>
          <a:r>
            <a:rPr lang="en-US" dirty="0"/>
            <a:t>Defining the business objectives: What is the problem you are trying to solve, and what are the goals?</a:t>
          </a:r>
        </a:p>
      </dgm:t>
    </dgm:pt>
    <dgm:pt modelId="{06308062-7443-4C86-A3B6-58043115E7DD}" type="parTrans" cxnId="{6C05EDF5-347C-44FD-92A2-8FCE1A71D957}">
      <dgm:prSet/>
      <dgm:spPr/>
      <dgm:t>
        <a:bodyPr/>
        <a:lstStyle/>
        <a:p>
          <a:endParaRPr lang="en-US"/>
        </a:p>
      </dgm:t>
    </dgm:pt>
    <dgm:pt modelId="{0DBAEEEF-7240-434B-A3B1-D6973376D1EF}" type="sibTrans" cxnId="{6C05EDF5-347C-44FD-92A2-8FCE1A71D957}">
      <dgm:prSet/>
      <dgm:spPr/>
      <dgm:t>
        <a:bodyPr/>
        <a:lstStyle/>
        <a:p>
          <a:endParaRPr lang="en-US"/>
        </a:p>
      </dgm:t>
    </dgm:pt>
    <dgm:pt modelId="{98D1E1C1-A076-4097-B07B-FDB33B991D9D}">
      <dgm:prSet/>
      <dgm:spPr/>
      <dgm:t>
        <a:bodyPr/>
        <a:lstStyle/>
        <a:p>
          <a:pPr>
            <a:lnSpc>
              <a:spcPct val="100000"/>
            </a:lnSpc>
          </a:pPr>
          <a:r>
            <a:rPr lang="en-US" dirty="0"/>
            <a:t>Assessing the situation: What is the current state of the business, and how does the problem impact it?</a:t>
          </a:r>
        </a:p>
      </dgm:t>
    </dgm:pt>
    <dgm:pt modelId="{7FCD587D-F039-45C0-AC60-F5AA5DD33423}" type="parTrans" cxnId="{070E5036-1263-48B9-82E3-8C903BE6DC3D}">
      <dgm:prSet/>
      <dgm:spPr/>
      <dgm:t>
        <a:bodyPr/>
        <a:lstStyle/>
        <a:p>
          <a:endParaRPr lang="en-US"/>
        </a:p>
      </dgm:t>
    </dgm:pt>
    <dgm:pt modelId="{FB71026D-E71C-4B85-8C7B-7C68AFF00D6F}" type="sibTrans" cxnId="{070E5036-1263-48B9-82E3-8C903BE6DC3D}">
      <dgm:prSet/>
      <dgm:spPr/>
      <dgm:t>
        <a:bodyPr/>
        <a:lstStyle/>
        <a:p>
          <a:endParaRPr lang="en-US"/>
        </a:p>
      </dgm:t>
    </dgm:pt>
    <dgm:pt modelId="{282635BA-EFA7-47E4-B94E-D63C0A5794B8}">
      <dgm:prSet/>
      <dgm:spPr/>
      <dgm:t>
        <a:bodyPr/>
        <a:lstStyle/>
        <a:p>
          <a:pPr>
            <a:lnSpc>
              <a:spcPct val="100000"/>
            </a:lnSpc>
          </a:pPr>
          <a:r>
            <a:rPr lang="en-US" dirty="0"/>
            <a:t>Understanding constraints: Are there any limitations, such as budget or time constraints?</a:t>
          </a:r>
        </a:p>
      </dgm:t>
    </dgm:pt>
    <dgm:pt modelId="{475B57CC-74F8-48A3-B76B-1F3B9ECE11FE}" type="parTrans" cxnId="{A3FA3A7E-22C8-4ACB-B022-192D2BE838F0}">
      <dgm:prSet/>
      <dgm:spPr/>
      <dgm:t>
        <a:bodyPr/>
        <a:lstStyle/>
        <a:p>
          <a:endParaRPr lang="en-US"/>
        </a:p>
      </dgm:t>
    </dgm:pt>
    <dgm:pt modelId="{267DE5EF-5619-4C8B-9156-DB206AD92815}" type="sibTrans" cxnId="{A3FA3A7E-22C8-4ACB-B022-192D2BE838F0}">
      <dgm:prSet/>
      <dgm:spPr/>
      <dgm:t>
        <a:bodyPr/>
        <a:lstStyle/>
        <a:p>
          <a:endParaRPr lang="en-US"/>
        </a:p>
      </dgm:t>
    </dgm:pt>
    <dgm:pt modelId="{C6735863-DFDF-4A60-ADF9-25F290AC745F}" type="pres">
      <dgm:prSet presAssocID="{3ECBD721-0BE2-47CE-9F6E-1E7346B80D41}" presName="Name0" presStyleCnt="0">
        <dgm:presLayoutVars>
          <dgm:dir/>
          <dgm:animLvl val="lvl"/>
          <dgm:resizeHandles val="exact"/>
        </dgm:presLayoutVars>
      </dgm:prSet>
      <dgm:spPr/>
    </dgm:pt>
    <dgm:pt modelId="{D5A07820-CBB0-4271-AF04-A3F8193248D8}" type="pres">
      <dgm:prSet presAssocID="{F051978E-1989-4E02-8D84-2992D8F07C7E}" presName="boxAndChildren" presStyleCnt="0"/>
      <dgm:spPr/>
    </dgm:pt>
    <dgm:pt modelId="{CE965557-2FBA-4B07-91DC-0352E8E3C25A}" type="pres">
      <dgm:prSet presAssocID="{F051978E-1989-4E02-8D84-2992D8F07C7E}" presName="parentTextBox" presStyleLbl="node1" presStyleIdx="0" presStyleCnt="2"/>
      <dgm:spPr/>
    </dgm:pt>
    <dgm:pt modelId="{F973060B-5A02-4E46-9943-8CA7695AD6F2}" type="pres">
      <dgm:prSet presAssocID="{F051978E-1989-4E02-8D84-2992D8F07C7E}" presName="entireBox" presStyleLbl="node1" presStyleIdx="0" presStyleCnt="2"/>
      <dgm:spPr/>
    </dgm:pt>
    <dgm:pt modelId="{D64AAE65-0DDD-419D-A9AE-ED0B66C0C096}" type="pres">
      <dgm:prSet presAssocID="{F051978E-1989-4E02-8D84-2992D8F07C7E}" presName="descendantBox" presStyleCnt="0"/>
      <dgm:spPr/>
    </dgm:pt>
    <dgm:pt modelId="{2AB71D92-4150-490A-93E6-3082945EBBA1}" type="pres">
      <dgm:prSet presAssocID="{61252196-CB05-410B-83A2-AD57DBFF7E6F}" presName="childTextBox" presStyleLbl="fgAccFollowNode1" presStyleIdx="0" presStyleCnt="3">
        <dgm:presLayoutVars>
          <dgm:bulletEnabled val="1"/>
        </dgm:presLayoutVars>
      </dgm:prSet>
      <dgm:spPr/>
    </dgm:pt>
    <dgm:pt modelId="{83EFA1D4-725E-4B79-A688-1AD21FB28B2C}" type="pres">
      <dgm:prSet presAssocID="{98D1E1C1-A076-4097-B07B-FDB33B991D9D}" presName="childTextBox" presStyleLbl="fgAccFollowNode1" presStyleIdx="1" presStyleCnt="3">
        <dgm:presLayoutVars>
          <dgm:bulletEnabled val="1"/>
        </dgm:presLayoutVars>
      </dgm:prSet>
      <dgm:spPr/>
    </dgm:pt>
    <dgm:pt modelId="{200E9AC3-8366-45AB-B0C5-D545B681DE06}" type="pres">
      <dgm:prSet presAssocID="{282635BA-EFA7-47E4-B94E-D63C0A5794B8}" presName="childTextBox" presStyleLbl="fgAccFollowNode1" presStyleIdx="2" presStyleCnt="3">
        <dgm:presLayoutVars>
          <dgm:bulletEnabled val="1"/>
        </dgm:presLayoutVars>
      </dgm:prSet>
      <dgm:spPr/>
    </dgm:pt>
    <dgm:pt modelId="{417716AE-918E-4D60-BD0D-9616EAB6DB69}" type="pres">
      <dgm:prSet presAssocID="{37B66F96-AF64-4FB9-A1B7-C8FFC40AC84E}" presName="sp" presStyleCnt="0"/>
      <dgm:spPr/>
    </dgm:pt>
    <dgm:pt modelId="{AA05A6ED-8617-4641-831F-B1B2AD01BC27}" type="pres">
      <dgm:prSet presAssocID="{9C76E174-2595-4B8F-A915-D21470ADD6FE}" presName="arrowAndChildren" presStyleCnt="0"/>
      <dgm:spPr/>
    </dgm:pt>
    <dgm:pt modelId="{1F257711-2E1E-4F11-A17A-350B6632A052}" type="pres">
      <dgm:prSet presAssocID="{9C76E174-2595-4B8F-A915-D21470ADD6FE}" presName="parentTextArrow" presStyleLbl="node1" presStyleIdx="1" presStyleCnt="2"/>
      <dgm:spPr/>
    </dgm:pt>
  </dgm:ptLst>
  <dgm:cxnLst>
    <dgm:cxn modelId="{7D9F451F-FB8B-406B-B9F8-2AFF8D27DFAA}" type="presOf" srcId="{F051978E-1989-4E02-8D84-2992D8F07C7E}" destId="{F973060B-5A02-4E46-9943-8CA7695AD6F2}" srcOrd="1" destOrd="0" presId="urn:microsoft.com/office/officeart/2005/8/layout/process4"/>
    <dgm:cxn modelId="{070E5036-1263-48B9-82E3-8C903BE6DC3D}" srcId="{F051978E-1989-4E02-8D84-2992D8F07C7E}" destId="{98D1E1C1-A076-4097-B07B-FDB33B991D9D}" srcOrd="1" destOrd="0" parTransId="{7FCD587D-F039-45C0-AC60-F5AA5DD33423}" sibTransId="{FB71026D-E71C-4B85-8C7B-7C68AFF00D6F}"/>
    <dgm:cxn modelId="{9E385F6B-D988-494A-AC24-555002E4C332}" type="presOf" srcId="{3ECBD721-0BE2-47CE-9F6E-1E7346B80D41}" destId="{C6735863-DFDF-4A60-ADF9-25F290AC745F}" srcOrd="0" destOrd="0" presId="urn:microsoft.com/office/officeart/2005/8/layout/process4"/>
    <dgm:cxn modelId="{0270C257-07F9-4E6F-9102-BAAA4435C838}" srcId="{3ECBD721-0BE2-47CE-9F6E-1E7346B80D41}" destId="{9C76E174-2595-4B8F-A915-D21470ADD6FE}" srcOrd="0" destOrd="0" parTransId="{61C336D7-E556-4841-852B-F11E3815E243}" sibTransId="{37B66F96-AF64-4FB9-A1B7-C8FFC40AC84E}"/>
    <dgm:cxn modelId="{A3FA3A7E-22C8-4ACB-B022-192D2BE838F0}" srcId="{F051978E-1989-4E02-8D84-2992D8F07C7E}" destId="{282635BA-EFA7-47E4-B94E-D63C0A5794B8}" srcOrd="2" destOrd="0" parTransId="{475B57CC-74F8-48A3-B76B-1F3B9ECE11FE}" sibTransId="{267DE5EF-5619-4C8B-9156-DB206AD92815}"/>
    <dgm:cxn modelId="{FCB91594-2DBB-42AE-8B8A-EAB6203DFC43}" type="presOf" srcId="{F051978E-1989-4E02-8D84-2992D8F07C7E}" destId="{CE965557-2FBA-4B07-91DC-0352E8E3C25A}" srcOrd="0" destOrd="0" presId="urn:microsoft.com/office/officeart/2005/8/layout/process4"/>
    <dgm:cxn modelId="{8E78C7BC-53AA-466C-BD05-813306EF46F5}" type="presOf" srcId="{98D1E1C1-A076-4097-B07B-FDB33B991D9D}" destId="{83EFA1D4-725E-4B79-A688-1AD21FB28B2C}" srcOrd="0" destOrd="0" presId="urn:microsoft.com/office/officeart/2005/8/layout/process4"/>
    <dgm:cxn modelId="{6DB355D4-7B48-4FBD-9607-D25D5A5C323C}" type="presOf" srcId="{282635BA-EFA7-47E4-B94E-D63C0A5794B8}" destId="{200E9AC3-8366-45AB-B0C5-D545B681DE06}" srcOrd="0" destOrd="0" presId="urn:microsoft.com/office/officeart/2005/8/layout/process4"/>
    <dgm:cxn modelId="{CEA69FD6-D9B6-4DC9-8E41-049F5125F8F6}" type="presOf" srcId="{9C76E174-2595-4B8F-A915-D21470ADD6FE}" destId="{1F257711-2E1E-4F11-A17A-350B6632A052}" srcOrd="0" destOrd="0" presId="urn:microsoft.com/office/officeart/2005/8/layout/process4"/>
    <dgm:cxn modelId="{6866D1E1-7AA7-4010-A08F-51EDC6444374}" srcId="{3ECBD721-0BE2-47CE-9F6E-1E7346B80D41}" destId="{F051978E-1989-4E02-8D84-2992D8F07C7E}" srcOrd="1" destOrd="0" parTransId="{2FC75436-D4FF-4C67-89D0-DCBB37A63BBF}" sibTransId="{6F4E28D6-9132-4CAA-81A6-57C29C5118E9}"/>
    <dgm:cxn modelId="{5A5FDEE5-7496-405F-AD57-AC0F153798BB}" type="presOf" srcId="{61252196-CB05-410B-83A2-AD57DBFF7E6F}" destId="{2AB71D92-4150-490A-93E6-3082945EBBA1}" srcOrd="0" destOrd="0" presId="urn:microsoft.com/office/officeart/2005/8/layout/process4"/>
    <dgm:cxn modelId="{6C05EDF5-347C-44FD-92A2-8FCE1A71D957}" srcId="{F051978E-1989-4E02-8D84-2992D8F07C7E}" destId="{61252196-CB05-410B-83A2-AD57DBFF7E6F}" srcOrd="0" destOrd="0" parTransId="{06308062-7443-4C86-A3B6-58043115E7DD}" sibTransId="{0DBAEEEF-7240-434B-A3B1-D6973376D1EF}"/>
    <dgm:cxn modelId="{C32AC3A4-F252-4715-A6FC-FB1F769E6E17}" type="presParOf" srcId="{C6735863-DFDF-4A60-ADF9-25F290AC745F}" destId="{D5A07820-CBB0-4271-AF04-A3F8193248D8}" srcOrd="0" destOrd="0" presId="urn:microsoft.com/office/officeart/2005/8/layout/process4"/>
    <dgm:cxn modelId="{320D1C22-5D82-483B-873E-908737B8B4AA}" type="presParOf" srcId="{D5A07820-CBB0-4271-AF04-A3F8193248D8}" destId="{CE965557-2FBA-4B07-91DC-0352E8E3C25A}" srcOrd="0" destOrd="0" presId="urn:microsoft.com/office/officeart/2005/8/layout/process4"/>
    <dgm:cxn modelId="{3EA1D9B9-3467-42C0-A68D-A77533F3808D}" type="presParOf" srcId="{D5A07820-CBB0-4271-AF04-A3F8193248D8}" destId="{F973060B-5A02-4E46-9943-8CA7695AD6F2}" srcOrd="1" destOrd="0" presId="urn:microsoft.com/office/officeart/2005/8/layout/process4"/>
    <dgm:cxn modelId="{59AD2853-825D-4C1A-9D35-500E469F9CD2}" type="presParOf" srcId="{D5A07820-CBB0-4271-AF04-A3F8193248D8}" destId="{D64AAE65-0DDD-419D-A9AE-ED0B66C0C096}" srcOrd="2" destOrd="0" presId="urn:microsoft.com/office/officeart/2005/8/layout/process4"/>
    <dgm:cxn modelId="{6C349F4E-487F-43C0-AAE5-45225979F722}" type="presParOf" srcId="{D64AAE65-0DDD-419D-A9AE-ED0B66C0C096}" destId="{2AB71D92-4150-490A-93E6-3082945EBBA1}" srcOrd="0" destOrd="0" presId="urn:microsoft.com/office/officeart/2005/8/layout/process4"/>
    <dgm:cxn modelId="{DFF691A8-3427-4438-BFE2-9DED25401417}" type="presParOf" srcId="{D64AAE65-0DDD-419D-A9AE-ED0B66C0C096}" destId="{83EFA1D4-725E-4B79-A688-1AD21FB28B2C}" srcOrd="1" destOrd="0" presId="urn:microsoft.com/office/officeart/2005/8/layout/process4"/>
    <dgm:cxn modelId="{A3540108-594B-463F-95AD-5010EBC2A175}" type="presParOf" srcId="{D64AAE65-0DDD-419D-A9AE-ED0B66C0C096}" destId="{200E9AC3-8366-45AB-B0C5-D545B681DE06}" srcOrd="2" destOrd="0" presId="urn:microsoft.com/office/officeart/2005/8/layout/process4"/>
    <dgm:cxn modelId="{0055B2D5-F126-42B0-B80C-4652EC161509}" type="presParOf" srcId="{C6735863-DFDF-4A60-ADF9-25F290AC745F}" destId="{417716AE-918E-4D60-BD0D-9616EAB6DB69}" srcOrd="1" destOrd="0" presId="urn:microsoft.com/office/officeart/2005/8/layout/process4"/>
    <dgm:cxn modelId="{8B1DDD28-4A71-42C5-A384-18CA31023218}" type="presParOf" srcId="{C6735863-DFDF-4A60-ADF9-25F290AC745F}" destId="{AA05A6ED-8617-4641-831F-B1B2AD01BC27}" srcOrd="2" destOrd="0" presId="urn:microsoft.com/office/officeart/2005/8/layout/process4"/>
    <dgm:cxn modelId="{1F3592FF-A205-47C3-BF9D-2DE6A66B0F77}" type="presParOf" srcId="{AA05A6ED-8617-4641-831F-B1B2AD01BC27}" destId="{1F257711-2E1E-4F11-A17A-350B6632A052}" srcOrd="0" destOrd="0" presId="urn:microsoft.com/office/officeart/2005/8/layout/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20AD23-0B42-427F-915F-AA00EDF610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ACF08FB-0C72-43E4-9F6B-6FF63945EBD2}">
      <dgm:prSet custT="1"/>
      <dgm:spPr/>
      <dgm:t>
        <a:bodyPr/>
        <a:lstStyle/>
        <a:p>
          <a:pPr>
            <a:lnSpc>
              <a:spcPct val="100000"/>
            </a:lnSpc>
          </a:pPr>
          <a:r>
            <a:rPr lang="en-US" sz="1600" dirty="0"/>
            <a:t>Hence, based on this project, we can deduce that logistic regression is utilized  to estimate the probabilities of events within the given dataset. It involves  establishing relationships between features or attributes and the probabilities of  specific outcomes in various scenarios. Multiple approaches are employed to  determine the optimal fit of the model.</a:t>
          </a:r>
        </a:p>
      </dgm:t>
    </dgm:pt>
    <dgm:pt modelId="{260F70F8-281E-44B3-8584-C86A225F60C0}" type="parTrans" cxnId="{D0475614-B2C3-40C0-8DD1-8B54C26CAA9C}">
      <dgm:prSet/>
      <dgm:spPr/>
      <dgm:t>
        <a:bodyPr/>
        <a:lstStyle/>
        <a:p>
          <a:endParaRPr lang="en-US"/>
        </a:p>
      </dgm:t>
    </dgm:pt>
    <dgm:pt modelId="{C015B57E-466B-4A34-B87D-0CA3CC7C01F8}" type="sibTrans" cxnId="{D0475614-B2C3-40C0-8DD1-8B54C26CAA9C}">
      <dgm:prSet/>
      <dgm:spPr/>
      <dgm:t>
        <a:bodyPr/>
        <a:lstStyle/>
        <a:p>
          <a:pPr>
            <a:lnSpc>
              <a:spcPct val="100000"/>
            </a:lnSpc>
          </a:pPr>
          <a:endParaRPr lang="en-US"/>
        </a:p>
      </dgm:t>
    </dgm:pt>
    <dgm:pt modelId="{38E2B3FD-2E99-49ED-B512-55842CAA6AAC}">
      <dgm:prSet custT="1"/>
      <dgm:spPr/>
      <dgm:t>
        <a:bodyPr/>
        <a:lstStyle/>
        <a:p>
          <a:pPr>
            <a:lnSpc>
              <a:spcPct val="100000"/>
            </a:lnSpc>
          </a:pPr>
          <a:r>
            <a:rPr lang="en-US" sz="1600" dirty="0"/>
            <a:t>During our logistic regression analysis, we began by thoroughly studying the  dataset and assessing its sensitivity. By altering the threshold values, we  observed changes in the confusion matrix, with minimal fluctuations in  specificity. Due to the dataset's bias towards the "Non-Spam" category, the model  tends to classify messages as "non-spam," resulting in higher accuracy. The  obtained confusion matrix provides insights into the model's performance</a:t>
          </a:r>
          <a:r>
            <a:rPr lang="en-US" sz="1100" dirty="0"/>
            <a:t>.</a:t>
          </a:r>
        </a:p>
      </dgm:t>
    </dgm:pt>
    <dgm:pt modelId="{104F6323-B255-4F5E-916B-274366CCA9C5}" type="parTrans" cxnId="{852E9D5D-776D-437D-BCBE-577537457BE4}">
      <dgm:prSet/>
      <dgm:spPr/>
      <dgm:t>
        <a:bodyPr/>
        <a:lstStyle/>
        <a:p>
          <a:endParaRPr lang="en-US"/>
        </a:p>
      </dgm:t>
    </dgm:pt>
    <dgm:pt modelId="{4FA8E969-9155-4450-B0DC-91902552254F}" type="sibTrans" cxnId="{852E9D5D-776D-437D-BCBE-577537457BE4}">
      <dgm:prSet/>
      <dgm:spPr/>
      <dgm:t>
        <a:bodyPr/>
        <a:lstStyle/>
        <a:p>
          <a:endParaRPr lang="en-US"/>
        </a:p>
      </dgm:t>
    </dgm:pt>
    <dgm:pt modelId="{D4DC52F7-5BF2-4842-8C22-F79DA90A3AC2}" type="pres">
      <dgm:prSet presAssocID="{1320AD23-0B42-427F-915F-AA00EDF61017}" presName="root" presStyleCnt="0">
        <dgm:presLayoutVars>
          <dgm:dir/>
          <dgm:resizeHandles val="exact"/>
        </dgm:presLayoutVars>
      </dgm:prSet>
      <dgm:spPr/>
    </dgm:pt>
    <dgm:pt modelId="{B972EF5E-6526-4D27-A74D-B9E9588013F9}" type="pres">
      <dgm:prSet presAssocID="{1320AD23-0B42-427F-915F-AA00EDF61017}" presName="container" presStyleCnt="0">
        <dgm:presLayoutVars>
          <dgm:dir/>
          <dgm:resizeHandles val="exact"/>
        </dgm:presLayoutVars>
      </dgm:prSet>
      <dgm:spPr/>
    </dgm:pt>
    <dgm:pt modelId="{6E3E6875-005C-4AEF-A9FF-4860F1187742}" type="pres">
      <dgm:prSet presAssocID="{3ACF08FB-0C72-43E4-9F6B-6FF63945EBD2}" presName="compNode" presStyleCnt="0"/>
      <dgm:spPr/>
    </dgm:pt>
    <dgm:pt modelId="{A229DF2A-B424-4E0B-B389-A7E56AB24B63}" type="pres">
      <dgm:prSet presAssocID="{3ACF08FB-0C72-43E4-9F6B-6FF63945EBD2}" presName="iconBgRect" presStyleLbl="bgShp" presStyleIdx="0" presStyleCnt="2"/>
      <dgm:spPr/>
    </dgm:pt>
    <dgm:pt modelId="{C1BEEB05-E950-4E08-B608-596E7A2C30DF}" type="pres">
      <dgm:prSet presAssocID="{3ACF08FB-0C72-43E4-9F6B-6FF63945EB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E80D9AD3-60F8-477C-A10F-BBD2C584E950}" type="pres">
      <dgm:prSet presAssocID="{3ACF08FB-0C72-43E4-9F6B-6FF63945EBD2}" presName="spaceRect" presStyleCnt="0"/>
      <dgm:spPr/>
    </dgm:pt>
    <dgm:pt modelId="{7076E1A6-5587-4718-A15B-3DC15851B5BB}" type="pres">
      <dgm:prSet presAssocID="{3ACF08FB-0C72-43E4-9F6B-6FF63945EBD2}" presName="textRect" presStyleLbl="revTx" presStyleIdx="0" presStyleCnt="2">
        <dgm:presLayoutVars>
          <dgm:chMax val="1"/>
          <dgm:chPref val="1"/>
        </dgm:presLayoutVars>
      </dgm:prSet>
      <dgm:spPr/>
    </dgm:pt>
    <dgm:pt modelId="{8AFC6C3B-82CC-420E-8861-904077D8CA69}" type="pres">
      <dgm:prSet presAssocID="{C015B57E-466B-4A34-B87D-0CA3CC7C01F8}" presName="sibTrans" presStyleLbl="sibTrans2D1" presStyleIdx="0" presStyleCnt="0"/>
      <dgm:spPr/>
    </dgm:pt>
    <dgm:pt modelId="{6A0D7B28-FE45-47CD-B9C8-6EA7428CE7E9}" type="pres">
      <dgm:prSet presAssocID="{38E2B3FD-2E99-49ED-B512-55842CAA6AAC}" presName="compNode" presStyleCnt="0"/>
      <dgm:spPr/>
    </dgm:pt>
    <dgm:pt modelId="{CB27EB25-9EAB-47C8-973B-694318DA7D77}" type="pres">
      <dgm:prSet presAssocID="{38E2B3FD-2E99-49ED-B512-55842CAA6AAC}" presName="iconBgRect" presStyleLbl="bgShp" presStyleIdx="1" presStyleCnt="2"/>
      <dgm:spPr/>
    </dgm:pt>
    <dgm:pt modelId="{C1BB81A6-9121-425D-BBAF-E4430F9D44CC}" type="pres">
      <dgm:prSet presAssocID="{38E2B3FD-2E99-49ED-B512-55842CAA6AA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4DDE7FB-6216-4918-A484-B0D1C12CFA4F}" type="pres">
      <dgm:prSet presAssocID="{38E2B3FD-2E99-49ED-B512-55842CAA6AAC}" presName="spaceRect" presStyleCnt="0"/>
      <dgm:spPr/>
    </dgm:pt>
    <dgm:pt modelId="{2ED3F142-F140-4DF5-8E5F-A077942A5D94}" type="pres">
      <dgm:prSet presAssocID="{38E2B3FD-2E99-49ED-B512-55842CAA6AAC}" presName="textRect" presStyleLbl="revTx" presStyleIdx="1" presStyleCnt="2">
        <dgm:presLayoutVars>
          <dgm:chMax val="1"/>
          <dgm:chPref val="1"/>
        </dgm:presLayoutVars>
      </dgm:prSet>
      <dgm:spPr/>
    </dgm:pt>
  </dgm:ptLst>
  <dgm:cxnLst>
    <dgm:cxn modelId="{D0475614-B2C3-40C0-8DD1-8B54C26CAA9C}" srcId="{1320AD23-0B42-427F-915F-AA00EDF61017}" destId="{3ACF08FB-0C72-43E4-9F6B-6FF63945EBD2}" srcOrd="0" destOrd="0" parTransId="{260F70F8-281E-44B3-8584-C86A225F60C0}" sibTransId="{C015B57E-466B-4A34-B87D-0CA3CC7C01F8}"/>
    <dgm:cxn modelId="{A180DE19-62EC-400B-A5E1-30E3DB7445B4}" type="presOf" srcId="{1320AD23-0B42-427F-915F-AA00EDF61017}" destId="{D4DC52F7-5BF2-4842-8C22-F79DA90A3AC2}" srcOrd="0" destOrd="0" presId="urn:microsoft.com/office/officeart/2018/2/layout/IconCircleList"/>
    <dgm:cxn modelId="{852E9D5D-776D-437D-BCBE-577537457BE4}" srcId="{1320AD23-0B42-427F-915F-AA00EDF61017}" destId="{38E2B3FD-2E99-49ED-B512-55842CAA6AAC}" srcOrd="1" destOrd="0" parTransId="{104F6323-B255-4F5E-916B-274366CCA9C5}" sibTransId="{4FA8E969-9155-4450-B0DC-91902552254F}"/>
    <dgm:cxn modelId="{1E3E1F69-09C0-4F94-93DF-D9CD1AFF86A2}" type="presOf" srcId="{38E2B3FD-2E99-49ED-B512-55842CAA6AAC}" destId="{2ED3F142-F140-4DF5-8E5F-A077942A5D94}" srcOrd="0" destOrd="0" presId="urn:microsoft.com/office/officeart/2018/2/layout/IconCircleList"/>
    <dgm:cxn modelId="{1CF352DC-7C58-4444-9C7D-29CA4E9DD22E}" type="presOf" srcId="{C015B57E-466B-4A34-B87D-0CA3CC7C01F8}" destId="{8AFC6C3B-82CC-420E-8861-904077D8CA69}" srcOrd="0" destOrd="0" presId="urn:microsoft.com/office/officeart/2018/2/layout/IconCircleList"/>
    <dgm:cxn modelId="{344624EA-2606-4A7A-B1C6-2E2C33902792}" type="presOf" srcId="{3ACF08FB-0C72-43E4-9F6B-6FF63945EBD2}" destId="{7076E1A6-5587-4718-A15B-3DC15851B5BB}" srcOrd="0" destOrd="0" presId="urn:microsoft.com/office/officeart/2018/2/layout/IconCircleList"/>
    <dgm:cxn modelId="{0BE7E6F4-370C-4F59-9EBF-B828B12FDC5F}" type="presParOf" srcId="{D4DC52F7-5BF2-4842-8C22-F79DA90A3AC2}" destId="{B972EF5E-6526-4D27-A74D-B9E9588013F9}" srcOrd="0" destOrd="0" presId="urn:microsoft.com/office/officeart/2018/2/layout/IconCircleList"/>
    <dgm:cxn modelId="{A2F50A90-208E-4C8C-AB10-F1E68D469035}" type="presParOf" srcId="{B972EF5E-6526-4D27-A74D-B9E9588013F9}" destId="{6E3E6875-005C-4AEF-A9FF-4860F1187742}" srcOrd="0" destOrd="0" presId="urn:microsoft.com/office/officeart/2018/2/layout/IconCircleList"/>
    <dgm:cxn modelId="{CD96A791-6EA6-4572-A02F-45A3ADD87548}" type="presParOf" srcId="{6E3E6875-005C-4AEF-A9FF-4860F1187742}" destId="{A229DF2A-B424-4E0B-B389-A7E56AB24B63}" srcOrd="0" destOrd="0" presId="urn:microsoft.com/office/officeart/2018/2/layout/IconCircleList"/>
    <dgm:cxn modelId="{874B5BC8-8ECF-4D4D-84C4-E634267294DC}" type="presParOf" srcId="{6E3E6875-005C-4AEF-A9FF-4860F1187742}" destId="{C1BEEB05-E950-4E08-B608-596E7A2C30DF}" srcOrd="1" destOrd="0" presId="urn:microsoft.com/office/officeart/2018/2/layout/IconCircleList"/>
    <dgm:cxn modelId="{F5D92D4D-69C8-4445-843B-28E0A522589D}" type="presParOf" srcId="{6E3E6875-005C-4AEF-A9FF-4860F1187742}" destId="{E80D9AD3-60F8-477C-A10F-BBD2C584E950}" srcOrd="2" destOrd="0" presId="urn:microsoft.com/office/officeart/2018/2/layout/IconCircleList"/>
    <dgm:cxn modelId="{4C84D4EF-DB99-4F18-8687-CBC54E2979E0}" type="presParOf" srcId="{6E3E6875-005C-4AEF-A9FF-4860F1187742}" destId="{7076E1A6-5587-4718-A15B-3DC15851B5BB}" srcOrd="3" destOrd="0" presId="urn:microsoft.com/office/officeart/2018/2/layout/IconCircleList"/>
    <dgm:cxn modelId="{C9704E29-ECC1-4D59-ACBB-9AF9DE1BB560}" type="presParOf" srcId="{B972EF5E-6526-4D27-A74D-B9E9588013F9}" destId="{8AFC6C3B-82CC-420E-8861-904077D8CA69}" srcOrd="1" destOrd="0" presId="urn:microsoft.com/office/officeart/2018/2/layout/IconCircleList"/>
    <dgm:cxn modelId="{2559A4C5-8797-4DCD-9B97-30D2036FB3B4}" type="presParOf" srcId="{B972EF5E-6526-4D27-A74D-B9E9588013F9}" destId="{6A0D7B28-FE45-47CD-B9C8-6EA7428CE7E9}" srcOrd="2" destOrd="0" presId="urn:microsoft.com/office/officeart/2018/2/layout/IconCircleList"/>
    <dgm:cxn modelId="{7007D03E-E27E-4BBA-8097-9958717CC08E}" type="presParOf" srcId="{6A0D7B28-FE45-47CD-B9C8-6EA7428CE7E9}" destId="{CB27EB25-9EAB-47C8-973B-694318DA7D77}" srcOrd="0" destOrd="0" presId="urn:microsoft.com/office/officeart/2018/2/layout/IconCircleList"/>
    <dgm:cxn modelId="{844AA307-C780-41EB-922A-AC838E8646D8}" type="presParOf" srcId="{6A0D7B28-FE45-47CD-B9C8-6EA7428CE7E9}" destId="{C1BB81A6-9121-425D-BBAF-E4430F9D44CC}" srcOrd="1" destOrd="0" presId="urn:microsoft.com/office/officeart/2018/2/layout/IconCircleList"/>
    <dgm:cxn modelId="{9E0DFA75-0F3C-4F26-A683-17EC48F67F3B}" type="presParOf" srcId="{6A0D7B28-FE45-47CD-B9C8-6EA7428CE7E9}" destId="{44DDE7FB-6216-4918-A484-B0D1C12CFA4F}" srcOrd="2" destOrd="0" presId="urn:microsoft.com/office/officeart/2018/2/layout/IconCircleList"/>
    <dgm:cxn modelId="{52BAA6AB-38BB-4D8E-AFF8-5EF99BF62F0F}" type="presParOf" srcId="{6A0D7B28-FE45-47CD-B9C8-6EA7428CE7E9}" destId="{2ED3F142-F140-4DF5-8E5F-A077942A5D9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405C0-8DF4-47DC-9E71-1EFD40292CD5}">
      <dsp:nvSpPr>
        <dsp:cNvPr id="0" name=""/>
        <dsp:cNvSpPr/>
      </dsp:nvSpPr>
      <dsp:spPr>
        <a:xfrm>
          <a:off x="735" y="769127"/>
          <a:ext cx="2582329" cy="16397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D5B30-3561-4417-865A-E36D92BFE5D7}">
      <dsp:nvSpPr>
        <dsp:cNvPr id="0" name=""/>
        <dsp:cNvSpPr/>
      </dsp:nvSpPr>
      <dsp:spPr>
        <a:xfrm>
          <a:off x="287661" y="1041706"/>
          <a:ext cx="2582329" cy="16397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Identifying the customer's needs or problems on early basics who may voluntarily churn and providing them retention incentives in form of discounts &amp; combo offers will help the organization to retain those customers and reduce revenue loss.  </a:t>
          </a:r>
        </a:p>
      </dsp:txBody>
      <dsp:txXfrm>
        <a:off x="335688" y="1089733"/>
        <a:ext cx="2486275" cy="1543725"/>
      </dsp:txXfrm>
    </dsp:sp>
    <dsp:sp modelId="{ED08EB96-FA85-4927-B8E9-120E0199764A}">
      <dsp:nvSpPr>
        <dsp:cNvPr id="0" name=""/>
        <dsp:cNvSpPr/>
      </dsp:nvSpPr>
      <dsp:spPr>
        <a:xfrm>
          <a:off x="3156916" y="769127"/>
          <a:ext cx="2582329" cy="16397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810D60-1FDD-4F70-A6B1-326AAA1493C9}">
      <dsp:nvSpPr>
        <dsp:cNvPr id="0" name=""/>
        <dsp:cNvSpPr/>
      </dsp:nvSpPr>
      <dsp:spPr>
        <a:xfrm>
          <a:off x="3443841" y="1041706"/>
          <a:ext cx="2582329" cy="16397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Proactive actions will prevent the loss of revenue for the company and will improve / retain the market share among the industry peers in terms of the number of active subscribers. </a:t>
          </a:r>
        </a:p>
      </dsp:txBody>
      <dsp:txXfrm>
        <a:off x="3491868" y="1089733"/>
        <a:ext cx="2486275" cy="1543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3060B-5A02-4E46-9943-8CA7695AD6F2}">
      <dsp:nvSpPr>
        <dsp:cNvPr id="0" name=""/>
        <dsp:cNvSpPr/>
      </dsp:nvSpPr>
      <dsp:spPr>
        <a:xfrm>
          <a:off x="0" y="2082627"/>
          <a:ext cx="4172212" cy="1366429"/>
        </a:xfrm>
        <a:prstGeom prst="rect">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00000"/>
            </a:lnSpc>
            <a:spcBef>
              <a:spcPct val="0"/>
            </a:spcBef>
            <a:spcAft>
              <a:spcPct val="35000"/>
            </a:spcAft>
            <a:buNone/>
            <a:defRPr b="1"/>
          </a:pPr>
          <a:r>
            <a:rPr lang="en-US" sz="1200" kern="1200" dirty="0"/>
            <a:t>In this phase, we will work closely with stakeholders to understand the business problem thoroughly. Key activities include:</a:t>
          </a:r>
        </a:p>
      </dsp:txBody>
      <dsp:txXfrm>
        <a:off x="0" y="2082627"/>
        <a:ext cx="4172212" cy="737871"/>
      </dsp:txXfrm>
    </dsp:sp>
    <dsp:sp modelId="{2AB71D92-4150-490A-93E6-3082945EBBA1}">
      <dsp:nvSpPr>
        <dsp:cNvPr id="0" name=""/>
        <dsp:cNvSpPr/>
      </dsp:nvSpPr>
      <dsp:spPr>
        <a:xfrm>
          <a:off x="2037" y="2793170"/>
          <a:ext cx="1389379" cy="628557"/>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100000"/>
            </a:lnSpc>
            <a:spcBef>
              <a:spcPct val="0"/>
            </a:spcBef>
            <a:spcAft>
              <a:spcPct val="35000"/>
            </a:spcAft>
            <a:buNone/>
          </a:pPr>
          <a:r>
            <a:rPr lang="en-US" sz="800" kern="1200" dirty="0"/>
            <a:t>Defining the business objectives: What is the problem you are trying to solve, and what are the goals?</a:t>
          </a:r>
        </a:p>
      </dsp:txBody>
      <dsp:txXfrm>
        <a:off x="2037" y="2793170"/>
        <a:ext cx="1389379" cy="628557"/>
      </dsp:txXfrm>
    </dsp:sp>
    <dsp:sp modelId="{83EFA1D4-725E-4B79-A688-1AD21FB28B2C}">
      <dsp:nvSpPr>
        <dsp:cNvPr id="0" name=""/>
        <dsp:cNvSpPr/>
      </dsp:nvSpPr>
      <dsp:spPr>
        <a:xfrm>
          <a:off x="1391416" y="2793170"/>
          <a:ext cx="1389379" cy="628557"/>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100000"/>
            </a:lnSpc>
            <a:spcBef>
              <a:spcPct val="0"/>
            </a:spcBef>
            <a:spcAft>
              <a:spcPct val="35000"/>
            </a:spcAft>
            <a:buNone/>
          </a:pPr>
          <a:r>
            <a:rPr lang="en-US" sz="800" kern="1200" dirty="0"/>
            <a:t>Assessing the situation: What is the current state of the business, and how does the problem impact it?</a:t>
          </a:r>
        </a:p>
      </dsp:txBody>
      <dsp:txXfrm>
        <a:off x="1391416" y="2793170"/>
        <a:ext cx="1389379" cy="628557"/>
      </dsp:txXfrm>
    </dsp:sp>
    <dsp:sp modelId="{200E9AC3-8366-45AB-B0C5-D545B681DE06}">
      <dsp:nvSpPr>
        <dsp:cNvPr id="0" name=""/>
        <dsp:cNvSpPr/>
      </dsp:nvSpPr>
      <dsp:spPr>
        <a:xfrm>
          <a:off x="2780795" y="2793170"/>
          <a:ext cx="1389379" cy="628557"/>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100000"/>
            </a:lnSpc>
            <a:spcBef>
              <a:spcPct val="0"/>
            </a:spcBef>
            <a:spcAft>
              <a:spcPct val="35000"/>
            </a:spcAft>
            <a:buNone/>
          </a:pPr>
          <a:r>
            <a:rPr lang="en-US" sz="800" kern="1200" dirty="0"/>
            <a:t>Understanding constraints: Are there any limitations, such as budget or time constraints?</a:t>
          </a:r>
        </a:p>
      </dsp:txBody>
      <dsp:txXfrm>
        <a:off x="2780795" y="2793170"/>
        <a:ext cx="1389379" cy="628557"/>
      </dsp:txXfrm>
    </dsp:sp>
    <dsp:sp modelId="{1F257711-2E1E-4F11-A17A-350B6632A052}">
      <dsp:nvSpPr>
        <dsp:cNvPr id="0" name=""/>
        <dsp:cNvSpPr/>
      </dsp:nvSpPr>
      <dsp:spPr>
        <a:xfrm rot="10800000">
          <a:off x="0" y="1555"/>
          <a:ext cx="4172212" cy="2101568"/>
        </a:xfrm>
        <a:prstGeom prst="upArrowCallout">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100000"/>
            </a:lnSpc>
            <a:spcBef>
              <a:spcPct val="0"/>
            </a:spcBef>
            <a:spcAft>
              <a:spcPct val="35000"/>
            </a:spcAft>
            <a:buNone/>
            <a:defRPr b="1"/>
          </a:pPr>
          <a:r>
            <a:rPr lang="en-US" sz="1200" b="1" kern="1200"/>
            <a:t>Business Understanding: </a:t>
          </a:r>
          <a:br>
            <a:rPr lang="en-US" sz="1200" b="1" kern="1200"/>
          </a:br>
          <a:endParaRPr lang="en-US" sz="1200" kern="1200"/>
        </a:p>
      </dsp:txBody>
      <dsp:txXfrm rot="10800000">
        <a:off x="0" y="1555"/>
        <a:ext cx="4172212" cy="1365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DF2A-B424-4E0B-B389-A7E56AB24B63}">
      <dsp:nvSpPr>
        <dsp:cNvPr id="0" name=""/>
        <dsp:cNvSpPr/>
      </dsp:nvSpPr>
      <dsp:spPr>
        <a:xfrm>
          <a:off x="175681" y="1050943"/>
          <a:ext cx="1316997" cy="13169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EEB05-E950-4E08-B608-596E7A2C30DF}">
      <dsp:nvSpPr>
        <dsp:cNvPr id="0" name=""/>
        <dsp:cNvSpPr/>
      </dsp:nvSpPr>
      <dsp:spPr>
        <a:xfrm>
          <a:off x="452251" y="1327513"/>
          <a:ext cx="763858" cy="7638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6E1A6-5587-4718-A15B-3DC15851B5BB}">
      <dsp:nvSpPr>
        <dsp:cNvPr id="0" name=""/>
        <dsp:cNvSpPr/>
      </dsp:nvSpPr>
      <dsp:spPr>
        <a:xfrm>
          <a:off x="1774892" y="1050943"/>
          <a:ext cx="3104350" cy="131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Hence, based on this project, we can deduce that logistic regression is utilized  to estimate the probabilities of events within the given dataset. It involves  establishing relationships between features or attributes and the probabilities of  specific outcomes in various scenarios. Multiple approaches are employed to  determine the optimal fit of the model.</a:t>
          </a:r>
        </a:p>
      </dsp:txBody>
      <dsp:txXfrm>
        <a:off x="1774892" y="1050943"/>
        <a:ext cx="3104350" cy="1316997"/>
      </dsp:txXfrm>
    </dsp:sp>
    <dsp:sp modelId="{CB27EB25-9EAB-47C8-973B-694318DA7D77}">
      <dsp:nvSpPr>
        <dsp:cNvPr id="0" name=""/>
        <dsp:cNvSpPr/>
      </dsp:nvSpPr>
      <dsp:spPr>
        <a:xfrm>
          <a:off x="5420152" y="1050943"/>
          <a:ext cx="1316997" cy="13169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B81A6-9121-425D-BBAF-E4430F9D44CC}">
      <dsp:nvSpPr>
        <dsp:cNvPr id="0" name=""/>
        <dsp:cNvSpPr/>
      </dsp:nvSpPr>
      <dsp:spPr>
        <a:xfrm>
          <a:off x="5696722" y="1327513"/>
          <a:ext cx="763858" cy="7638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D3F142-F140-4DF5-8E5F-A077942A5D94}">
      <dsp:nvSpPr>
        <dsp:cNvPr id="0" name=""/>
        <dsp:cNvSpPr/>
      </dsp:nvSpPr>
      <dsp:spPr>
        <a:xfrm>
          <a:off x="7019363" y="1050943"/>
          <a:ext cx="3104350" cy="131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During our logistic regression analysis, we began by thoroughly studying the  dataset and assessing its sensitivity. By altering the threshold values, we  observed changes in the confusion matrix, with minimal fluctuations in  specificity. Due to the dataset's bias towards the "Non-Spam" category, the model  tends to classify messages as "non-spam," resulting in higher accuracy. The  obtained confusion matrix provides insights into the model's performance</a:t>
          </a:r>
          <a:r>
            <a:rPr lang="en-US" sz="1100" kern="1200" dirty="0"/>
            <a:t>.</a:t>
          </a:r>
        </a:p>
      </dsp:txBody>
      <dsp:txXfrm>
        <a:off x="7019363" y="1050943"/>
        <a:ext cx="3104350" cy="13169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12/5/2023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p>
        </p:txBody>
      </p:sp>
      <p:sp>
        <p:nvSpPr>
          <p:cNvPr id="6" name="Slide Number Placeholder 5"/>
          <p:cNvSpPr>
            <a:spLocks noGrp="1"/>
          </p:cNvSpPr>
          <p:nvPr>
            <p:ph type="sldNum" sz="quarter" idx="12"/>
          </p:nvPr>
        </p:nvSpPr>
        <p:spPr>
          <a:xfrm>
            <a:off x="1437664" y="798973"/>
            <a:ext cx="811019" cy="503578"/>
          </a:xfrm>
        </p:spPr>
        <p:txBody>
          <a:bodyPr/>
          <a:lstStyle/>
          <a:p>
            <a:fld id="{DBA1B0FB-D917-4C8C-928F-313BD683BF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49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610515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550568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2670772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508000" y="1178427"/>
            <a:ext cx="11158000" cy="231200"/>
          </a:xfrm>
          <a:prstGeom prst="rect">
            <a:avLst/>
          </a:prstGeom>
          <a:noFill/>
          <a:ln>
            <a:noFill/>
          </a:ln>
        </p:spPr>
        <p:txBody>
          <a:bodyPr spcFirstLastPara="1" wrap="square" lIns="0" tIns="0" rIns="0" bIns="0" anchor="ctr" anchorCtr="0">
            <a:noAutofit/>
          </a:bodyPr>
          <a:lstStyle>
            <a:lvl1pPr marL="609585" marR="0" lvl="0" indent="-304792" algn="ctr" rtl="0">
              <a:spcBef>
                <a:spcPts val="320"/>
              </a:spcBef>
              <a:spcAft>
                <a:spcPts val="0"/>
              </a:spcAft>
              <a:buClr>
                <a:srgbClr val="7F7F7F"/>
              </a:buClr>
              <a:buSzPts val="1200"/>
              <a:buFont typeface="Arial"/>
              <a:buNone/>
              <a:defRPr sz="1600" b="0" i="0" u="none" strike="noStrike" cap="none">
                <a:solidFill>
                  <a:srgbClr val="7F7F7F"/>
                </a:solidFill>
                <a:latin typeface="Roboto"/>
                <a:ea typeface="Roboto"/>
                <a:cs typeface="Roboto"/>
                <a:sym typeface="Roboto"/>
              </a:defRPr>
            </a:lvl1pPr>
            <a:lvl2pPr marL="1219170" marR="0" lvl="1" indent="-304792" algn="l" rtl="0">
              <a:spcBef>
                <a:spcPts val="2133"/>
              </a:spcBef>
              <a:spcAft>
                <a:spcPts val="0"/>
              </a:spcAft>
              <a:buClr>
                <a:schemeClr val="dk1"/>
              </a:buClr>
              <a:buSzPts val="1200"/>
              <a:buFont typeface="Arial"/>
              <a:buNone/>
              <a:defRPr sz="1600" b="0" i="0" u="none" strike="noStrike" cap="none">
                <a:solidFill>
                  <a:schemeClr val="dk1"/>
                </a:solidFill>
                <a:latin typeface="Roboto"/>
                <a:ea typeface="Roboto"/>
                <a:cs typeface="Roboto"/>
                <a:sym typeface="Roboto"/>
              </a:defRPr>
            </a:lvl2pPr>
            <a:lvl3pPr marL="1828754" marR="0" lvl="2" indent="-304792" algn="l" rtl="0">
              <a:spcBef>
                <a:spcPts val="2133"/>
              </a:spcBef>
              <a:spcAft>
                <a:spcPts val="0"/>
              </a:spcAft>
              <a:buClr>
                <a:schemeClr val="dk1"/>
              </a:buClr>
              <a:buSzPts val="1000"/>
              <a:buFont typeface="Arial"/>
              <a:buNone/>
              <a:defRPr sz="1333" b="0" i="0" u="none" strike="noStrike" cap="none">
                <a:solidFill>
                  <a:schemeClr val="dk1"/>
                </a:solidFill>
                <a:latin typeface="Roboto"/>
                <a:ea typeface="Roboto"/>
                <a:cs typeface="Roboto"/>
                <a:sym typeface="Roboto"/>
              </a:defRPr>
            </a:lvl3pPr>
            <a:lvl4pPr marL="2438339" marR="0" lvl="3" indent="-304792" algn="l" rtl="0">
              <a:spcBef>
                <a:spcPts val="2133"/>
              </a:spcBef>
              <a:spcAft>
                <a:spcPts val="0"/>
              </a:spcAft>
              <a:buClr>
                <a:schemeClr val="dk1"/>
              </a:buClr>
              <a:buSzPts val="900"/>
              <a:buFont typeface="Arial"/>
              <a:buNone/>
              <a:defRPr sz="1200" b="0" i="0" u="none" strike="noStrike" cap="none">
                <a:solidFill>
                  <a:schemeClr val="dk1"/>
                </a:solidFill>
                <a:latin typeface="Roboto"/>
                <a:ea typeface="Roboto"/>
                <a:cs typeface="Roboto"/>
                <a:sym typeface="Roboto"/>
              </a:defRPr>
            </a:lvl4pPr>
            <a:lvl5pPr marL="3047924" marR="0" lvl="4" indent="-304792" algn="l" rtl="0">
              <a:spcBef>
                <a:spcPts val="2133"/>
              </a:spcBef>
              <a:spcAft>
                <a:spcPts val="0"/>
              </a:spcAft>
              <a:buClr>
                <a:schemeClr val="dk1"/>
              </a:buClr>
              <a:buSzPts val="900"/>
              <a:buFont typeface="Arial"/>
              <a:buNone/>
              <a:defRPr sz="1200" b="0" i="0" u="none" strike="noStrike" cap="none">
                <a:solidFill>
                  <a:schemeClr val="dk1"/>
                </a:solidFill>
                <a:latin typeface="Roboto"/>
                <a:ea typeface="Roboto"/>
                <a:cs typeface="Roboto"/>
                <a:sym typeface="Roboto"/>
              </a:defRPr>
            </a:lvl5pPr>
            <a:lvl6pPr marL="3657509" marR="0" lvl="5" indent="-304792" algn="l" rtl="0">
              <a:spcBef>
                <a:spcPts val="2133"/>
              </a:spcBef>
              <a:spcAft>
                <a:spcPts val="0"/>
              </a:spcAft>
              <a:buClr>
                <a:schemeClr val="dk1"/>
              </a:buClr>
              <a:buSzPts val="900"/>
              <a:buFont typeface="Arial"/>
              <a:buNone/>
              <a:defRPr sz="1200" b="0" i="0" u="none" strike="noStrike" cap="none">
                <a:solidFill>
                  <a:schemeClr val="dk1"/>
                </a:solidFill>
                <a:latin typeface="Roboto"/>
                <a:ea typeface="Roboto"/>
                <a:cs typeface="Roboto"/>
                <a:sym typeface="Roboto"/>
              </a:defRPr>
            </a:lvl6pPr>
            <a:lvl7pPr marL="4267093" marR="0" lvl="6" indent="-304792" algn="l" rtl="0">
              <a:spcBef>
                <a:spcPts val="2133"/>
              </a:spcBef>
              <a:spcAft>
                <a:spcPts val="0"/>
              </a:spcAft>
              <a:buClr>
                <a:schemeClr val="dk1"/>
              </a:buClr>
              <a:buSzPts val="900"/>
              <a:buFont typeface="Arial"/>
              <a:buNone/>
              <a:defRPr sz="1200" b="0" i="0" u="none" strike="noStrike" cap="none">
                <a:solidFill>
                  <a:schemeClr val="dk1"/>
                </a:solidFill>
                <a:latin typeface="Roboto"/>
                <a:ea typeface="Roboto"/>
                <a:cs typeface="Roboto"/>
                <a:sym typeface="Roboto"/>
              </a:defRPr>
            </a:lvl7pPr>
            <a:lvl8pPr marL="4876678" marR="0" lvl="7" indent="-304792" algn="l" rtl="0">
              <a:spcBef>
                <a:spcPts val="2133"/>
              </a:spcBef>
              <a:spcAft>
                <a:spcPts val="0"/>
              </a:spcAft>
              <a:buClr>
                <a:schemeClr val="dk1"/>
              </a:buClr>
              <a:buSzPts val="900"/>
              <a:buFont typeface="Arial"/>
              <a:buNone/>
              <a:defRPr sz="1200" b="0" i="0" u="none" strike="noStrike" cap="none">
                <a:solidFill>
                  <a:schemeClr val="dk1"/>
                </a:solidFill>
                <a:latin typeface="Roboto"/>
                <a:ea typeface="Roboto"/>
                <a:cs typeface="Roboto"/>
                <a:sym typeface="Roboto"/>
              </a:defRPr>
            </a:lvl8pPr>
            <a:lvl9pPr marL="5486263" marR="0" lvl="8" indent="-304792" algn="l" rtl="0">
              <a:spcBef>
                <a:spcPts val="2133"/>
              </a:spcBef>
              <a:spcAft>
                <a:spcPts val="2133"/>
              </a:spcAft>
              <a:buClr>
                <a:schemeClr val="dk1"/>
              </a:buClr>
              <a:buSzPts val="900"/>
              <a:buFont typeface="Arial"/>
              <a:buNone/>
              <a:defRPr sz="12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508000" y="455084"/>
            <a:ext cx="11158000" cy="6604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4267"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2400"/>
            </a:lvl2pPr>
            <a:lvl3pPr lvl="2" rtl="0">
              <a:spcBef>
                <a:spcPts val="0"/>
              </a:spcBef>
              <a:spcAft>
                <a:spcPts val="0"/>
              </a:spcAft>
              <a:buSzPts val="3000"/>
              <a:buNone/>
              <a:defRPr sz="2400"/>
            </a:lvl3pPr>
            <a:lvl4pPr lvl="3" rtl="0">
              <a:spcBef>
                <a:spcPts val="0"/>
              </a:spcBef>
              <a:spcAft>
                <a:spcPts val="0"/>
              </a:spcAft>
              <a:buSzPts val="3000"/>
              <a:buNone/>
              <a:defRPr sz="2400"/>
            </a:lvl4pPr>
            <a:lvl5pPr lvl="4" rtl="0">
              <a:spcBef>
                <a:spcPts val="0"/>
              </a:spcBef>
              <a:spcAft>
                <a:spcPts val="0"/>
              </a:spcAft>
              <a:buSzPts val="3000"/>
              <a:buNone/>
              <a:defRPr sz="2400"/>
            </a:lvl5pPr>
            <a:lvl6pPr lvl="5" rtl="0">
              <a:spcBef>
                <a:spcPts val="0"/>
              </a:spcBef>
              <a:spcAft>
                <a:spcPts val="0"/>
              </a:spcAft>
              <a:buSzPts val="3000"/>
              <a:buNone/>
              <a:defRPr sz="2400"/>
            </a:lvl6pPr>
            <a:lvl7pPr lvl="6" rtl="0">
              <a:spcBef>
                <a:spcPts val="0"/>
              </a:spcBef>
              <a:spcAft>
                <a:spcPts val="0"/>
              </a:spcAft>
              <a:buSzPts val="3000"/>
              <a:buNone/>
              <a:defRPr sz="2400"/>
            </a:lvl7pPr>
            <a:lvl8pPr lvl="7" rtl="0">
              <a:spcBef>
                <a:spcPts val="0"/>
              </a:spcBef>
              <a:spcAft>
                <a:spcPts val="0"/>
              </a:spcAft>
              <a:buSzPts val="3000"/>
              <a:buNone/>
              <a:defRPr sz="2400"/>
            </a:lvl8pPr>
            <a:lvl9pPr lvl="8" rtl="0">
              <a:spcBef>
                <a:spcPts val="0"/>
              </a:spcBef>
              <a:spcAft>
                <a:spcPts val="0"/>
              </a:spcAft>
              <a:buSzPts val="3000"/>
              <a:buNone/>
              <a:defRPr sz="2400"/>
            </a:lvl9pPr>
          </a:lstStyle>
          <a:p>
            <a:endParaRPr/>
          </a:p>
        </p:txBody>
      </p:sp>
    </p:spTree>
    <p:extLst>
      <p:ext uri="{BB962C8B-B14F-4D97-AF65-F5344CB8AC3E}">
        <p14:creationId xmlns:p14="http://schemas.microsoft.com/office/powerpoint/2010/main" val="726745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74708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3938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12554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Tuesday, February 2, 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40829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109621"/>
      </p:ext>
    </p:extLst>
  </p:cSld>
  <p:clrMapOvr>
    <a:masterClrMapping/>
  </p:clrMapOvr>
  <p:hf hdr="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Tuesday, February 2, 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092391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Tuesday, February 2, 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7572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Tuesday, February 2, 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3065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Tuesday, February 2, 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3238355"/>
      </p:ext>
    </p:extLst>
  </p:cSld>
  <p:clrMapOvr>
    <a:masterClrMapping/>
  </p:clrMapOvr>
  <p:hf hd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Tuesday, February 2, 20XX</a:t>
            </a:r>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83681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Tuesday, February 2, 20XX</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A1B0FB-D917-4C8C-928F-313BD683BF39}"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243129"/>
      </p:ext>
    </p:extLst>
  </p:cSld>
  <p:clrMap bg1="lt1" tx1="dk1" bg2="lt2" tx2="dk2" accent1="accent1" accent2="accent2" accent3="accent3" accent4="accent4" accent5="accent5" accent6="accent6" hlink="hlink" folHlink="folHlink"/>
  <p:sldLayoutIdLst>
    <p:sldLayoutId id="2147484474" r:id="rId1"/>
    <p:sldLayoutId id="2147484475" r:id="rId2"/>
    <p:sldLayoutId id="2147484476" r:id="rId3"/>
    <p:sldLayoutId id="2147484477" r:id="rId4"/>
    <p:sldLayoutId id="2147484478" r:id="rId5"/>
    <p:sldLayoutId id="2147484479" r:id="rId6"/>
    <p:sldLayoutId id="2147484480" r:id="rId7"/>
    <p:sldLayoutId id="2147484481" r:id="rId8"/>
    <p:sldLayoutId id="2147484482" r:id="rId9"/>
    <p:sldLayoutId id="2147484483" r:id="rId10"/>
    <p:sldLayoutId id="2147484484" r:id="rId11"/>
    <p:sldLayoutId id="2147484485" r:id="rId12"/>
    <p:sldLayoutId id="2147484486" r:id="rId13"/>
    <p:sldLayoutId id="2147484487" r:id="rId14"/>
    <p:sldLayoutId id="2147484489" r:id="rId15"/>
    <p:sldLayoutId id="2147483733" r:id="rId16"/>
    <p:sldLayoutId id="2147483687" r:id="rId17"/>
    <p:sldLayoutId id="2147483734" r:id="rId18"/>
    <p:sldLayoutId id="2147483696" r:id="rId19"/>
    <p:sldLayoutId id="2147483707" r:id="rId20"/>
    <p:sldLayoutId id="2147483697" r:id="rId21"/>
    <p:sldLayoutId id="2147483731" r:id="rId22"/>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churnprediction.pythonanywhere.com/" TargetMode="External"/><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hyperlink" Target="https://github.com/Mid-Term-Project-Team-5" TargetMode="Externa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hyperlink" Target="https://owl.excelsior.edu/writing-process/thesis-sentence/thesis-sentence-common-problems/" TargetMode="External"/><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kaggle.com/blastchar/telco-customer-churn"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hyperlink" Target="https://creativecommons.org/licenses/by-sa/3.0/" TargetMode="External"/><Relationship Id="rId4" Type="http://schemas.openxmlformats.org/officeDocument/2006/relationships/hyperlink" Target="https://ask.hellobi.com/blog/buaaxjh/2906" TargetMode="External"/><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devopedia.org/data-preparation" TargetMode="External"/><Relationship Id="rId2" Type="http://schemas.openxmlformats.org/officeDocument/2006/relationships/image" Target="../media/image8.jp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3.xml"/><Relationship Id="rId4" Type="http://schemas.openxmlformats.org/officeDocument/2006/relationships/hyperlink" Target="https://2019.igem.org/File:T--Hong_Kong_HKUST--modellingicon.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65633" y="804519"/>
            <a:ext cx="10189222" cy="1049235"/>
          </a:xfrm>
        </p:spPr>
        <p:txBody>
          <a:bodyPr vert="horz" lIns="91440" tIns="45720" rIns="91440" bIns="45720" rtlCol="0" anchor="t" anchorCtr="0">
            <a:noAutofit/>
          </a:bodyPr>
          <a:lstStyle/>
          <a:p>
            <a:r>
              <a:rPr lang="en-US" sz="2400" dirty="0">
                <a:latin typeface="Cooper Black" panose="0208090404030B020404" pitchFamily="18" charset="77"/>
              </a:rPr>
              <a:t>Customer Churn Prediction for a Telecom Company</a:t>
            </a:r>
            <a:br>
              <a:rPr lang="en-US" sz="2400" dirty="0">
                <a:latin typeface="Cooper Black" panose="0208090404030B020404" pitchFamily="18" charset="77"/>
                <a:sym typeface="Google Sans"/>
              </a:rPr>
            </a:br>
            <a:endParaRPr lang="en-US" sz="2400" dirty="0">
              <a:latin typeface="Cooper Black" panose="0208090404030B020404" pitchFamily="18" charset="77"/>
            </a:endParaRPr>
          </a:p>
        </p:txBody>
      </p:sp>
      <p:sp>
        <p:nvSpPr>
          <p:cNvPr id="4" name="TextBox 3">
            <a:extLst>
              <a:ext uri="{FF2B5EF4-FFF2-40B4-BE49-F238E27FC236}">
                <a16:creationId xmlns:a16="http://schemas.microsoft.com/office/drawing/2014/main" id="{5B04D66C-9FF6-3206-22AE-626DA56044EE}"/>
              </a:ext>
            </a:extLst>
          </p:cNvPr>
          <p:cNvSpPr txBox="1"/>
          <p:nvPr/>
        </p:nvSpPr>
        <p:spPr>
          <a:xfrm>
            <a:off x="816006" y="2179723"/>
            <a:ext cx="5788313" cy="892552"/>
          </a:xfrm>
          <a:prstGeom prst="rect">
            <a:avLst/>
          </a:prstGeom>
          <a:noFill/>
        </p:spPr>
        <p:txBody>
          <a:bodyPr wrap="square">
            <a:spAutoFit/>
          </a:bodyPr>
          <a:lstStyle/>
          <a:p>
            <a:pPr defTabSz="301752">
              <a:spcAft>
                <a:spcPts val="600"/>
              </a:spcAft>
            </a:pPr>
            <a:r>
              <a:rPr lang="en-US" sz="1400" kern="1200" dirty="0">
                <a:latin typeface="Cooper Black" panose="0208090404030B020404" pitchFamily="18" charset="77"/>
              </a:rPr>
              <a:t> Team Members:</a:t>
            </a:r>
          </a:p>
          <a:p>
            <a:pPr defTabSz="301752">
              <a:spcAft>
                <a:spcPts val="600"/>
              </a:spcAft>
            </a:pPr>
            <a:endParaRPr lang="en-US" sz="1400" kern="1200" dirty="0">
              <a:latin typeface="Cooper Black" panose="0208090404030B020404" pitchFamily="18" charset="77"/>
            </a:endParaRPr>
          </a:p>
          <a:p>
            <a:pPr>
              <a:spcAft>
                <a:spcPts val="600"/>
              </a:spcAft>
            </a:pPr>
            <a:endParaRPr lang="en-US" sz="1400" dirty="0">
              <a:latin typeface="Cooper Black" panose="0208090404030B020404" pitchFamily="18" charset="77"/>
            </a:endParaRPr>
          </a:p>
        </p:txBody>
      </p:sp>
      <p:sp>
        <p:nvSpPr>
          <p:cNvPr id="18" name="Text Placeholder 42">
            <a:extLst>
              <a:ext uri="{FF2B5EF4-FFF2-40B4-BE49-F238E27FC236}">
                <a16:creationId xmlns:a16="http://schemas.microsoft.com/office/drawing/2014/main" id="{1B079AC9-C827-F92F-2F2D-C405EBC64EA5}"/>
              </a:ext>
            </a:extLst>
          </p:cNvPr>
          <p:cNvSpPr txBox="1">
            <a:spLocks/>
          </p:cNvSpPr>
          <p:nvPr/>
        </p:nvSpPr>
        <p:spPr>
          <a:xfrm>
            <a:off x="3394996" y="2818780"/>
            <a:ext cx="1223894" cy="668259"/>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0876" indent="-150876" defTabSz="603504">
              <a:spcBef>
                <a:spcPts val="660"/>
              </a:spcBef>
              <a:spcAft>
                <a:spcPts val="528"/>
              </a:spcAft>
            </a:pPr>
            <a:r>
              <a:rPr lang="en-US" sz="1400" kern="1200" dirty="0">
                <a:solidFill>
                  <a:schemeClr val="tx1"/>
                </a:solidFill>
                <a:ea typeface="+mn-ea"/>
                <a:cs typeface="+mn-cs"/>
              </a:rPr>
              <a:t>Sreehar S</a:t>
            </a:r>
          </a:p>
          <a:p>
            <a:pPr marL="150876" indent="-150876" defTabSz="603504">
              <a:spcBef>
                <a:spcPts val="660"/>
              </a:spcBef>
              <a:spcAft>
                <a:spcPts val="528"/>
              </a:spcAft>
            </a:pPr>
            <a:r>
              <a:rPr lang="en-US" sz="1400" kern="1200" dirty="0">
                <a:solidFill>
                  <a:schemeClr val="tx1"/>
                </a:solidFill>
                <a:ea typeface="+mn-ea"/>
                <a:cs typeface="+mn-cs"/>
              </a:rPr>
              <a:t>Data Analyst</a:t>
            </a:r>
            <a:endParaRPr lang="en-US" sz="1400" dirty="0">
              <a:solidFill>
                <a:schemeClr val="tx1"/>
              </a:solidFill>
            </a:endParaRPr>
          </a:p>
        </p:txBody>
      </p:sp>
      <p:sp>
        <p:nvSpPr>
          <p:cNvPr id="19" name="Text Placeholder 44">
            <a:extLst>
              <a:ext uri="{FF2B5EF4-FFF2-40B4-BE49-F238E27FC236}">
                <a16:creationId xmlns:a16="http://schemas.microsoft.com/office/drawing/2014/main" id="{19308C38-D586-AF59-B95A-88F6F0376649}"/>
              </a:ext>
            </a:extLst>
          </p:cNvPr>
          <p:cNvSpPr txBox="1">
            <a:spLocks/>
          </p:cNvSpPr>
          <p:nvPr/>
        </p:nvSpPr>
        <p:spPr>
          <a:xfrm>
            <a:off x="5644383" y="2805241"/>
            <a:ext cx="1515405" cy="601565"/>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0876" indent="-150876" defTabSz="603504">
              <a:spcBef>
                <a:spcPts val="660"/>
              </a:spcBef>
              <a:spcAft>
                <a:spcPts val="528"/>
              </a:spcAft>
            </a:pPr>
            <a:r>
              <a:rPr lang="en-US" sz="1400" kern="1200" dirty="0">
                <a:solidFill>
                  <a:schemeClr val="tx1"/>
                </a:solidFill>
                <a:ea typeface="+mn-ea"/>
                <a:cs typeface="+mn-cs"/>
              </a:rPr>
              <a:t>Venkata </a:t>
            </a:r>
            <a:r>
              <a:rPr lang="en-US" sz="1400" kern="1200" dirty="0" err="1">
                <a:solidFill>
                  <a:schemeClr val="tx1"/>
                </a:solidFill>
                <a:ea typeface="+mn-ea"/>
                <a:cs typeface="+mn-cs"/>
              </a:rPr>
              <a:t>Susmitha</a:t>
            </a:r>
            <a:r>
              <a:rPr lang="en-US" sz="1400" kern="1200" dirty="0">
                <a:solidFill>
                  <a:schemeClr val="tx1"/>
                </a:solidFill>
                <a:ea typeface="+mn-ea"/>
                <a:cs typeface="+mn-cs"/>
              </a:rPr>
              <a:t> </a:t>
            </a:r>
          </a:p>
          <a:p>
            <a:pPr marL="150876" indent="-150876" defTabSz="603504">
              <a:spcBef>
                <a:spcPts val="660"/>
              </a:spcBef>
              <a:spcAft>
                <a:spcPts val="528"/>
              </a:spcAft>
            </a:pPr>
            <a:r>
              <a:rPr lang="en-US" sz="1400" kern="1200" dirty="0">
                <a:solidFill>
                  <a:schemeClr val="tx1"/>
                </a:solidFill>
                <a:ea typeface="+mn-ea"/>
                <a:cs typeface="+mn-cs"/>
              </a:rPr>
              <a:t>Data Engineer</a:t>
            </a:r>
            <a:endParaRPr lang="en-US" sz="1400" dirty="0">
              <a:solidFill>
                <a:schemeClr val="tx1"/>
              </a:solidFill>
            </a:endParaRPr>
          </a:p>
        </p:txBody>
      </p:sp>
      <p:sp>
        <p:nvSpPr>
          <p:cNvPr id="20" name="Text Placeholder 46">
            <a:extLst>
              <a:ext uri="{FF2B5EF4-FFF2-40B4-BE49-F238E27FC236}">
                <a16:creationId xmlns:a16="http://schemas.microsoft.com/office/drawing/2014/main" id="{B0D09214-3F3E-0D51-CC5C-C57D65FE18CC}"/>
              </a:ext>
            </a:extLst>
          </p:cNvPr>
          <p:cNvSpPr txBox="1">
            <a:spLocks/>
          </p:cNvSpPr>
          <p:nvPr/>
        </p:nvSpPr>
        <p:spPr>
          <a:xfrm>
            <a:off x="8102670" y="2818780"/>
            <a:ext cx="1809705" cy="1057999"/>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0876" indent="-150876" defTabSz="603504">
              <a:spcBef>
                <a:spcPts val="660"/>
              </a:spcBef>
              <a:spcAft>
                <a:spcPts val="528"/>
              </a:spcAft>
            </a:pPr>
            <a:r>
              <a:rPr lang="en-US" sz="1400" kern="1200" dirty="0" err="1">
                <a:solidFill>
                  <a:schemeClr val="tx1"/>
                </a:solidFill>
                <a:ea typeface="+mn-ea"/>
                <a:cs typeface="+mn-cs"/>
              </a:rPr>
              <a:t>Sowjanya</a:t>
            </a:r>
            <a:r>
              <a:rPr lang="en-US" sz="1400" kern="1200" dirty="0">
                <a:solidFill>
                  <a:schemeClr val="tx1"/>
                </a:solidFill>
                <a:ea typeface="+mn-ea"/>
                <a:cs typeface="+mn-cs"/>
              </a:rPr>
              <a:t> k</a:t>
            </a:r>
          </a:p>
          <a:p>
            <a:pPr marL="150876" indent="-150876" defTabSz="603504">
              <a:spcBef>
                <a:spcPts val="660"/>
              </a:spcBef>
              <a:spcAft>
                <a:spcPts val="528"/>
              </a:spcAft>
            </a:pPr>
            <a:r>
              <a:rPr lang="en-US" sz="1400" kern="1200" dirty="0">
                <a:solidFill>
                  <a:schemeClr val="tx1"/>
                </a:solidFill>
                <a:ea typeface="+mn-ea"/>
                <a:cs typeface="+mn-cs"/>
              </a:rPr>
              <a:t>Research &amp; Documentation</a:t>
            </a:r>
            <a:endParaRPr lang="en-US" sz="1400" dirty="0">
              <a:solidFill>
                <a:schemeClr val="tx1"/>
              </a:solidFill>
            </a:endParaRPr>
          </a:p>
        </p:txBody>
      </p:sp>
      <p:sp>
        <p:nvSpPr>
          <p:cNvPr id="13" name="TextBox 12">
            <a:extLst>
              <a:ext uri="{FF2B5EF4-FFF2-40B4-BE49-F238E27FC236}">
                <a16:creationId xmlns:a16="http://schemas.microsoft.com/office/drawing/2014/main" id="{E71FD92B-AAC6-F052-CFC6-2B3EA839B09D}"/>
              </a:ext>
            </a:extLst>
          </p:cNvPr>
          <p:cNvSpPr txBox="1"/>
          <p:nvPr/>
        </p:nvSpPr>
        <p:spPr>
          <a:xfrm>
            <a:off x="865633" y="2917237"/>
            <a:ext cx="1973894" cy="677108"/>
          </a:xfrm>
          <a:prstGeom prst="rect">
            <a:avLst/>
          </a:prstGeom>
          <a:noFill/>
        </p:spPr>
        <p:txBody>
          <a:bodyPr wrap="square">
            <a:spAutoFit/>
          </a:bodyPr>
          <a:lstStyle/>
          <a:p>
            <a:pPr marL="150876" indent="-150876" defTabSz="603504">
              <a:spcBef>
                <a:spcPts val="660"/>
              </a:spcBef>
              <a:spcAft>
                <a:spcPts val="528"/>
              </a:spcAft>
            </a:pPr>
            <a:r>
              <a:rPr lang="en-US" sz="1400" kern="1200" dirty="0" err="1">
                <a:solidFill>
                  <a:schemeClr val="tx1"/>
                </a:solidFill>
                <a:ea typeface="+mn-ea"/>
                <a:cs typeface="+mn-cs"/>
              </a:rPr>
              <a:t>Giri</a:t>
            </a:r>
            <a:r>
              <a:rPr lang="en-US" sz="1400" kern="1200" dirty="0">
                <a:solidFill>
                  <a:schemeClr val="tx1"/>
                </a:solidFill>
                <a:ea typeface="+mn-ea"/>
                <a:cs typeface="+mn-cs"/>
              </a:rPr>
              <a:t> M</a:t>
            </a:r>
          </a:p>
          <a:p>
            <a:pPr marL="150876" indent="-150876" defTabSz="603504">
              <a:spcBef>
                <a:spcPts val="660"/>
              </a:spcBef>
              <a:spcAft>
                <a:spcPts val="528"/>
              </a:spcAft>
            </a:pPr>
            <a:r>
              <a:rPr lang="en-US" sz="1400" dirty="0"/>
              <a:t>ML Engineer </a:t>
            </a:r>
            <a:endParaRPr lang="en-US" sz="1400" dirty="0">
              <a:solidFill>
                <a:schemeClr val="tx1"/>
              </a:solidFill>
            </a:endParaRP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2000" advTm="9057"/>
    </mc:Choice>
    <mc:Fallback xmlns="">
      <p:transition spd="slow" advTm="90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3E099-C9B6-6277-3398-A1FA016615A8}"/>
              </a:ext>
            </a:extLst>
          </p:cNvPr>
          <p:cNvSpPr txBox="1"/>
          <p:nvPr/>
        </p:nvSpPr>
        <p:spPr>
          <a:xfrm>
            <a:off x="671573" y="291719"/>
            <a:ext cx="9367813" cy="4499737"/>
          </a:xfrm>
          <a:prstGeom prst="rect">
            <a:avLst/>
          </a:prstGeom>
        </p:spPr>
        <p:txBody>
          <a:bodyPr vert="horz" lIns="121920" tIns="60960" rIns="121920" bIns="60960" rtlCol="0" anchor="ctr">
            <a:normAutofit fontScale="92500"/>
          </a:bodyPr>
          <a:lstStyle/>
          <a:p>
            <a:pPr defTabSz="1219170">
              <a:lnSpc>
                <a:spcPct val="110000"/>
              </a:lnSpc>
              <a:spcAft>
                <a:spcPts val="800"/>
              </a:spcAft>
              <a:buSzPct val="125000"/>
            </a:pPr>
            <a:br>
              <a:rPr lang="en-US" sz="1867" b="1" dirty="0">
                <a:solidFill>
                  <a:srgbClr val="FFFFFF"/>
                </a:solidFill>
                <a:latin typeface="Calibri Light" panose="020F0302020204030204" pitchFamily="34" charset="0"/>
                <a:cs typeface="Calibri Light" panose="020F0302020204030204" pitchFamily="34" charset="0"/>
              </a:rPr>
            </a:br>
            <a:r>
              <a:rPr lang="en-US" sz="2200" b="1" dirty="0">
                <a:latin typeface="Calibri Light" panose="020F0302020204030204" pitchFamily="34" charset="0"/>
                <a:cs typeface="Calibri Light" panose="020F0302020204030204" pitchFamily="34" charset="0"/>
              </a:rPr>
              <a:t>5.</a:t>
            </a:r>
            <a:r>
              <a:rPr lang="en-US" sz="2200" b="1" dirty="0">
                <a:effectLst/>
                <a:latin typeface="Century Gothic" panose="020B0502020202020204" pitchFamily="34" charset="0"/>
                <a:ea typeface="Calibri" panose="020F0502020204030204" pitchFamily="34" charset="0"/>
                <a:cs typeface="Calibri Light" panose="020F0302020204030204" pitchFamily="34" charset="0"/>
              </a:rPr>
              <a:t>MODEL EVALUATION</a:t>
            </a:r>
          </a:p>
          <a:p>
            <a:pPr marL="0" marR="0" algn="just">
              <a:lnSpc>
                <a:spcPct val="107000"/>
              </a:lnSpc>
              <a:spcBef>
                <a:spcPts val="0"/>
              </a:spcBef>
              <a:spcAft>
                <a:spcPts val="800"/>
              </a:spcAft>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 </a:t>
            </a:r>
          </a:p>
          <a:p>
            <a:pPr marL="285750" marR="0" indent="-285750" algn="just">
              <a:lnSpc>
                <a:spcPct val="107000"/>
              </a:lnSpc>
              <a:spcBef>
                <a:spcPts val="0"/>
              </a:spcBef>
              <a:spcAft>
                <a:spcPts val="800"/>
              </a:spcAft>
              <a:buFont typeface="Wingdings" panose="05000000000000000000" pitchFamily="2" charset="2"/>
              <a:buChar char="q"/>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 Model Evaluation is a critical phase in assessing the effectiveness of trained models and making informed decisions about their deployment. This phase involves quantifying the model's performance using various metrics and visualizations to understand how well it generalizes to unseen data.</a:t>
            </a:r>
          </a:p>
          <a:p>
            <a:pPr marL="285750" marR="0" indent="-285750" algn="just">
              <a:lnSpc>
                <a:spcPct val="107000"/>
              </a:lnSpc>
              <a:spcBef>
                <a:spcPts val="0"/>
              </a:spcBef>
              <a:spcAft>
                <a:spcPts val="800"/>
              </a:spcAft>
              <a:buFont typeface="Wingdings" panose="05000000000000000000" pitchFamily="2" charset="2"/>
              <a:buChar char="q"/>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     During the Model Evaluation phase, we employ the following functions and visualizations to comprehensively assess the performance of the trained models.</a:t>
            </a:r>
          </a:p>
          <a:p>
            <a:pPr marL="285750" marR="0" indent="-285750" algn="just">
              <a:lnSpc>
                <a:spcPct val="107000"/>
              </a:lnSpc>
              <a:spcBef>
                <a:spcPts val="0"/>
              </a:spcBef>
              <a:spcAft>
                <a:spcPts val="800"/>
              </a:spcAft>
              <a:buFont typeface="Wingdings" panose="05000000000000000000" pitchFamily="2" charset="2"/>
              <a:buChar char="q"/>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 </a:t>
            </a:r>
            <a:r>
              <a:rPr lang="en-US" sz="1800" b="1" dirty="0" err="1">
                <a:effectLst/>
                <a:latin typeface="Calibri Light" panose="020F0302020204030204" pitchFamily="34" charset="0"/>
                <a:ea typeface="Calibri" panose="020F0502020204030204" pitchFamily="34" charset="0"/>
                <a:cs typeface="Calibri Light" panose="020F0302020204030204" pitchFamily="34" charset="0"/>
              </a:rPr>
              <a:t>model_report</a:t>
            </a:r>
            <a:r>
              <a:rPr lang="en-US" sz="1800" b="1" dirty="0">
                <a:effectLst/>
                <a:latin typeface="Calibri Light" panose="020F0302020204030204" pitchFamily="34" charset="0"/>
                <a:ea typeface="Calibri" panose="020F0502020204030204" pitchFamily="34" charset="0"/>
                <a:cs typeface="Calibri Light" panose="020F0302020204030204" pitchFamily="34" charset="0"/>
              </a:rPr>
              <a:t> Function</a:t>
            </a:r>
          </a:p>
          <a:p>
            <a:pPr marL="285750" marR="0" indent="-285750" algn="just">
              <a:lnSpc>
                <a:spcPct val="107000"/>
              </a:lnSpc>
              <a:spcBef>
                <a:spcPts val="0"/>
              </a:spcBef>
              <a:spcAft>
                <a:spcPts val="800"/>
              </a:spcAft>
              <a:buFont typeface="Wingdings" panose="05000000000000000000" pitchFamily="2" charset="2"/>
              <a:buChar char="Ø"/>
            </a:pPr>
            <a:r>
              <a:rPr lang="en-US" sz="1800" dirty="0">
                <a:effectLst/>
                <a:latin typeface="Calibri Light" panose="020F0302020204030204" pitchFamily="34" charset="0"/>
                <a:ea typeface="Calibri" panose="020F0502020204030204" pitchFamily="34" charset="0"/>
                <a:cs typeface="Calibri Light" panose="020F0302020204030204" pitchFamily="34" charset="0"/>
              </a:rPr>
              <a:t>          The </a:t>
            </a:r>
            <a:r>
              <a:rPr lang="en-US" sz="1800" dirty="0" err="1">
                <a:effectLst/>
                <a:latin typeface="Calibri Light" panose="020F0302020204030204" pitchFamily="34" charset="0"/>
                <a:ea typeface="Calibri" panose="020F0502020204030204" pitchFamily="34" charset="0"/>
                <a:cs typeface="Calibri Light" panose="020F0302020204030204" pitchFamily="34" charset="0"/>
              </a:rPr>
              <a:t>model_report</a:t>
            </a:r>
            <a:r>
              <a:rPr lang="en-US" sz="1800" dirty="0">
                <a:effectLst/>
                <a:latin typeface="Calibri Light" panose="020F0302020204030204" pitchFamily="34" charset="0"/>
                <a:ea typeface="Calibri" panose="020F0502020204030204" pitchFamily="34" charset="0"/>
                <a:cs typeface="Calibri Light" panose="020F0302020204030204" pitchFamily="34" charset="0"/>
              </a:rPr>
              <a:t> function plays a central role in evaluating the model's performance. It takes a trained model and a dataset as inputs and generates a comprehensive report. The report includes key metrics such as accuracy, recall, precision, F1-score, ROC-AUC, and Cohen's Kappa. This consolidated information provides a holistic view of the model's capabilities.</a:t>
            </a:r>
          </a:p>
          <a:p>
            <a:pPr marL="76198" defTabSz="1219170">
              <a:lnSpc>
                <a:spcPct val="110000"/>
              </a:lnSpc>
              <a:spcAft>
                <a:spcPts val="800"/>
              </a:spcAft>
              <a:buSzPct val="125000"/>
            </a:pPr>
            <a:endParaRPr lang="en-US" sz="1867" dirty="0">
              <a:solidFill>
                <a:srgbClr val="FFFFFF"/>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5030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4" name="Picture 33">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4">
            <a:extLst>
              <a:ext uri="{FF2B5EF4-FFF2-40B4-BE49-F238E27FC236}">
                <a16:creationId xmlns:a16="http://schemas.microsoft.com/office/drawing/2014/main" id="{1A40D937-DF73-4B18-A675-B02DA03BD065}"/>
              </a:ext>
            </a:extLst>
          </p:cNvPr>
          <p:cNvSpPr>
            <a:spLocks noChangeArrowheads="1"/>
          </p:cNvSpPr>
          <p:nvPr/>
        </p:nvSpPr>
        <p:spPr bwMode="auto">
          <a:xfrm>
            <a:off x="2269237" y="892219"/>
            <a:ext cx="4568764" cy="325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94360" eaLnBrk="0" fontAlgn="base" hangingPunct="0">
              <a:spcBef>
                <a:spcPct val="0"/>
              </a:spcBef>
              <a:spcAft>
                <a:spcPts val="600"/>
              </a:spcAft>
            </a:pPr>
            <a:r>
              <a:rPr lang="th-TH" altLang="en-US" sz="1040" b="1" kern="1200">
                <a:solidFill>
                  <a:schemeClr val="tx1"/>
                </a:solidFill>
                <a:latin typeface="Century Gothic" panose="020B0502020202020204" pitchFamily="34" charset="0"/>
                <a:ea typeface="+mn-ea"/>
                <a:cs typeface="Angsana New" panose="02020603050405020304" pitchFamily="18" charset="-34"/>
              </a:rPr>
              <a:t>MODEL DEPLOYMENT</a:t>
            </a:r>
            <a:endParaRPr lang="en-US" altLang="en-US" sz="1040" kern="1200">
              <a:solidFill>
                <a:schemeClr val="tx1"/>
              </a:solidFill>
              <a:latin typeface="Century Gothic" panose="020B0502020202020204" pitchFamily="34" charset="0"/>
              <a:ea typeface="+mn-ea"/>
              <a:cs typeface="+mn-cs"/>
            </a:endParaRPr>
          </a:p>
          <a:p>
            <a:pPr defTabSz="594360" eaLnBrk="0" fontAlgn="base" hangingPunct="0">
              <a:spcBef>
                <a:spcPct val="0"/>
              </a:spcBef>
              <a:spcAft>
                <a:spcPts val="600"/>
              </a:spcAft>
            </a:pPr>
            <a:r>
              <a:rPr lang="th-TH" altLang="en-US" sz="780" kern="1200">
                <a:solidFill>
                  <a:schemeClr val="tx1"/>
                </a:solidFill>
                <a:latin typeface="Times New Roman" panose="02020603050405020304" pitchFamily="18" charset="0"/>
                <a:ea typeface="+mn-ea"/>
                <a:cs typeface="Angsana New" panose="02020603050405020304" pitchFamily="18" charset="-34"/>
              </a:rPr>
              <a:t>          </a:t>
            </a:r>
            <a:endParaRPr lang="en-US" altLang="en-US" sz="780"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780"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r>
              <a:rPr lang="th-TH" altLang="en-US" sz="780" kern="1200">
                <a:solidFill>
                  <a:schemeClr val="tx1"/>
                </a:solidFill>
                <a:latin typeface="Times New Roman" panose="02020603050405020304" pitchFamily="18" charset="0"/>
                <a:ea typeface="+mn-ea"/>
                <a:cs typeface="Angsana New" panose="02020603050405020304" pitchFamily="18" charset="-34"/>
              </a:rPr>
              <a:t>Deploying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Telecom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Customer</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Churn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Prediction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project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PythonAnywhere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involves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systematic</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process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make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predictive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model</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accessible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users</a:t>
            </a:r>
            <a:r>
              <a:rPr lang="th-TH" altLang="en-US" sz="780" kern="1200">
                <a:solidFill>
                  <a:schemeClr val="tx1"/>
                </a:solidFill>
                <a:latin typeface="Times New Roman" panose="02020603050405020304" pitchFamily="18" charset="0"/>
                <a:ea typeface="+mn-ea"/>
                <a:cs typeface="Angsana New" panose="02020603050405020304" pitchFamily="18" charset="-34"/>
              </a:rPr>
              <a:t>. The </a:t>
            </a:r>
            <a:r>
              <a:rPr lang="th-TH" altLang="en-US" sz="780" kern="1200" err="1">
                <a:solidFill>
                  <a:schemeClr val="tx1"/>
                </a:solidFill>
                <a:latin typeface="Times New Roman" panose="02020603050405020304" pitchFamily="18" charset="0"/>
                <a:ea typeface="+mn-ea"/>
                <a:cs typeface="Angsana New" panose="02020603050405020304" pitchFamily="18" charset="-34"/>
              </a:rPr>
              <a:t>following</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steps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outline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deployment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journey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ensuring</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seamless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transition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from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model</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development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functional</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web</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application</a:t>
            </a:r>
            <a:r>
              <a:rPr lang="th-TH" altLang="en-US" sz="780" kern="1200">
                <a:solidFill>
                  <a:schemeClr val="tx1"/>
                </a:solidFill>
                <a:latin typeface="Times New Roman" panose="02020603050405020304" pitchFamily="18" charset="0"/>
                <a:ea typeface="+mn-ea"/>
                <a:cs typeface="Angsana New" panose="02020603050405020304" pitchFamily="18" charset="-34"/>
              </a:rPr>
              <a:t>.</a:t>
            </a:r>
            <a:endParaRPr lang="en-US" altLang="en-US" sz="780"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780" kern="1200">
              <a:solidFill>
                <a:schemeClr val="tx1"/>
              </a:solidFill>
              <a:latin typeface="+mn-lt"/>
              <a:ea typeface="+mn-ea"/>
              <a:cs typeface="+mn-cs"/>
            </a:endParaRPr>
          </a:p>
          <a:p>
            <a:pPr defTabSz="594360" eaLnBrk="0" fontAlgn="base" hangingPunct="0">
              <a:spcBef>
                <a:spcPct val="0"/>
              </a:spcBef>
              <a:spcAft>
                <a:spcPts val="600"/>
              </a:spcAft>
            </a:pPr>
            <a:r>
              <a:rPr lang="th-TH" altLang="en-US" sz="780" b="1" kern="1200" err="1">
                <a:solidFill>
                  <a:schemeClr val="tx1"/>
                </a:solidFill>
                <a:latin typeface="Times New Roman" panose="02020603050405020304" pitchFamily="18" charset="0"/>
                <a:ea typeface="+mn-ea"/>
                <a:cs typeface="Angsana New" panose="02020603050405020304" pitchFamily="18" charset="-34"/>
              </a:rPr>
              <a:t>Deployment</a:t>
            </a:r>
            <a:r>
              <a:rPr lang="th-TH" altLang="en-US" sz="780" b="1" kern="1200">
                <a:solidFill>
                  <a:schemeClr val="tx1"/>
                </a:solidFill>
                <a:latin typeface="Times New Roman" panose="02020603050405020304" pitchFamily="18" charset="0"/>
                <a:ea typeface="+mn-ea"/>
                <a:cs typeface="Angsana New" panose="02020603050405020304" pitchFamily="18" charset="-34"/>
              </a:rPr>
              <a:t> </a:t>
            </a:r>
            <a:r>
              <a:rPr lang="th-TH" altLang="en-US" sz="780" b="1" kern="1200" err="1">
                <a:solidFill>
                  <a:schemeClr val="tx1"/>
                </a:solidFill>
                <a:latin typeface="Times New Roman" panose="02020603050405020304" pitchFamily="18" charset="0"/>
                <a:ea typeface="+mn-ea"/>
                <a:cs typeface="Angsana New" panose="02020603050405020304" pitchFamily="18" charset="-34"/>
              </a:rPr>
              <a:t>Steps</a:t>
            </a:r>
            <a:r>
              <a:rPr lang="th-TH" altLang="en-US" sz="780" b="1" kern="1200">
                <a:solidFill>
                  <a:schemeClr val="tx1"/>
                </a:solidFill>
                <a:latin typeface="Times New Roman" panose="02020603050405020304" pitchFamily="18" charset="0"/>
                <a:ea typeface="+mn-ea"/>
                <a:cs typeface="Angsana New" panose="02020603050405020304" pitchFamily="18" charset="-34"/>
              </a:rPr>
              <a:t>:</a:t>
            </a:r>
            <a:endParaRPr lang="en-US" altLang="en-US" sz="780" b="1"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780" kern="1200">
              <a:solidFill>
                <a:schemeClr val="tx1"/>
              </a:solidFill>
              <a:latin typeface="+mn-lt"/>
              <a:ea typeface="+mn-ea"/>
              <a:cs typeface="+mn-cs"/>
            </a:endParaRPr>
          </a:p>
          <a:p>
            <a:pPr defTabSz="594360" eaLnBrk="0" fontAlgn="base" hangingPunct="0">
              <a:spcBef>
                <a:spcPct val="0"/>
              </a:spcBef>
              <a:spcAft>
                <a:spcPts val="600"/>
              </a:spcAft>
            </a:pP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deploy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Telecom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Customer</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Churn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Prediction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project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PythonAnywhere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series</a:t>
            </a:r>
            <a:r>
              <a:rPr lang="th-TH" altLang="en-US" sz="780" kern="1200">
                <a:solidFill>
                  <a:schemeClr val="tx1"/>
                </a:solidFill>
                <a:latin typeface="Times New Roman" panose="02020603050405020304" pitchFamily="18" charset="0"/>
                <a:ea typeface="+mn-ea"/>
                <a:cs typeface="Angsana New" panose="02020603050405020304" pitchFamily="18" charset="-34"/>
              </a:rPr>
              <a:t> of </a:t>
            </a:r>
            <a:r>
              <a:rPr lang="th-TH" altLang="en-US" sz="780" kern="1200" err="1">
                <a:solidFill>
                  <a:schemeClr val="tx1"/>
                </a:solidFill>
                <a:latin typeface="Times New Roman" panose="02020603050405020304" pitchFamily="18" charset="0"/>
                <a:ea typeface="+mn-ea"/>
                <a:cs typeface="Angsana New" panose="02020603050405020304" pitchFamily="18" charset="-34"/>
              </a:rPr>
              <a:t>steps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were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meticulously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followed</a:t>
            </a:r>
            <a:r>
              <a:rPr lang="th-TH" altLang="en-US" sz="780" kern="1200">
                <a:solidFill>
                  <a:schemeClr val="tx1"/>
                </a:solidFill>
                <a:latin typeface="Times New Roman" panose="02020603050405020304" pitchFamily="18" charset="0"/>
                <a:ea typeface="+mn-ea"/>
                <a:cs typeface="Angsana New" panose="02020603050405020304" pitchFamily="18" charset="-34"/>
              </a:rPr>
              <a:t>:</a:t>
            </a:r>
            <a:endParaRPr lang="en-US" altLang="en-US" sz="780"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780" kern="1200">
              <a:solidFill>
                <a:schemeClr val="tx1"/>
              </a:solidFill>
              <a:latin typeface="+mn-lt"/>
              <a:ea typeface="+mn-ea"/>
              <a:cs typeface="+mn-cs"/>
            </a:endParaRPr>
          </a:p>
          <a:p>
            <a:pPr defTabSz="594360" eaLnBrk="0" fontAlgn="base" hangingPunct="0">
              <a:spcBef>
                <a:spcPct val="0"/>
              </a:spcBef>
              <a:spcAft>
                <a:spcPts val="600"/>
              </a:spcAft>
            </a:pPr>
            <a:r>
              <a:rPr lang="th-TH" altLang="en-US" sz="780" b="1" kern="1200" err="1">
                <a:solidFill>
                  <a:schemeClr val="tx1"/>
                </a:solidFill>
                <a:latin typeface="Times New Roman" panose="02020603050405020304" pitchFamily="18" charset="0"/>
                <a:ea typeface="+mn-ea"/>
                <a:cs typeface="Angsana New" panose="02020603050405020304" pitchFamily="18" charset="-34"/>
              </a:rPr>
              <a:t>Hosting</a:t>
            </a:r>
            <a:r>
              <a:rPr lang="th-TH" altLang="en-US" sz="780" b="1" kern="1200">
                <a:solidFill>
                  <a:schemeClr val="tx1"/>
                </a:solidFill>
                <a:latin typeface="Times New Roman" panose="02020603050405020304" pitchFamily="18" charset="0"/>
                <a:ea typeface="+mn-ea"/>
                <a:cs typeface="Angsana New" panose="02020603050405020304" pitchFamily="18" charset="-34"/>
              </a:rPr>
              <a:t> </a:t>
            </a:r>
            <a:r>
              <a:rPr lang="th-TH" altLang="en-US" sz="780" b="1" kern="1200" err="1">
                <a:solidFill>
                  <a:schemeClr val="tx1"/>
                </a:solidFill>
                <a:latin typeface="Times New Roman" panose="02020603050405020304" pitchFamily="18" charset="0"/>
                <a:ea typeface="+mn-ea"/>
                <a:cs typeface="Angsana New" panose="02020603050405020304" pitchFamily="18" charset="-34"/>
              </a:rPr>
              <a:t>Platform</a:t>
            </a:r>
            <a:r>
              <a:rPr lang="th-TH" altLang="en-US" sz="780" b="1" kern="1200">
                <a:solidFill>
                  <a:schemeClr val="tx1"/>
                </a:solidFill>
                <a:latin typeface="Times New Roman" panose="02020603050405020304" pitchFamily="18" charset="0"/>
                <a:ea typeface="+mn-ea"/>
                <a:cs typeface="Angsana New" panose="02020603050405020304" pitchFamily="18" charset="-34"/>
              </a:rPr>
              <a:t> </a:t>
            </a:r>
            <a:r>
              <a:rPr lang="th-TH" altLang="en-US" sz="780" b="1" kern="1200" err="1">
                <a:solidFill>
                  <a:schemeClr val="tx1"/>
                </a:solidFill>
                <a:latin typeface="Times New Roman" panose="02020603050405020304" pitchFamily="18" charset="0"/>
                <a:ea typeface="+mn-ea"/>
                <a:cs typeface="Angsana New" panose="02020603050405020304" pitchFamily="18" charset="-34"/>
              </a:rPr>
              <a:t>Selection</a:t>
            </a:r>
            <a:r>
              <a:rPr lang="th-TH" altLang="en-US" sz="780" b="1" kern="1200">
                <a:solidFill>
                  <a:schemeClr val="tx1"/>
                </a:solidFill>
                <a:latin typeface="Times New Roman" panose="02020603050405020304" pitchFamily="18" charset="0"/>
                <a:ea typeface="+mn-ea"/>
                <a:cs typeface="Angsana New" panose="02020603050405020304" pitchFamily="18" charset="-34"/>
              </a:rPr>
              <a:t>:</a:t>
            </a:r>
            <a:endParaRPr lang="en-US" altLang="en-US" sz="780" b="1" kern="120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780" kern="1200">
              <a:solidFill>
                <a:schemeClr val="tx1"/>
              </a:solidFill>
              <a:latin typeface="+mn-lt"/>
              <a:ea typeface="+mn-ea"/>
              <a:cs typeface="+mn-cs"/>
            </a:endParaRPr>
          </a:p>
          <a:p>
            <a:pPr defTabSz="594360" eaLnBrk="0" fontAlgn="base" hangingPunct="0">
              <a:spcBef>
                <a:spcPct val="0"/>
              </a:spcBef>
              <a:spcAft>
                <a:spcPts val="600"/>
              </a:spcAft>
            </a:pPr>
            <a:r>
              <a:rPr lang="th-TH" altLang="en-US" sz="780" kern="1200" err="1">
                <a:solidFill>
                  <a:schemeClr val="tx1"/>
                </a:solidFill>
                <a:latin typeface="Times New Roman" panose="02020603050405020304" pitchFamily="18" charset="0"/>
                <a:ea typeface="+mn-ea"/>
                <a:cs typeface="Angsana New" panose="02020603050405020304" pitchFamily="18" charset="-34"/>
              </a:rPr>
              <a:t>PythonAnywhere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was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chosen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hosting</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platform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for</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its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simplicity</a:t>
            </a:r>
            <a:r>
              <a:rPr lang="th-TH" altLang="en-US" sz="780" kern="1200">
                <a:solidFill>
                  <a:schemeClr val="tx1"/>
                </a:solidFill>
                <a:latin typeface="Times New Roman" panose="02020603050405020304" pitchFamily="18" charset="0"/>
                <a:ea typeface="+mn-ea"/>
                <a:cs typeface="Angsana New" panose="02020603050405020304" pitchFamily="18" charset="-34"/>
              </a:rPr>
              <a:t> and </a:t>
            </a:r>
            <a:r>
              <a:rPr lang="th-TH" altLang="en-US" sz="780" kern="1200" err="1">
                <a:solidFill>
                  <a:schemeClr val="tx1"/>
                </a:solidFill>
                <a:latin typeface="Times New Roman" panose="02020603050405020304" pitchFamily="18" charset="0"/>
                <a:ea typeface="+mn-ea"/>
                <a:cs typeface="Angsana New" panose="02020603050405020304" pitchFamily="18" charset="-34"/>
              </a:rPr>
              <a:t>compatibility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with</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Python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web</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applications</a:t>
            </a:r>
            <a:r>
              <a:rPr lang="th-TH" altLang="en-US" sz="780" kern="1200">
                <a:solidFill>
                  <a:schemeClr val="tx1"/>
                </a:solidFill>
                <a:latin typeface="Times New Roman" panose="02020603050405020304" pitchFamily="18" charset="0"/>
                <a:ea typeface="+mn-ea"/>
                <a:cs typeface="Angsana New" panose="02020603050405020304" pitchFamily="18" charset="-34"/>
              </a:rPr>
              <a:t>.</a:t>
            </a:r>
            <a:endParaRPr lang="en-US" altLang="en-US" sz="780" kern="1200">
              <a:solidFill>
                <a:schemeClr val="tx1"/>
              </a:solidFill>
              <a:latin typeface="+mn-lt"/>
              <a:ea typeface="+mn-ea"/>
              <a:cs typeface="+mn-cs"/>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7F6393E8-C46B-565F-B1BF-B7A5EAD36B90}"/>
              </a:ext>
            </a:extLst>
          </p:cNvPr>
          <p:cNvSpPr>
            <a:spLocks noChangeArrowheads="1"/>
          </p:cNvSpPr>
          <p:nvPr/>
        </p:nvSpPr>
        <p:spPr bwMode="auto">
          <a:xfrm>
            <a:off x="2269237" y="3364842"/>
            <a:ext cx="4434217" cy="82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94360" eaLnBrk="0" fontAlgn="base" hangingPunct="0">
              <a:spcBef>
                <a:spcPct val="0"/>
              </a:spcBef>
              <a:spcAft>
                <a:spcPts val="600"/>
              </a:spcAft>
            </a:pPr>
            <a:r>
              <a:rPr lang="th-TH" altLang="en-US" sz="780" b="1" kern="1200" dirty="0">
                <a:solidFill>
                  <a:schemeClr val="tx1"/>
                </a:solidFill>
                <a:latin typeface="Times New Roman" panose="02020603050405020304" pitchFamily="18" charset="0"/>
                <a:ea typeface="+mn-ea"/>
                <a:cs typeface="Angsana New" panose="02020603050405020304" pitchFamily="18" charset="-34"/>
              </a:rPr>
              <a:t>Deployment Process:</a:t>
            </a:r>
            <a:endParaRPr lang="en-US" altLang="en-US" sz="780" b="1" kern="1200" dirty="0">
              <a:solidFill>
                <a:schemeClr val="tx1"/>
              </a:solidFill>
              <a:latin typeface="Times New Roman" panose="02020603050405020304" pitchFamily="18" charset="0"/>
              <a:ea typeface="+mn-ea"/>
              <a:cs typeface="Angsana New" panose="02020603050405020304" pitchFamily="18" charset="-34"/>
            </a:endParaRPr>
          </a:p>
          <a:p>
            <a:pPr defTabSz="594360" eaLnBrk="0" fontAlgn="base" hangingPunct="0">
              <a:spcBef>
                <a:spcPct val="0"/>
              </a:spcBef>
              <a:spcAft>
                <a:spcPts val="600"/>
              </a:spcAft>
            </a:pPr>
            <a:endParaRPr lang="en-US" altLang="en-US" sz="650" kern="1200" dirty="0">
              <a:solidFill>
                <a:schemeClr val="tx1"/>
              </a:solidFill>
              <a:latin typeface="+mn-lt"/>
              <a:ea typeface="+mn-ea"/>
              <a:cs typeface="+mn-cs"/>
            </a:endParaRPr>
          </a:p>
          <a:p>
            <a:pPr defTabSz="594360" eaLnBrk="0" fontAlgn="base" hangingPunct="0">
              <a:spcBef>
                <a:spcPct val="0"/>
              </a:spcBef>
              <a:spcAft>
                <a:spcPts val="600"/>
              </a:spcAft>
            </a:pPr>
            <a:r>
              <a:rPr lang="th-TH" altLang="en-US" sz="780" kern="1200" dirty="0">
                <a:solidFill>
                  <a:schemeClr val="tx1"/>
                </a:solidFill>
                <a:latin typeface="Times New Roman" panose="02020603050405020304" pitchFamily="18" charset="0"/>
                <a:ea typeface="+mn-ea"/>
                <a:cs typeface="Angsana New" panose="02020603050405020304" pitchFamily="18" charset="-34"/>
              </a:rPr>
              <a:t>The project was deployed to PythonAnywhere using the provided deployment tools or following PythonAnywhere-specific instructions. This may include actions like pushing code to a repository, configuring deployment settings, and initiating the deployment process.</a:t>
            </a:r>
            <a:endParaRPr kumimoji="0" lang="en-US" altLang="en-US" sz="1000" b="0" i="0" u="none" strike="noStrike" cap="none" normalizeH="0" baseline="0" dirty="0">
              <a:ln>
                <a:noFill/>
              </a:ln>
              <a:solidFill>
                <a:schemeClr val="tx1"/>
              </a:solidFill>
              <a:effectLst/>
            </a:endParaRPr>
          </a:p>
        </p:txBody>
      </p:sp>
      <p:sp>
        <p:nvSpPr>
          <p:cNvPr id="7" name="Rectangle 7">
            <a:extLst>
              <a:ext uri="{FF2B5EF4-FFF2-40B4-BE49-F238E27FC236}">
                <a16:creationId xmlns:a16="http://schemas.microsoft.com/office/drawing/2014/main" id="{9B73C8D2-EAAA-68E6-700E-1592E156DD4B}"/>
              </a:ext>
            </a:extLst>
          </p:cNvPr>
          <p:cNvSpPr>
            <a:spLocks noChangeArrowheads="1"/>
          </p:cNvSpPr>
          <p:nvPr/>
        </p:nvSpPr>
        <p:spPr bwMode="auto">
          <a:xfrm>
            <a:off x="2269237" y="4095612"/>
            <a:ext cx="7653528" cy="72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594360" eaLnBrk="0" fontAlgn="base" hangingPunct="0">
              <a:spcBef>
                <a:spcPct val="0"/>
              </a:spcBef>
              <a:spcAft>
                <a:spcPts val="600"/>
              </a:spcAft>
            </a:pPr>
            <a:r>
              <a:rPr lang="th-TH" altLang="en-US" sz="780" b="1" kern="1200" err="1">
                <a:solidFill>
                  <a:schemeClr val="tx1"/>
                </a:solidFill>
                <a:latin typeface="Times New Roman" panose="02020603050405020304" pitchFamily="18" charset="0"/>
                <a:ea typeface="+mn-ea"/>
                <a:cs typeface="Angsana New" panose="02020603050405020304" pitchFamily="18" charset="-34"/>
              </a:rPr>
              <a:t>Accessing</a:t>
            </a:r>
            <a:r>
              <a:rPr lang="th-TH" altLang="en-US" sz="780" b="1" kern="1200">
                <a:solidFill>
                  <a:schemeClr val="tx1"/>
                </a:solidFill>
                <a:latin typeface="Times New Roman" panose="02020603050405020304" pitchFamily="18" charset="0"/>
                <a:ea typeface="+mn-ea"/>
                <a:cs typeface="Angsana New" panose="02020603050405020304" pitchFamily="18" charset="-34"/>
              </a:rPr>
              <a:t> </a:t>
            </a:r>
            <a:r>
              <a:rPr lang="th-TH" altLang="en-US" sz="780" b="1" kern="1200" err="1">
                <a:solidFill>
                  <a:schemeClr val="tx1"/>
                </a:solidFill>
                <a:latin typeface="Times New Roman" panose="02020603050405020304" pitchFamily="18" charset="0"/>
                <a:ea typeface="+mn-ea"/>
                <a:cs typeface="Angsana New" panose="02020603050405020304" pitchFamily="18" charset="-34"/>
              </a:rPr>
              <a:t>the</a:t>
            </a:r>
            <a:r>
              <a:rPr lang="th-TH" altLang="en-US" sz="780" b="1" kern="1200">
                <a:solidFill>
                  <a:schemeClr val="tx1"/>
                </a:solidFill>
                <a:latin typeface="Times New Roman" panose="02020603050405020304" pitchFamily="18" charset="0"/>
                <a:ea typeface="+mn-ea"/>
                <a:cs typeface="Angsana New" panose="02020603050405020304" pitchFamily="18" charset="-34"/>
              </a:rPr>
              <a:t> </a:t>
            </a:r>
            <a:r>
              <a:rPr lang="th-TH" altLang="en-US" sz="780" b="1" kern="1200" err="1">
                <a:solidFill>
                  <a:schemeClr val="tx1"/>
                </a:solidFill>
                <a:latin typeface="Times New Roman" panose="02020603050405020304" pitchFamily="18" charset="0"/>
                <a:ea typeface="+mn-ea"/>
                <a:cs typeface="Angsana New" panose="02020603050405020304" pitchFamily="18" charset="-34"/>
              </a:rPr>
              <a:t>Deployed</a:t>
            </a:r>
            <a:r>
              <a:rPr lang="th-TH" altLang="en-US" sz="780" b="1" kern="1200">
                <a:solidFill>
                  <a:schemeClr val="tx1"/>
                </a:solidFill>
                <a:latin typeface="Times New Roman" panose="02020603050405020304" pitchFamily="18" charset="0"/>
                <a:ea typeface="+mn-ea"/>
                <a:cs typeface="Angsana New" panose="02020603050405020304" pitchFamily="18" charset="-34"/>
              </a:rPr>
              <a:t> Project</a:t>
            </a:r>
            <a:r>
              <a:rPr lang="th-TH" altLang="en-US" sz="780" kern="1200">
                <a:solidFill>
                  <a:schemeClr val="tx1"/>
                </a:solidFill>
                <a:latin typeface="Times New Roman" panose="02020603050405020304" pitchFamily="18" charset="0"/>
                <a:ea typeface="+mn-ea"/>
                <a:cs typeface="Angsana New" panose="02020603050405020304" pitchFamily="18" charset="-34"/>
              </a:rPr>
              <a:t>:</a:t>
            </a:r>
            <a:r>
              <a:rPr lang="en-US" altLang="en-US" sz="780" kern="1200">
                <a:solidFill>
                  <a:schemeClr val="tx1"/>
                </a:solidFill>
                <a:latin typeface="Times New Roman" panose="02020603050405020304" pitchFamily="18" charset="0"/>
                <a:ea typeface="+mn-ea"/>
                <a:cs typeface="Angsana New" panose="02020603050405020304" pitchFamily="18" charset="-34"/>
              </a:rPr>
              <a:t>:</a:t>
            </a:r>
          </a:p>
          <a:p>
            <a:pPr algn="just" defTabSz="594360" eaLnBrk="0" fontAlgn="base" hangingPunct="0">
              <a:spcBef>
                <a:spcPct val="0"/>
              </a:spcBef>
              <a:spcAft>
                <a:spcPts val="600"/>
              </a:spcAft>
            </a:pPr>
            <a:endParaRPr lang="en-US" altLang="en-US" sz="780" kern="1200">
              <a:solidFill>
                <a:schemeClr val="tx1"/>
              </a:solidFill>
              <a:latin typeface="+mn-lt"/>
              <a:ea typeface="+mn-ea"/>
              <a:cs typeface="+mn-cs"/>
            </a:endParaRPr>
          </a:p>
          <a:p>
            <a:pPr algn="just" defTabSz="594360" eaLnBrk="0" fontAlgn="base" hangingPunct="0">
              <a:spcBef>
                <a:spcPct val="0"/>
              </a:spcBef>
              <a:spcAft>
                <a:spcPts val="600"/>
              </a:spcAft>
            </a:pPr>
            <a:r>
              <a:rPr lang="th-TH" altLang="en-US" sz="780" kern="1200" err="1">
                <a:solidFill>
                  <a:schemeClr val="tx1"/>
                </a:solidFill>
                <a:latin typeface="Times New Roman" panose="02020603050405020304" pitchFamily="18" charset="0"/>
                <a:ea typeface="+mn-ea"/>
                <a:cs typeface="Angsana New" panose="02020603050405020304" pitchFamily="18" charset="-34"/>
              </a:rPr>
              <a:t>Once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successfully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deployed</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users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can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access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Telecom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Customer</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Churn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Prediction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application</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through</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unique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a:solidFill>
                  <a:schemeClr val="tx1"/>
                </a:solidFill>
                <a:latin typeface="Times New Roman" panose="02020603050405020304" pitchFamily="18" charset="0"/>
                <a:ea typeface="+mn-ea"/>
                <a:cs typeface="Angsana New" panose="02020603050405020304" pitchFamily="18" charset="-34"/>
                <a:hlinkClick r:id="rId3"/>
              </a:rPr>
              <a:t>http://churnprediction.pythonanywhere.com/</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provided</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during</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deployment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process</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Simply</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navigate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provided</a:t>
            </a:r>
            <a:r>
              <a:rPr lang="th-TH" altLang="en-US" sz="780" kern="1200">
                <a:solidFill>
                  <a:schemeClr val="tx1"/>
                </a:solidFill>
                <a:latin typeface="Times New Roman" panose="02020603050405020304" pitchFamily="18" charset="0"/>
                <a:ea typeface="+mn-ea"/>
                <a:cs typeface="Angsana New" panose="02020603050405020304" pitchFamily="18" charset="-34"/>
              </a:rPr>
              <a:t> URL </a:t>
            </a:r>
            <a:r>
              <a:rPr lang="th-TH" altLang="en-US" sz="780" kern="1200" err="1">
                <a:solidFill>
                  <a:schemeClr val="tx1"/>
                </a:solidFill>
                <a:latin typeface="Times New Roman" panose="02020603050405020304" pitchFamily="18" charset="0"/>
                <a:ea typeface="+mn-ea"/>
                <a:cs typeface="Angsana New" panose="02020603050405020304" pitchFamily="18" charset="-34"/>
              </a:rPr>
              <a:t>to</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interact</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with</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the</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deployed</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model</a:t>
            </a:r>
            <a:r>
              <a:rPr lang="th-TH" altLang="en-US" sz="780" kern="1200">
                <a:solidFill>
                  <a:schemeClr val="tx1"/>
                </a:solidFill>
                <a:latin typeface="Times New Roman" panose="02020603050405020304" pitchFamily="18" charset="0"/>
                <a:ea typeface="+mn-ea"/>
                <a:cs typeface="Angsana New" panose="02020603050405020304" pitchFamily="18" charset="-34"/>
              </a:rPr>
              <a:t> </a:t>
            </a:r>
            <a:r>
              <a:rPr lang="th-TH" altLang="en-US" sz="780" kern="1200" err="1">
                <a:solidFill>
                  <a:schemeClr val="tx1"/>
                </a:solidFill>
                <a:latin typeface="Times New Roman" panose="02020603050405020304" pitchFamily="18" charset="0"/>
                <a:ea typeface="+mn-ea"/>
                <a:cs typeface="Angsana New" panose="02020603050405020304" pitchFamily="18" charset="-34"/>
              </a:rPr>
              <a:t>seamlessly</a:t>
            </a:r>
            <a:r>
              <a:rPr lang="th-TH" altLang="en-US" sz="780" kern="1200">
                <a:solidFill>
                  <a:schemeClr val="tx1"/>
                </a:solidFill>
                <a:latin typeface="Times New Roman" panose="02020603050405020304" pitchFamily="18" charset="0"/>
                <a:ea typeface="+mn-ea"/>
                <a:cs typeface="Angsana New" panose="02020603050405020304" pitchFamily="18" charset="-34"/>
              </a:rPr>
              <a:t>.</a:t>
            </a:r>
            <a:endParaRPr kumimoji="0" lang="th-TH" altLang="en-US" sz="1200" u="none" strike="noStrike" cap="none" normalizeH="0" baseline="0">
              <a:ln>
                <a:noFill/>
              </a:ln>
              <a:solidFill>
                <a:schemeClr val="tx1"/>
              </a:solidFill>
              <a:effectLst/>
              <a:latin typeface="Arial" panose="020B0604020202020204" pitchFamily="34" charset="0"/>
            </a:endParaRPr>
          </a:p>
        </p:txBody>
      </p:sp>
      <p:pic>
        <p:nvPicPr>
          <p:cNvPr id="4" name="Picture 3" descr="A black and white icon of a computer&#10;&#10;Description automatically generated">
            <a:extLst>
              <a:ext uri="{FF2B5EF4-FFF2-40B4-BE49-F238E27FC236}">
                <a16:creationId xmlns:a16="http://schemas.microsoft.com/office/drawing/2014/main" id="{63833EBB-5E46-BC03-6DDA-E9A439A7CB4F}"/>
              </a:ext>
            </a:extLst>
          </p:cNvPr>
          <p:cNvPicPr>
            <a:picLocks noChangeAspect="1"/>
          </p:cNvPicPr>
          <p:nvPr/>
        </p:nvPicPr>
        <p:blipFill>
          <a:blip r:embed="rId4"/>
          <a:stretch>
            <a:fillRect/>
          </a:stretch>
        </p:blipFill>
        <p:spPr>
          <a:xfrm>
            <a:off x="6993595" y="1662009"/>
            <a:ext cx="2547054" cy="2368439"/>
          </a:xfrm>
          <a:prstGeom prst="rect">
            <a:avLst/>
          </a:prstGeom>
        </p:spPr>
      </p:pic>
    </p:spTree>
    <p:extLst>
      <p:ext uri="{BB962C8B-B14F-4D97-AF65-F5344CB8AC3E}">
        <p14:creationId xmlns:p14="http://schemas.microsoft.com/office/powerpoint/2010/main" val="3314021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4" name="Picture 73">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 name="Picture 2" descr="A screenshot of a computer&#10;&#10;Description automatically generated">
            <a:extLst>
              <a:ext uri="{FF2B5EF4-FFF2-40B4-BE49-F238E27FC236}">
                <a16:creationId xmlns:a16="http://schemas.microsoft.com/office/drawing/2014/main" id="{0EACB607-A830-69EF-F43F-F9E984A7ED9D}"/>
              </a:ext>
            </a:extLst>
          </p:cNvPr>
          <p:cNvPicPr>
            <a:picLocks noChangeAspect="1"/>
          </p:cNvPicPr>
          <p:nvPr/>
        </p:nvPicPr>
        <p:blipFill rotWithShape="1">
          <a:blip r:embed="rId3"/>
          <a:srcRect l="2559" r="3221"/>
          <a:stretch/>
        </p:blipFill>
        <p:spPr>
          <a:xfrm>
            <a:off x="20" y="10"/>
            <a:ext cx="12191675" cy="6857990"/>
          </a:xfrm>
          <a:prstGeom prst="rect">
            <a:avLst/>
          </a:prstGeom>
        </p:spPr>
      </p:pic>
      <p:sp>
        <p:nvSpPr>
          <p:cNvPr id="77" name="Rectangle 7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ED3E099-C9B6-6277-3398-A1FA016615A8}"/>
              </a:ext>
            </a:extLst>
          </p:cNvPr>
          <p:cNvSpPr txBox="1"/>
          <p:nvPr/>
        </p:nvSpPr>
        <p:spPr>
          <a:xfrm>
            <a:off x="6094412" y="5239131"/>
            <a:ext cx="5279490" cy="960087"/>
          </a:xfrm>
          <a:prstGeom prst="rect">
            <a:avLst/>
          </a:prstGeom>
        </p:spPr>
        <p:txBody>
          <a:bodyPr vert="horz" lIns="91440" tIns="45720" rIns="91440" bIns="45720" rtlCol="0" anchor="t">
            <a:normAutofit/>
          </a:bodyPr>
          <a:lstStyle/>
          <a:p>
            <a:pPr defTabSz="914400">
              <a:lnSpc>
                <a:spcPct val="90000"/>
              </a:lnSpc>
              <a:spcBef>
                <a:spcPct val="0"/>
              </a:spcBef>
              <a:spcAft>
                <a:spcPts val="800"/>
              </a:spcAft>
              <a:buSzPct val="125000"/>
            </a:pPr>
            <a:r>
              <a:rPr lang="en-US" sz="2700" cap="all">
                <a:solidFill>
                  <a:srgbClr val="FFFFFE"/>
                </a:solidFill>
                <a:latin typeface="+mj-lt"/>
                <a:ea typeface="+mj-ea"/>
                <a:cs typeface="+mj-cs"/>
              </a:rPr>
              <a:t>Example of Model Web  Application:</a:t>
            </a:r>
          </a:p>
          <a:p>
            <a:pPr defTabSz="914400">
              <a:lnSpc>
                <a:spcPct val="90000"/>
              </a:lnSpc>
              <a:spcBef>
                <a:spcPct val="0"/>
              </a:spcBef>
              <a:spcAft>
                <a:spcPts val="800"/>
              </a:spcAft>
              <a:buSzPct val="125000"/>
            </a:pPr>
            <a:endParaRPr lang="en-US" sz="2700" cap="all">
              <a:solidFill>
                <a:srgbClr val="FFFFFE"/>
              </a:solidFill>
              <a:latin typeface="+mj-lt"/>
              <a:ea typeface="+mj-ea"/>
              <a:cs typeface="+mj-cs"/>
            </a:endParaRPr>
          </a:p>
          <a:p>
            <a:pPr defTabSz="914400">
              <a:lnSpc>
                <a:spcPct val="90000"/>
              </a:lnSpc>
              <a:spcBef>
                <a:spcPct val="0"/>
              </a:spcBef>
              <a:spcAft>
                <a:spcPts val="800"/>
              </a:spcAft>
              <a:buSzPct val="125000"/>
            </a:pPr>
            <a:endParaRPr lang="en-US" sz="2700" cap="all">
              <a:solidFill>
                <a:srgbClr val="FFFFFE"/>
              </a:solidFill>
              <a:latin typeface="+mj-lt"/>
              <a:ea typeface="+mj-ea"/>
              <a:cs typeface="+mj-cs"/>
            </a:endParaRPr>
          </a:p>
        </p:txBody>
      </p:sp>
      <p:cxnSp>
        <p:nvCxnSpPr>
          <p:cNvPr id="78" name="Straight Connector 77">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0211F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596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6972" y="831503"/>
            <a:ext cx="4928870" cy="505267"/>
          </a:xfrm>
          <a:prstGeom prst="rect">
            <a:avLst/>
          </a:prstGeom>
        </p:spPr>
        <p:txBody>
          <a:bodyPr vert="horz" wrap="square" lIns="0" tIns="12700" rIns="0" bIns="0" rtlCol="0">
            <a:spAutoFit/>
          </a:bodyPr>
          <a:lstStyle/>
          <a:p>
            <a:pPr marL="12700">
              <a:lnSpc>
                <a:spcPct val="100000"/>
              </a:lnSpc>
              <a:spcBef>
                <a:spcPts val="100"/>
              </a:spcBef>
            </a:pPr>
            <a:r>
              <a:rPr b="1" spc="705" dirty="0">
                <a:latin typeface="Cooper Black" panose="0208090404030B020404" pitchFamily="18" charset="77"/>
              </a:rPr>
              <a:t>CONCLUSION</a:t>
            </a:r>
          </a:p>
        </p:txBody>
      </p:sp>
      <p:sp>
        <p:nvSpPr>
          <p:cNvPr id="136" name="TextBox 135">
            <a:extLst>
              <a:ext uri="{FF2B5EF4-FFF2-40B4-BE49-F238E27FC236}">
                <a16:creationId xmlns:a16="http://schemas.microsoft.com/office/drawing/2014/main" id="{A7C5B31E-4065-97E1-2D42-45481359D04F}"/>
              </a:ext>
            </a:extLst>
          </p:cNvPr>
          <p:cNvSpPr txBox="1"/>
          <p:nvPr/>
        </p:nvSpPr>
        <p:spPr>
          <a:xfrm>
            <a:off x="865632" y="5718720"/>
            <a:ext cx="5855730" cy="307777"/>
          </a:xfrm>
          <a:prstGeom prst="rect">
            <a:avLst/>
          </a:prstGeom>
          <a:noFill/>
        </p:spPr>
        <p:txBody>
          <a:bodyPr wrap="square" rtlCol="0">
            <a:spAutoFit/>
          </a:bodyPr>
          <a:lstStyle/>
          <a:p>
            <a:pPr defTabSz="301752">
              <a:spcAft>
                <a:spcPts val="600"/>
              </a:spcAft>
            </a:pPr>
            <a:r>
              <a:rPr lang="en-US" sz="1400" b="1" kern="1200" dirty="0">
                <a:ea typeface="+mn-ea"/>
                <a:cs typeface="Calibri" panose="020F0502020204030204" pitchFamily="34" charset="0"/>
              </a:rPr>
              <a:t>GITHUB LINK : </a:t>
            </a:r>
            <a:r>
              <a:rPr lang="en-US" sz="1400" b="1" kern="1200" dirty="0">
                <a:ea typeface="+mn-ea"/>
                <a:cs typeface="Calibri" panose="020F0502020204030204" pitchFamily="34" charset="0"/>
                <a:hlinkClick r:id="rId2">
                  <a:extLst>
                    <a:ext uri="{A12FA001-AC4F-418D-AE19-62706E023703}">
                      <ahyp:hlinkClr xmlns:ahyp="http://schemas.microsoft.com/office/drawing/2018/hyperlinkcolor" val="tx"/>
                    </a:ext>
                  </a:extLst>
                </a:hlinkClick>
              </a:rPr>
              <a:t>https://github.com/Mid-Term-Project-Team-5</a:t>
            </a:r>
            <a:endParaRPr lang="en-US" sz="1400" dirty="0"/>
          </a:p>
        </p:txBody>
      </p:sp>
      <p:graphicFrame>
        <p:nvGraphicFramePr>
          <p:cNvPr id="138" name="TextBox 134">
            <a:extLst>
              <a:ext uri="{FF2B5EF4-FFF2-40B4-BE49-F238E27FC236}">
                <a16:creationId xmlns:a16="http://schemas.microsoft.com/office/drawing/2014/main" id="{247225E3-A5E7-17C5-31B1-2592B6A3FE82}"/>
              </a:ext>
            </a:extLst>
          </p:cNvPr>
          <p:cNvGraphicFramePr/>
          <p:nvPr>
            <p:extLst>
              <p:ext uri="{D42A27DB-BD31-4B8C-83A1-F6EECF244321}">
                <p14:modId xmlns:p14="http://schemas.microsoft.com/office/powerpoint/2010/main" val="2292604292"/>
              </p:ext>
            </p:extLst>
          </p:nvPr>
        </p:nvGraphicFramePr>
        <p:xfrm>
          <a:off x="1026972" y="2305352"/>
          <a:ext cx="10299396" cy="3418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269679" y="975995"/>
            <a:ext cx="5437187" cy="2986234"/>
          </a:xfrm>
        </p:spPr>
        <p:txBody>
          <a:bodyPr/>
          <a:lstStyle/>
          <a:p>
            <a:r>
              <a:rPr lang="en-US" sz="6600" dirty="0">
                <a:solidFill>
                  <a:schemeClr val="accent1">
                    <a:lumMod val="60000"/>
                    <a:lumOff val="40000"/>
                  </a:schemeClr>
                </a:solidFill>
              </a:rPr>
              <a:t>Thank You</a:t>
            </a:r>
          </a:p>
        </p:txBody>
      </p:sp>
      <p:pic>
        <p:nvPicPr>
          <p:cNvPr id="3" name="Audio 2">
            <a:hlinkClick r:id="" action="ppaction://media"/>
            <a:extLst>
              <a:ext uri="{FF2B5EF4-FFF2-40B4-BE49-F238E27FC236}">
                <a16:creationId xmlns:a16="http://schemas.microsoft.com/office/drawing/2014/main" id="{9FD93AD8-A6E7-48D1-22FA-22F0EC0ECE65}"/>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3125" t="-203125" r="-203125" b="-20312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92715214"/>
      </p:ext>
    </p:extLst>
  </p:cSld>
  <p:clrMapOvr>
    <a:masterClrMapping/>
  </p:clrMapOvr>
  <mc:AlternateContent xmlns:mc="http://schemas.openxmlformats.org/markup-compatibility/2006" xmlns:p14="http://schemas.microsoft.com/office/powerpoint/2010/main">
    <mc:Choice Requires="p14">
      <p:transition spd="slow" p14:dur="2000" advTm="4022"/>
    </mc:Choice>
    <mc:Fallback xmlns="">
      <p:transition spd="slow" advTm="40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653384" y="82296"/>
            <a:ext cx="10885232" cy="970767"/>
          </a:xfrm>
        </p:spPr>
        <p:txBody>
          <a:bodyPr vert="horz" wrap="square" lIns="0" tIns="0" rIns="0" bIns="0" rtlCol="0" anchor="b" anchorCtr="0">
            <a:normAutofit/>
          </a:bodyPr>
          <a:lstStyle/>
          <a:p>
            <a:pPr>
              <a:lnSpc>
                <a:spcPct val="100000"/>
              </a:lnSpc>
            </a:pPr>
            <a:r>
              <a:rPr lang="en-US" dirty="0">
                <a:solidFill>
                  <a:schemeClr val="accent1">
                    <a:lumMod val="60000"/>
                    <a:lumOff val="40000"/>
                  </a:schemeClr>
                </a:solidFill>
              </a:rPr>
              <a:t>Challenge: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76707" y="1337328"/>
            <a:ext cx="11038586" cy="2256518"/>
          </a:xfrm>
        </p:spPr>
        <p:txBody>
          <a:bodyPr vert="horz" wrap="square" lIns="0" tIns="0" rIns="0" bIns="0" rtlCol="0" anchor="t">
            <a:normAutofit/>
          </a:bodyPr>
          <a:lstStyle/>
          <a:p>
            <a:pPr marL="285750" lvl="0">
              <a:buSzPct val="125000"/>
              <a:buFont typeface="Arial" panose="020B0604020202020204" pitchFamily="34" charset="0"/>
              <a:buChar char="•"/>
            </a:pPr>
            <a:r>
              <a:rPr lang="en-US" sz="2400" dirty="0">
                <a:solidFill>
                  <a:schemeClr val="tx1"/>
                </a:solidFill>
                <a:sym typeface="Arial"/>
              </a:rPr>
              <a:t>Telecom companies face major challenge with customer churn, as customers switch to alternate provider due to various reasons like lower cost, multi (combo) service offerings, marketing promotions by competitors, etc.</a:t>
            </a:r>
          </a:p>
          <a:p>
            <a:pPr marL="57150">
              <a:buSzPct val="125000"/>
              <a:buFont typeface="Arial" panose="020B0604020202020204" pitchFamily="34" charset="0"/>
              <a:buChar char="•"/>
            </a:pPr>
            <a:endParaRPr lang="en-US" sz="1600" dirty="0">
              <a:solidFill>
                <a:schemeClr val="tx1"/>
              </a:solidFill>
              <a:sym typeface="Arial"/>
            </a:endParaRPr>
          </a:p>
          <a:p>
            <a:pPr>
              <a:buFont typeface="Arial" panose="020B0604020202020204" pitchFamily="34" charset="0"/>
              <a:buChar char="•"/>
            </a:pPr>
            <a:endParaRPr lang="en-US" sz="1600" dirty="0">
              <a:solidFill>
                <a:schemeClr val="tx1"/>
              </a:solidFill>
            </a:endParaRPr>
          </a:p>
        </p:txBody>
      </p:sp>
      <p:pic>
        <p:nvPicPr>
          <p:cNvPr id="6" name="Picture 5" descr="A group of men running on a red carpet&#10;&#10;Description automatically generated">
            <a:extLst>
              <a:ext uri="{FF2B5EF4-FFF2-40B4-BE49-F238E27FC236}">
                <a16:creationId xmlns:a16="http://schemas.microsoft.com/office/drawing/2014/main" id="{F413290C-423D-F6FF-3F62-9414240C9783}"/>
              </a:ext>
            </a:extLst>
          </p:cNvPr>
          <p:cNvPicPr>
            <a:picLocks noChangeAspect="1"/>
          </p:cNvPicPr>
          <p:nvPr/>
        </p:nvPicPr>
        <p:blipFill>
          <a:blip r:embed="rId2"/>
          <a:stretch>
            <a:fillRect/>
          </a:stretch>
        </p:blipFill>
        <p:spPr>
          <a:xfrm>
            <a:off x="3344094" y="3548126"/>
            <a:ext cx="5007425" cy="2352802"/>
          </a:xfrm>
          <a:prstGeom prst="rect">
            <a:avLst/>
          </a:prstGeom>
        </p:spPr>
      </p:pic>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2000" advTm="14976"/>
    </mc:Choice>
    <mc:Fallback xmlns="">
      <p:transition spd="slow" advTm="14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EA0C-09F1-6842-4647-925B0C0DFEC6}"/>
              </a:ext>
            </a:extLst>
          </p:cNvPr>
          <p:cNvSpPr>
            <a:spLocks noGrp="1"/>
          </p:cNvSpPr>
          <p:nvPr>
            <p:ph type="title"/>
          </p:nvPr>
        </p:nvSpPr>
        <p:spPr/>
        <p:txBody>
          <a:bodyPr/>
          <a:lstStyle/>
          <a:p>
            <a:r>
              <a:rPr lang="en-US"/>
              <a:t> </a:t>
            </a:r>
            <a:r>
              <a:rPr lang="en-US">
                <a:solidFill>
                  <a:schemeClr val="accent1">
                    <a:lumMod val="60000"/>
                    <a:lumOff val="40000"/>
                  </a:schemeClr>
                </a:solidFill>
              </a:rPr>
              <a:t>The Solution</a:t>
            </a:r>
            <a:endParaRPr lang="en-US" dirty="0"/>
          </a:p>
        </p:txBody>
      </p:sp>
      <p:graphicFrame>
        <p:nvGraphicFramePr>
          <p:cNvPr id="31" name="Content Placeholder 2">
            <a:extLst>
              <a:ext uri="{FF2B5EF4-FFF2-40B4-BE49-F238E27FC236}">
                <a16:creationId xmlns:a16="http://schemas.microsoft.com/office/drawing/2014/main" id="{BD609FE6-F6DC-A73D-38D1-21D3108CBF82}"/>
              </a:ext>
            </a:extLst>
          </p:cNvPr>
          <p:cNvGraphicFramePr>
            <a:graphicFrameLocks noGrp="1"/>
          </p:cNvGraphicFramePr>
          <p:nvPr>
            <p:ph idx="1"/>
          </p:nvPr>
        </p:nvGraphicFramePr>
        <p:xfrm>
          <a:off x="1451579" y="2015732"/>
          <a:ext cx="6026907"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chalkboard with a red cross&#10;&#10;Description automatically generated">
            <a:extLst>
              <a:ext uri="{FF2B5EF4-FFF2-40B4-BE49-F238E27FC236}">
                <a16:creationId xmlns:a16="http://schemas.microsoft.com/office/drawing/2014/main" id="{F1A1DE91-8512-2258-D8D9-FD31813A09E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565571" y="2163129"/>
            <a:ext cx="4201886" cy="3072384"/>
          </a:xfrm>
          <a:prstGeom prst="rect">
            <a:avLst/>
          </a:prstGeom>
        </p:spPr>
      </p:pic>
    </p:spTree>
    <p:extLst>
      <p:ext uri="{BB962C8B-B14F-4D97-AF65-F5344CB8AC3E}">
        <p14:creationId xmlns:p14="http://schemas.microsoft.com/office/powerpoint/2010/main" val="8045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ED2B910-B28F-4A54-B17C-8B7E5893A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545F118-1DF8-46A9-8A77-B3D9422CEA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98775"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A34EA0C-09F1-6842-4647-925B0C0DFEC6}"/>
              </a:ext>
            </a:extLst>
          </p:cNvPr>
          <p:cNvSpPr>
            <a:spLocks noGrp="1"/>
          </p:cNvSpPr>
          <p:nvPr>
            <p:ph type="title"/>
          </p:nvPr>
        </p:nvSpPr>
        <p:spPr>
          <a:xfrm>
            <a:off x="5196457" y="804519"/>
            <a:ext cx="6581886" cy="1049235"/>
          </a:xfrm>
        </p:spPr>
        <p:txBody>
          <a:bodyPr>
            <a:normAutofit/>
          </a:bodyPr>
          <a:lstStyle/>
          <a:p>
            <a:r>
              <a:rPr lang="en-US" dirty="0"/>
              <a:t>description of the data and         sources </a:t>
            </a:r>
          </a:p>
        </p:txBody>
      </p:sp>
      <p:sp>
        <p:nvSpPr>
          <p:cNvPr id="37" name="Rectangle 36">
            <a:extLst>
              <a:ext uri="{FF2B5EF4-FFF2-40B4-BE49-F238E27FC236}">
                <a16:creationId xmlns:a16="http://schemas.microsoft.com/office/drawing/2014/main" id="{7CAB7D27-148D-4082-B160-72FAD580D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9FD88FC2-A8BC-B62B-4241-83D1E074EB0D}"/>
              </a:ext>
            </a:extLst>
          </p:cNvPr>
          <p:cNvPicPr>
            <a:picLocks noChangeAspect="1"/>
          </p:cNvPicPr>
          <p:nvPr/>
        </p:nvPicPr>
        <p:blipFill>
          <a:blip r:embed="rId2"/>
          <a:stretch>
            <a:fillRect/>
          </a:stretch>
        </p:blipFill>
        <p:spPr>
          <a:xfrm>
            <a:off x="1076878" y="481108"/>
            <a:ext cx="3185558" cy="2491815"/>
          </a:xfrm>
          <a:prstGeom prst="rect">
            <a:avLst/>
          </a:prstGeom>
        </p:spPr>
      </p:pic>
      <p:pic>
        <p:nvPicPr>
          <p:cNvPr id="8" name="Picture 7">
            <a:extLst>
              <a:ext uri="{FF2B5EF4-FFF2-40B4-BE49-F238E27FC236}">
                <a16:creationId xmlns:a16="http://schemas.microsoft.com/office/drawing/2014/main" id="{C874CEAA-15E4-ABCF-3E4B-9D935A8E4B1E}"/>
              </a:ext>
            </a:extLst>
          </p:cNvPr>
          <p:cNvPicPr>
            <a:picLocks noChangeAspect="1"/>
          </p:cNvPicPr>
          <p:nvPr/>
        </p:nvPicPr>
        <p:blipFill>
          <a:blip r:embed="rId3"/>
          <a:stretch>
            <a:fillRect/>
          </a:stretch>
        </p:blipFill>
        <p:spPr>
          <a:xfrm>
            <a:off x="1265219" y="3137516"/>
            <a:ext cx="2808876" cy="2492878"/>
          </a:xfrm>
          <a:prstGeom prst="rect">
            <a:avLst/>
          </a:prstGeom>
        </p:spPr>
      </p:pic>
      <p:sp>
        <p:nvSpPr>
          <p:cNvPr id="3" name="Content Placeholder 2">
            <a:extLst>
              <a:ext uri="{FF2B5EF4-FFF2-40B4-BE49-F238E27FC236}">
                <a16:creationId xmlns:a16="http://schemas.microsoft.com/office/drawing/2014/main" id="{9556252A-1ABA-8CB3-77B2-31C87E89E90F}"/>
              </a:ext>
            </a:extLst>
          </p:cNvPr>
          <p:cNvSpPr>
            <a:spLocks noGrp="1"/>
          </p:cNvSpPr>
          <p:nvPr>
            <p:ph idx="1"/>
          </p:nvPr>
        </p:nvSpPr>
        <p:spPr>
          <a:xfrm>
            <a:off x="5068393" y="2008046"/>
            <a:ext cx="6840577" cy="3450613"/>
          </a:xfrm>
        </p:spPr>
        <p:txBody>
          <a:bodyPr>
            <a:normAutofit/>
          </a:bodyPr>
          <a:lstStyle/>
          <a:p>
            <a:pPr marL="0" indent="0">
              <a:lnSpc>
                <a:spcPct val="110000"/>
              </a:lnSpc>
              <a:buNone/>
            </a:pPr>
            <a:r>
              <a:rPr lang="en-US" sz="1600" spc="-5" dirty="0">
                <a:latin typeface="Calibri Light" panose="020F0302020204030204" pitchFamily="34" charset="0"/>
                <a:cs typeface="Calibri Light" panose="020F0302020204030204" pitchFamily="34" charset="0"/>
              </a:rPr>
              <a:t>In</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this</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project,</a:t>
            </a:r>
            <a:r>
              <a:rPr lang="en-US" sz="1600" dirty="0">
                <a:latin typeface="Calibri Light" panose="020F0302020204030204" pitchFamily="34" charset="0"/>
                <a:cs typeface="Calibri Light" panose="020F0302020204030204" pitchFamily="34" charset="0"/>
              </a:rPr>
              <a:t> </a:t>
            </a:r>
            <a:r>
              <a:rPr lang="en-US" sz="1600" spc="-10" dirty="0">
                <a:latin typeface="Calibri Light" panose="020F0302020204030204" pitchFamily="34" charset="0"/>
                <a:cs typeface="Calibri Light" panose="020F0302020204030204" pitchFamily="34" charset="0"/>
              </a:rPr>
              <a:t>we</a:t>
            </a:r>
            <a:r>
              <a:rPr lang="en-US" sz="1600" spc="1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are</a:t>
            </a:r>
            <a:r>
              <a:rPr lang="en-US" sz="1600" spc="10" dirty="0">
                <a:latin typeface="Calibri Light" panose="020F0302020204030204" pitchFamily="34" charset="0"/>
                <a:cs typeface="Calibri Light" panose="020F0302020204030204" pitchFamily="34" charset="0"/>
              </a:rPr>
              <a:t> </a:t>
            </a:r>
            <a:r>
              <a:rPr lang="en-US" sz="1600" spc="-10" dirty="0">
                <a:latin typeface="Calibri Light" panose="020F0302020204030204" pitchFamily="34" charset="0"/>
                <a:cs typeface="Calibri Light" panose="020F0302020204030204" pitchFamily="34" charset="0"/>
              </a:rPr>
              <a:t>conducting</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logistic</a:t>
            </a:r>
            <a:r>
              <a:rPr lang="en-US" sz="1600" spc="2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regression</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analysis</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on</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a:t>
            </a:r>
            <a:r>
              <a:rPr lang="en-US" sz="1600" spc="5" dirty="0">
                <a:latin typeface="Calibri Light" panose="020F0302020204030204" pitchFamily="34" charset="0"/>
                <a:cs typeface="Calibri Light" panose="020F0302020204030204" pitchFamily="34" charset="0"/>
              </a:rPr>
              <a:t> </a:t>
            </a:r>
            <a:r>
              <a:rPr lang="en-US" sz="1600" spc="-10" dirty="0">
                <a:latin typeface="Calibri Light" panose="020F0302020204030204" pitchFamily="34" charset="0"/>
                <a:cs typeface="Calibri Light" panose="020F0302020204030204" pitchFamily="34" charset="0"/>
              </a:rPr>
              <a:t>provided</a:t>
            </a:r>
            <a:r>
              <a:rPr lang="en-US" sz="1600" spc="2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dataset </a:t>
            </a:r>
            <a:r>
              <a:rPr lang="en-US" sz="1600" spc="-47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from the</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DSCI6002_prj2_data.db</a:t>
            </a:r>
            <a:r>
              <a:rPr lang="en-US" sz="1600" spc="4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file.</a:t>
            </a:r>
            <a:r>
              <a:rPr lang="en-US" sz="1600" spc="-2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objective</a:t>
            </a:r>
            <a:r>
              <a:rPr lang="en-US" sz="1600" spc="1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is to</a:t>
            </a:r>
            <a:r>
              <a:rPr lang="en-US" sz="1600" spc="-1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explore</a:t>
            </a:r>
            <a:r>
              <a:rPr lang="en-US" sz="1600" spc="1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a:t>
            </a:r>
            <a:r>
              <a:rPr lang="en-US" sz="1600" spc="-15" dirty="0">
                <a:latin typeface="Calibri Light" panose="020F0302020204030204" pitchFamily="34" charset="0"/>
                <a:cs typeface="Calibri Light" panose="020F0302020204030204" pitchFamily="34" charset="0"/>
              </a:rPr>
              <a:t> </a:t>
            </a:r>
            <a:r>
              <a:rPr lang="en-US" sz="1600" spc="-10" dirty="0">
                <a:latin typeface="Calibri Light" panose="020F0302020204030204" pitchFamily="34" charset="0"/>
                <a:cs typeface="Calibri Light" panose="020F0302020204030204" pitchFamily="34" charset="0"/>
              </a:rPr>
              <a:t>data's </a:t>
            </a:r>
            <a:r>
              <a:rPr lang="en-US" sz="1600" spc="-5" dirty="0">
                <a:latin typeface="Calibri Light" panose="020F0302020204030204" pitchFamily="34" charset="0"/>
                <a:cs typeface="Calibri Light" panose="020F0302020204030204" pitchFamily="34" charset="0"/>
              </a:rPr>
              <a:t> characteristics</a:t>
            </a:r>
            <a:r>
              <a:rPr lang="en-US" sz="1600" spc="-1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and</a:t>
            </a:r>
            <a:r>
              <a:rPr lang="en-US" sz="1600" spc="1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estimate</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a:t>
            </a:r>
            <a:r>
              <a:rPr lang="en-US" sz="1600" spc="-1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likelihood</a:t>
            </a:r>
            <a:r>
              <a:rPr lang="en-US" sz="1600" spc="1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of</a:t>
            </a:r>
            <a:r>
              <a:rPr lang="en-US" sz="1600" spc="1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events,</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thereby facilitating better </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decision-making</a:t>
            </a:r>
            <a:r>
              <a:rPr lang="en-US" sz="1600" spc="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to</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predict</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whether</a:t>
            </a:r>
            <a:r>
              <a:rPr lang="en-US" sz="1600" spc="-15"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the</a:t>
            </a:r>
            <a:r>
              <a:rPr lang="en-US" sz="1600" dirty="0">
                <a:latin typeface="Calibri Light" panose="020F0302020204030204" pitchFamily="34" charset="0"/>
                <a:cs typeface="Calibri Light" panose="020F0302020204030204" pitchFamily="34" charset="0"/>
              </a:rPr>
              <a:t> </a:t>
            </a:r>
            <a:r>
              <a:rPr lang="en-US" sz="1600" spc="-5" dirty="0">
                <a:latin typeface="Calibri Light" panose="020F0302020204030204" pitchFamily="34" charset="0"/>
                <a:cs typeface="Calibri Light" panose="020F0302020204030204" pitchFamily="34" charset="0"/>
              </a:rPr>
              <a:t>customer going to exit from company or not.</a:t>
            </a:r>
          </a:p>
          <a:p>
            <a:pPr>
              <a:lnSpc>
                <a:spcPct val="110000"/>
              </a:lnSpc>
            </a:pPr>
            <a:r>
              <a:rPr lang="en-US" sz="1600" b="0" i="0" dirty="0">
                <a:effectLst/>
                <a:latin typeface="Helvetica Neue" panose="02000503000000020004" pitchFamily="2" charset="0"/>
              </a:rPr>
              <a:t>Source : </a:t>
            </a:r>
            <a:r>
              <a:rPr lang="en-US" sz="1600" b="0" i="0" u="sng" dirty="0">
                <a:effectLst/>
                <a:latin typeface="Helvetica Neue" panose="02000503000000020004" pitchFamily="2" charset="0"/>
                <a:hlinkClick r:id="rId4"/>
              </a:rPr>
              <a:t>https://www.kaggle.com/blastchar/telco-customer-churn</a:t>
            </a:r>
            <a:r>
              <a:rPr lang="en-US" sz="1600" b="0" i="0" dirty="0">
                <a:effectLst/>
                <a:latin typeface="Helvetica Neue" panose="02000503000000020004" pitchFamily="2" charset="0"/>
              </a:rPr>
              <a:t> ( IBM Sample dataset)</a:t>
            </a:r>
          </a:p>
          <a:p>
            <a:pPr>
              <a:lnSpc>
                <a:spcPct val="110000"/>
              </a:lnSpc>
            </a:pPr>
            <a:r>
              <a:rPr lang="en-US" sz="1600" b="0" i="0" dirty="0">
                <a:effectLst/>
                <a:latin typeface="Helvetica Neue" panose="02000503000000020004" pitchFamily="2" charset="0"/>
              </a:rPr>
              <a:t>Here, IBM provided customer data for Telco industry to predict behavior of the customers. Main objective is that to analyze customer behaviors and develop strategies for customer retention.</a:t>
            </a:r>
          </a:p>
          <a:p>
            <a:pPr marL="0" indent="0">
              <a:lnSpc>
                <a:spcPct val="110000"/>
              </a:lnSpc>
              <a:buNone/>
            </a:pPr>
            <a:endParaRPr lang="en-US" sz="1600" dirty="0">
              <a:latin typeface="Calibri Light" panose="020F0302020204030204" pitchFamily="34" charset="0"/>
              <a:cs typeface="Calibri Light" panose="020F0302020204030204" pitchFamily="34" charset="0"/>
            </a:endParaRPr>
          </a:p>
          <a:p>
            <a:pPr marL="0" indent="0">
              <a:lnSpc>
                <a:spcPct val="110000"/>
              </a:lnSpc>
              <a:buNone/>
            </a:pPr>
            <a:endParaRPr lang="en-US" sz="1600" dirty="0">
              <a:latin typeface="Calibri Light" panose="020F0302020204030204" pitchFamily="34" charset="0"/>
              <a:cs typeface="Calibri Light" panose="020F0302020204030204" pitchFamily="34" charset="0"/>
            </a:endParaRPr>
          </a:p>
          <a:p>
            <a:pPr>
              <a:lnSpc>
                <a:spcPct val="110000"/>
              </a:lnSpc>
            </a:pPr>
            <a:endParaRPr lang="en-US" sz="1600" dirty="0">
              <a:latin typeface="Calibri Light" panose="020F0302020204030204" pitchFamily="34" charset="0"/>
              <a:cs typeface="Calibri Light" panose="020F0302020204030204" pitchFamily="34" charset="0"/>
            </a:endParaRPr>
          </a:p>
        </p:txBody>
      </p:sp>
      <p:pic>
        <p:nvPicPr>
          <p:cNvPr id="38" name="Picture 37">
            <a:extLst>
              <a:ext uri="{FF2B5EF4-FFF2-40B4-BE49-F238E27FC236}">
                <a16:creationId xmlns:a16="http://schemas.microsoft.com/office/drawing/2014/main" id="{CD88FC76-F691-462A-BCF9-0BA4F5DE6D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33204A7E-B7E9-42D0-9DC4-B82FDC8C4B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43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6" name="Picture 1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7" name="Straight Connector 12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9" name="Rectangle 12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34C41355-0740-6DE8-7202-C6D7CB83DFC5}"/>
              </a:ext>
            </a:extLst>
          </p:cNvPr>
          <p:cNvSpPr txBox="1"/>
          <p:nvPr/>
        </p:nvSpPr>
        <p:spPr>
          <a:xfrm>
            <a:off x="1451580" y="804520"/>
            <a:ext cx="4176511"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cap="all">
                <a:latin typeface="+mj-lt"/>
                <a:ea typeface="+mj-ea"/>
                <a:cs typeface="+mj-cs"/>
              </a:rPr>
              <a:t>We are going to follow our process CRISP DM Methodology for tour project </a:t>
            </a:r>
          </a:p>
        </p:txBody>
      </p:sp>
      <p:sp>
        <p:nvSpPr>
          <p:cNvPr id="131" name="Rectangle 13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 name="Picture 2" descr="A diagram of data processing&#10;&#10;Description automatically generated">
            <a:extLst>
              <a:ext uri="{FF2B5EF4-FFF2-40B4-BE49-F238E27FC236}">
                <a16:creationId xmlns:a16="http://schemas.microsoft.com/office/drawing/2014/main" id="{49E0F140-EC79-77F4-6501-F8CAACE29E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4411" y="1000363"/>
            <a:ext cx="4960442" cy="4271202"/>
          </a:xfrm>
          <a:prstGeom prst="rect">
            <a:avLst/>
          </a:prstGeom>
        </p:spPr>
      </p:pic>
      <p:pic>
        <p:nvPicPr>
          <p:cNvPr id="132" name="Picture 13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3" name="Straight Connector 132">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A61B19D8-003F-3CF7-E327-5AB42E271322}"/>
              </a:ext>
            </a:extLst>
          </p:cNvPr>
          <p:cNvGraphicFramePr/>
          <p:nvPr>
            <p:extLst>
              <p:ext uri="{D42A27DB-BD31-4B8C-83A1-F6EECF244321}">
                <p14:modId xmlns:p14="http://schemas.microsoft.com/office/powerpoint/2010/main" val="1501355012"/>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TextBox 4">
            <a:extLst>
              <a:ext uri="{FF2B5EF4-FFF2-40B4-BE49-F238E27FC236}">
                <a16:creationId xmlns:a16="http://schemas.microsoft.com/office/drawing/2014/main" id="{B19767DD-2D5F-A26B-4235-35CA90DA6A61}"/>
              </a:ext>
            </a:extLst>
          </p:cNvPr>
          <p:cNvSpPr txBox="1"/>
          <p:nvPr/>
        </p:nvSpPr>
        <p:spPr>
          <a:xfrm>
            <a:off x="8633997" y="5071510"/>
            <a:ext cx="24208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ask.hellobi.com/blog/buaaxjh/290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0"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21339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3E099-C9B6-6277-3398-A1FA016615A8}"/>
              </a:ext>
            </a:extLst>
          </p:cNvPr>
          <p:cNvSpPr txBox="1"/>
          <p:nvPr/>
        </p:nvSpPr>
        <p:spPr>
          <a:xfrm>
            <a:off x="420201" y="-129759"/>
            <a:ext cx="10698453" cy="5779009"/>
          </a:xfrm>
          <a:prstGeom prst="rect">
            <a:avLst/>
          </a:prstGeom>
        </p:spPr>
        <p:txBody>
          <a:bodyPr vert="horz" lIns="121920" tIns="60960" rIns="121920" bIns="60960" rtlCol="0" anchor="ctr">
            <a:noAutofit/>
          </a:bodyPr>
          <a:lstStyle/>
          <a:p>
            <a:pPr defTabSz="1219170">
              <a:lnSpc>
                <a:spcPct val="110000"/>
              </a:lnSpc>
              <a:spcAft>
                <a:spcPts val="800"/>
              </a:spcAft>
              <a:buSzPct val="125000"/>
            </a:pPr>
            <a:r>
              <a:rPr lang="en-US" sz="2800" b="1" dirty="0"/>
              <a:t>2. </a:t>
            </a:r>
            <a:r>
              <a:rPr lang="en-US" sz="2800" b="1" dirty="0">
                <a:latin typeface="Century Gothic" panose="020B0502020202020204" pitchFamily="34" charset="0"/>
              </a:rPr>
              <a:t>Data Understanding:</a:t>
            </a:r>
            <a:endParaRPr lang="en-US" sz="2800" dirty="0">
              <a:latin typeface="Calibri Light" panose="020F0302020204030204" pitchFamily="34" charset="0"/>
              <a:cs typeface="Calibri Light" panose="020F0302020204030204" pitchFamily="34" charset="0"/>
            </a:endParaRPr>
          </a:p>
          <a:p>
            <a:pPr defTabSz="1219170">
              <a:lnSpc>
                <a:spcPct val="110000"/>
              </a:lnSpc>
              <a:spcAft>
                <a:spcPts val="800"/>
              </a:spcAft>
              <a:buSzPct val="125000"/>
            </a:pPr>
            <a:r>
              <a:rPr lang="en-US" sz="2800" dirty="0">
                <a:latin typeface="Calibri Light" panose="020F0302020204030204" pitchFamily="34" charset="0"/>
                <a:cs typeface="Calibri Light" panose="020F0302020204030204" pitchFamily="34" charset="0"/>
              </a:rPr>
              <a:t>The focus is on gathering, exploring, and understanding the data that will be used in the project:</a:t>
            </a:r>
          </a:p>
          <a:p>
            <a:pPr marL="990575" lvl="1" indent="-304792" defTabSz="1219170">
              <a:lnSpc>
                <a:spcPct val="110000"/>
              </a:lnSpc>
              <a:spcAft>
                <a:spcPts val="800"/>
              </a:spcAft>
              <a:buSzPct val="125000"/>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Data collection: Identifying the data sources, data availability, and data access methods.</a:t>
            </a:r>
          </a:p>
          <a:p>
            <a:pPr marL="990575" lvl="1" indent="-304792" defTabSz="1219170">
              <a:lnSpc>
                <a:spcPct val="110000"/>
              </a:lnSpc>
              <a:spcAft>
                <a:spcPts val="800"/>
              </a:spcAft>
              <a:buSzPct val="125000"/>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Data description: Describing the data's characteristics, including its structure, format, and potential quality issues.</a:t>
            </a:r>
          </a:p>
          <a:p>
            <a:pPr marL="990575" lvl="1" indent="-304792" defTabSz="1219170">
              <a:lnSpc>
                <a:spcPct val="110000"/>
              </a:lnSpc>
              <a:spcAft>
                <a:spcPts val="800"/>
              </a:spcAft>
              <a:buSzPct val="125000"/>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Data exploration: Exploring the data through summary statistics, visualizations, and other techniques to gain insights.</a:t>
            </a:r>
          </a:p>
          <a:p>
            <a:pPr algn="l"/>
            <a:endParaRPr lang="en-US" sz="1200" dirty="0">
              <a:solidFill>
                <a:srgbClr val="000000"/>
              </a:solidFill>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2640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Two telephones communicating">
            <a:extLst>
              <a:ext uri="{FF2B5EF4-FFF2-40B4-BE49-F238E27FC236}">
                <a16:creationId xmlns:a16="http://schemas.microsoft.com/office/drawing/2014/main" id="{0AC18A34-234E-DD6F-5BCE-12574691C45B}"/>
              </a:ext>
            </a:extLst>
          </p:cNvPr>
          <p:cNvPicPr>
            <a:picLocks noChangeAspect="1"/>
          </p:cNvPicPr>
          <p:nvPr/>
        </p:nvPicPr>
        <p:blipFill rotWithShape="1">
          <a:blip r:embed="rId3">
            <a:alphaModFix amt="50000"/>
            <a:grayscl/>
          </a:blip>
          <a:srcRect r="-1" b="24998"/>
          <a:stretch/>
        </p:blipFill>
        <p:spPr>
          <a:xfrm>
            <a:off x="305" y="-80373"/>
            <a:ext cx="12191695" cy="6857990"/>
          </a:xfrm>
          <a:prstGeom prst="rect">
            <a:avLst/>
          </a:prstGeom>
        </p:spPr>
      </p:pic>
      <p:sp>
        <p:nvSpPr>
          <p:cNvPr id="37"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8"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9" name="Rectangle 38">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40" name="Straight Connector 3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CCCFD60-22BE-4592-873D-300FB384A0CB}"/>
              </a:ext>
            </a:extLst>
          </p:cNvPr>
          <p:cNvSpPr txBox="1"/>
          <p:nvPr/>
        </p:nvSpPr>
        <p:spPr>
          <a:xfrm>
            <a:off x="4976636" y="1193800"/>
            <a:ext cx="6085091" cy="4699000"/>
          </a:xfrm>
          <a:prstGeom prst="rect">
            <a:avLst/>
          </a:prstGeom>
        </p:spPr>
        <p:txBody>
          <a:bodyPr vert="horz" lIns="91440" tIns="45720" rIns="91440" bIns="45720" rtlCol="0" anchor="ctr">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Our Dataset has information-</a:t>
            </a:r>
          </a:p>
          <a:p>
            <a:pPr indent="-228600" defTabSz="914400">
              <a:lnSpc>
                <a:spcPct val="110000"/>
              </a:lnSpc>
              <a:spcAft>
                <a:spcPts val="600"/>
              </a:spcAft>
              <a:buClr>
                <a:schemeClr val="accent1"/>
              </a:buClr>
              <a:buSzPct val="100000"/>
              <a:buFont typeface="Arial" panose="020B0604020202020204" pitchFamily="34" charset="0"/>
              <a:buChar char="•"/>
            </a:pPr>
            <a:endParaRPr lang="en-US" sz="1200" b="1" dirty="0">
              <a:solidFill>
                <a:srgbClr val="FFFF00"/>
              </a:solidFill>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Demographic</a:t>
            </a:r>
            <a:r>
              <a:rPr lang="en-US" sz="1200" dirty="0">
                <a:solidFill>
                  <a:srgbClr val="FFFF00"/>
                </a:solidFill>
              </a:rPr>
              <a:t>: Gender - Male / Female</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Services:</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Phone servic</a:t>
            </a:r>
            <a:r>
              <a:rPr lang="en-US" sz="1200" dirty="0">
                <a:solidFill>
                  <a:srgbClr val="FFFF00"/>
                </a:solidFill>
              </a:rPr>
              <a:t>e - If customer has Phone service, then services related to Phone like;</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Multiline Phone service</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Account type</a:t>
            </a:r>
            <a:r>
              <a:rPr lang="en-US" sz="1200" dirty="0">
                <a:solidFill>
                  <a:srgbClr val="FFFF00"/>
                </a:solidFill>
              </a:rPr>
              <a:t>:</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Tenure</a:t>
            </a:r>
            <a:r>
              <a:rPr lang="en-US" sz="1200" dirty="0">
                <a:solidFill>
                  <a:srgbClr val="FFFF00"/>
                </a:solidFill>
              </a:rPr>
              <a:t> - How long customer is with the company?</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Contract type </a:t>
            </a:r>
            <a:r>
              <a:rPr lang="en-US" sz="1200" dirty="0">
                <a:solidFill>
                  <a:srgbClr val="FFFF00"/>
                </a:solidFill>
              </a:rPr>
              <a:t>- What kind of contract they have with a company? Like</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Monthly bases</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On going bases - If on going bases, then One month contract or Two-year contract</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Paperless billing </a:t>
            </a:r>
            <a:r>
              <a:rPr lang="en-US" sz="1200" dirty="0">
                <a:solidFill>
                  <a:srgbClr val="FFFF00"/>
                </a:solidFill>
              </a:rPr>
              <a:t>- Customer is paperless billion option or not?</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Payment method </a:t>
            </a:r>
            <a:r>
              <a:rPr lang="en-US" sz="1200" dirty="0">
                <a:solidFill>
                  <a:srgbClr val="FFFF00"/>
                </a:solidFill>
              </a:rPr>
              <a:t>- What kind of payment method customer has?</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Mailed check</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Electronic check</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Credit card (Automatic)</a:t>
            </a:r>
          </a:p>
          <a:p>
            <a:pPr marL="742950" lvl="1"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Bank transfer (Automatic)</a:t>
            </a:r>
          </a:p>
          <a:p>
            <a:pPr indent="-228600" defTabSz="914400">
              <a:lnSpc>
                <a:spcPct val="110000"/>
              </a:lnSpc>
              <a:spcAft>
                <a:spcPts val="600"/>
              </a:spcAft>
              <a:buClr>
                <a:schemeClr val="accent1"/>
              </a:buClr>
              <a:buSzPct val="100000"/>
              <a:buFont typeface="Arial" panose="020B0604020202020204" pitchFamily="34" charset="0"/>
              <a:buChar char="•"/>
            </a:pPr>
            <a:r>
              <a:rPr lang="en-US" sz="1200" b="1" dirty="0">
                <a:solidFill>
                  <a:srgbClr val="FFFF00"/>
                </a:solidFill>
              </a:rPr>
              <a:t>Usage:</a:t>
            </a:r>
          </a:p>
          <a:p>
            <a:pPr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Monthly charges</a:t>
            </a:r>
          </a:p>
          <a:p>
            <a:pPr indent="-228600" defTabSz="914400">
              <a:lnSpc>
                <a:spcPct val="110000"/>
              </a:lnSpc>
              <a:spcAft>
                <a:spcPts val="600"/>
              </a:spcAft>
              <a:buClr>
                <a:schemeClr val="accent1"/>
              </a:buClr>
              <a:buSzPct val="100000"/>
              <a:buFont typeface="Arial" panose="020B0604020202020204" pitchFamily="34" charset="0"/>
              <a:buChar char="•"/>
            </a:pPr>
            <a:r>
              <a:rPr lang="en-US" sz="1200" dirty="0">
                <a:solidFill>
                  <a:srgbClr val="FFFF00"/>
                </a:solidFill>
              </a:rPr>
              <a:t>Total charges</a:t>
            </a:r>
          </a:p>
        </p:txBody>
      </p:sp>
      <p:sp>
        <p:nvSpPr>
          <p:cNvPr id="4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1870594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3E099-C9B6-6277-3398-A1FA016615A8}"/>
              </a:ext>
            </a:extLst>
          </p:cNvPr>
          <p:cNvSpPr txBox="1"/>
          <p:nvPr/>
        </p:nvSpPr>
        <p:spPr>
          <a:xfrm>
            <a:off x="67175" y="755197"/>
            <a:ext cx="6801711" cy="4059501"/>
          </a:xfrm>
          <a:prstGeom prst="rect">
            <a:avLst/>
          </a:prstGeom>
        </p:spPr>
        <p:txBody>
          <a:bodyPr vert="horz" lIns="121920" tIns="60960" rIns="121920" bIns="60960" rtlCol="0" anchor="ctr">
            <a:noAutofit/>
          </a:bodyPr>
          <a:lstStyle/>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 In the initial phase of our methodology, we focus on preparing the dataset for effective analysis. This involves essential steps such as handling missing values, removing correlated and unnecessary columns, and encoding categorical variables. The goal is to ensure the dataset's cleanliness and relevance for subsequent modeling.</a:t>
            </a:r>
          </a:p>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 </a:t>
            </a:r>
          </a:p>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To achieve this, we employ the following key procedures:</a:t>
            </a:r>
          </a:p>
          <a:p>
            <a:pPr defTabSz="1219170">
              <a:lnSpc>
                <a:spcPct val="110000"/>
              </a:lnSpc>
              <a:spcAft>
                <a:spcPts val="800"/>
              </a:spcAft>
              <a:buSzPct val="125000"/>
            </a:pPr>
            <a:r>
              <a:rPr lang="en-US" sz="1400" b="1" dirty="0">
                <a:solidFill>
                  <a:srgbClr val="000000"/>
                </a:solidFill>
                <a:effectLst/>
                <a:latin typeface="Calibri Light" panose="020F0302020204030204" pitchFamily="34" charset="0"/>
                <a:cs typeface="Calibri Light" panose="020F0302020204030204" pitchFamily="34" charset="0"/>
              </a:rPr>
              <a:t>Handling Missing Values</a:t>
            </a:r>
            <a:r>
              <a:rPr lang="en-US" sz="1400" dirty="0">
                <a:solidFill>
                  <a:srgbClr val="000000"/>
                </a:solidFill>
                <a:effectLst/>
                <a:latin typeface="Calibri Light" panose="020F0302020204030204" pitchFamily="34" charset="0"/>
                <a:cs typeface="Calibri Light" panose="020F0302020204030204" pitchFamily="34" charset="0"/>
              </a:rPr>
              <a:t>:</a:t>
            </a:r>
          </a:p>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          The dataset is carefully inspected for any missing values. In this instance, we are pleased to report that there are no missing values in the dataset, affirming its completeness.</a:t>
            </a:r>
          </a:p>
          <a:p>
            <a:pPr defTabSz="1219170">
              <a:lnSpc>
                <a:spcPct val="110000"/>
              </a:lnSpc>
              <a:spcAft>
                <a:spcPts val="800"/>
              </a:spcAft>
              <a:buSzPct val="125000"/>
            </a:pPr>
            <a:r>
              <a:rPr lang="en-US" sz="1400" b="1" dirty="0">
                <a:solidFill>
                  <a:srgbClr val="000000"/>
                </a:solidFill>
                <a:effectLst/>
                <a:latin typeface="Calibri Light" panose="020F0302020204030204" pitchFamily="34" charset="0"/>
                <a:cs typeface="Calibri Light" panose="020F0302020204030204" pitchFamily="34" charset="0"/>
              </a:rPr>
              <a:t>Removing Correlated and Unnecessary Columns</a:t>
            </a:r>
            <a:r>
              <a:rPr lang="en-US" sz="1400" dirty="0">
                <a:solidFill>
                  <a:srgbClr val="000000"/>
                </a:solidFill>
                <a:effectLst/>
                <a:latin typeface="Calibri Light" panose="020F0302020204030204" pitchFamily="34" charset="0"/>
                <a:cs typeface="Calibri Light" panose="020F0302020204030204" pitchFamily="34" charset="0"/>
              </a:rPr>
              <a:t>:</a:t>
            </a:r>
          </a:p>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          Certain columns deemed as potentially correlated or unnecessary for the predictive model are dropped. This step aids in streamlining the dataset, enhancing computational efficiency, and focusing on features with significant predictive power.</a:t>
            </a:r>
          </a:p>
          <a:p>
            <a:pPr defTabSz="1219170">
              <a:lnSpc>
                <a:spcPct val="110000"/>
              </a:lnSpc>
              <a:spcAft>
                <a:spcPts val="800"/>
              </a:spcAft>
              <a:buSzPct val="125000"/>
            </a:pPr>
            <a:r>
              <a:rPr lang="en-US" sz="1400" b="1" dirty="0">
                <a:solidFill>
                  <a:srgbClr val="000000"/>
                </a:solidFill>
                <a:effectLst/>
                <a:latin typeface="Calibri Light" panose="020F0302020204030204" pitchFamily="34" charset="0"/>
                <a:cs typeface="Calibri Light" panose="020F0302020204030204" pitchFamily="34" charset="0"/>
              </a:rPr>
              <a:t>Label Encoding Binary Columns</a:t>
            </a:r>
            <a:r>
              <a:rPr lang="en-US" sz="1400" dirty="0">
                <a:solidFill>
                  <a:srgbClr val="000000"/>
                </a:solidFill>
                <a:effectLst/>
                <a:latin typeface="Calibri Light" panose="020F0302020204030204" pitchFamily="34" charset="0"/>
                <a:cs typeface="Calibri Light" panose="020F0302020204030204" pitchFamily="34" charset="0"/>
              </a:rPr>
              <a:t>:</a:t>
            </a:r>
          </a:p>
          <a:p>
            <a:pPr defTabSz="1219170">
              <a:lnSpc>
                <a:spcPct val="110000"/>
              </a:lnSpc>
              <a:spcAft>
                <a:spcPts val="800"/>
              </a:spcAft>
              <a:buSzPct val="125000"/>
            </a:pPr>
            <a:r>
              <a:rPr lang="en-US" sz="1400" dirty="0">
                <a:solidFill>
                  <a:srgbClr val="000000"/>
                </a:solidFill>
                <a:effectLst/>
                <a:latin typeface="Calibri Light" panose="020F0302020204030204" pitchFamily="34" charset="0"/>
                <a:cs typeface="Calibri Light" panose="020F0302020204030204" pitchFamily="34" charset="0"/>
              </a:rPr>
              <a:t>          Binary categorical columns are label-encoded, converting them into a format suitable for machine learning models.</a:t>
            </a:r>
          </a:p>
        </p:txBody>
      </p:sp>
      <p:sp>
        <p:nvSpPr>
          <p:cNvPr id="3" name="TextBox 2">
            <a:extLst>
              <a:ext uri="{FF2B5EF4-FFF2-40B4-BE49-F238E27FC236}">
                <a16:creationId xmlns:a16="http://schemas.microsoft.com/office/drawing/2014/main" id="{BECBED11-F47B-982F-CB5B-4BFA3FD4335D}"/>
              </a:ext>
            </a:extLst>
          </p:cNvPr>
          <p:cNvSpPr txBox="1"/>
          <p:nvPr/>
        </p:nvSpPr>
        <p:spPr>
          <a:xfrm>
            <a:off x="235567" y="108866"/>
            <a:ext cx="2398413" cy="646331"/>
          </a:xfrm>
          <a:prstGeom prst="rect">
            <a:avLst/>
          </a:prstGeom>
          <a:noFill/>
        </p:spPr>
        <p:txBody>
          <a:bodyPr wrap="none" rtlCol="0">
            <a:spAutoFit/>
          </a:bodyPr>
          <a:lstStyle/>
          <a:p>
            <a:r>
              <a:rPr lang="en-US" b="1" dirty="0">
                <a:latin typeface="Century Gothic" panose="020B0502020202020204" pitchFamily="34" charset="0"/>
              </a:rPr>
              <a:t>3.Data Preparation: </a:t>
            </a:r>
          </a:p>
          <a:p>
            <a:endParaRPr lang="en-US" b="1" dirty="0"/>
          </a:p>
        </p:txBody>
      </p:sp>
      <p:pic>
        <p:nvPicPr>
          <p:cNvPr id="5" name="Picture 4" descr="A diagram of a process&#10;&#10;Description automatically generated">
            <a:extLst>
              <a:ext uri="{FF2B5EF4-FFF2-40B4-BE49-F238E27FC236}">
                <a16:creationId xmlns:a16="http://schemas.microsoft.com/office/drawing/2014/main" id="{A7916AB5-2567-223A-807B-8D3BAC1E4D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68886" y="0"/>
            <a:ext cx="5054890" cy="5791200"/>
          </a:xfrm>
          <a:prstGeom prst="rect">
            <a:avLst/>
          </a:prstGeom>
        </p:spPr>
      </p:pic>
      <p:sp>
        <p:nvSpPr>
          <p:cNvPr id="6" name="TextBox 5">
            <a:extLst>
              <a:ext uri="{FF2B5EF4-FFF2-40B4-BE49-F238E27FC236}">
                <a16:creationId xmlns:a16="http://schemas.microsoft.com/office/drawing/2014/main" id="{917D4BBD-1541-9CB4-1DE6-76ABB59E9586}"/>
              </a:ext>
            </a:extLst>
          </p:cNvPr>
          <p:cNvSpPr txBox="1"/>
          <p:nvPr/>
        </p:nvSpPr>
        <p:spPr>
          <a:xfrm>
            <a:off x="5526347" y="6102803"/>
            <a:ext cx="8791575" cy="230832"/>
          </a:xfrm>
          <a:prstGeom prst="rect">
            <a:avLst/>
          </a:prstGeom>
          <a:noFill/>
        </p:spPr>
        <p:txBody>
          <a:bodyPr wrap="square" rtlCol="0">
            <a:spAutoFit/>
          </a:bodyPr>
          <a:lstStyle/>
          <a:p>
            <a:r>
              <a:rPr lang="en-US" sz="900">
                <a:hlinkClick r:id="rId3" tooltip="https://devopedia.org/data-preparation"/>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6611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ED3E099-C9B6-6277-3398-A1FA016615A8}"/>
              </a:ext>
            </a:extLst>
          </p:cNvPr>
          <p:cNvSpPr txBox="1"/>
          <p:nvPr/>
        </p:nvSpPr>
        <p:spPr>
          <a:xfrm>
            <a:off x="2269237" y="1356517"/>
            <a:ext cx="6912404" cy="3153339"/>
          </a:xfrm>
          <a:prstGeom prst="rect">
            <a:avLst/>
          </a:prstGeom>
        </p:spPr>
        <p:txBody>
          <a:bodyPr vert="horz" lIns="121920" tIns="60960" rIns="121920" bIns="60960" rtlCol="0" anchor="ctr">
            <a:normAutofit lnSpcReduction="10000"/>
          </a:bodyPr>
          <a:lstStyle/>
          <a:p>
            <a:pPr defTabSz="902186">
              <a:lnSpc>
                <a:spcPct val="90000"/>
              </a:lnSpc>
              <a:spcAft>
                <a:spcPts val="592"/>
              </a:spcAft>
              <a:buSzPct val="125000"/>
            </a:pPr>
            <a:r>
              <a:rPr lang="en-US" sz="1700" b="1" kern="1200">
                <a:solidFill>
                  <a:schemeClr val="tx1"/>
                </a:solidFill>
                <a:latin typeface="Century Gothic" panose="020B0502020202020204" pitchFamily="34" charset="0"/>
                <a:ea typeface="+mn-ea"/>
                <a:cs typeface="+mn-cs"/>
              </a:rPr>
              <a:t>4. Modeling:</a:t>
            </a:r>
            <a:br>
              <a:rPr lang="en-US" sz="1700" b="1" kern="1200">
                <a:solidFill>
                  <a:schemeClr val="tx1"/>
                </a:solidFill>
                <a:latin typeface="+mn-lt"/>
                <a:ea typeface="+mn-ea"/>
                <a:cs typeface="+mn-cs"/>
              </a:rPr>
            </a:br>
            <a:endParaRPr lang="en-US" sz="1700" b="1" u="sng" kern="1200">
              <a:solidFill>
                <a:schemeClr val="tx1"/>
              </a:solidFill>
              <a:latin typeface="+mn-lt"/>
              <a:ea typeface="+mn-ea"/>
              <a:cs typeface="+mn-cs"/>
            </a:endParaRPr>
          </a:p>
          <a:p>
            <a:pPr defTabSz="338328">
              <a:lnSpc>
                <a:spcPct val="90000"/>
              </a:lnSpc>
              <a:buFont typeface="Arial" panose="020B0604020202020204" pitchFamily="34" charset="0"/>
              <a:buChar char="•"/>
            </a:pPr>
            <a:r>
              <a:rPr lang="en-US" sz="1700" kern="1200">
                <a:solidFill>
                  <a:schemeClr val="tx1"/>
                </a:solidFill>
                <a:latin typeface="+mn-lt"/>
                <a:ea typeface="+mn-ea"/>
                <a:cs typeface="+mn-cs"/>
              </a:rPr>
              <a:t>The modeling phase involves selecting and building predictive models. For churn prediction, machine learning algorithms are commonly used. The data is split into training and testing sets, and various models are trained and evaluated. The goal is to develop a model that can accurately predict customer churn based on the selected features.</a:t>
            </a:r>
          </a:p>
          <a:p>
            <a:pPr defTabSz="338328">
              <a:lnSpc>
                <a:spcPct val="90000"/>
              </a:lnSpc>
              <a:buFont typeface="Arial" panose="020B0604020202020204" pitchFamily="34" charset="0"/>
              <a:buChar char="•"/>
            </a:pPr>
            <a:endParaRPr lang="en-US" sz="1700" kern="1200">
              <a:solidFill>
                <a:schemeClr val="tx1"/>
              </a:solidFill>
              <a:latin typeface="+mn-lt"/>
              <a:ea typeface="+mn-ea"/>
              <a:cs typeface="+mn-cs"/>
            </a:endParaRPr>
          </a:p>
          <a:p>
            <a:pPr defTabSz="338328">
              <a:lnSpc>
                <a:spcPct val="90000"/>
              </a:lnSpc>
            </a:pPr>
            <a:endParaRPr lang="en-US" sz="1700" kern="1200">
              <a:solidFill>
                <a:schemeClr val="tx1"/>
              </a:solidFill>
              <a:latin typeface="+mn-lt"/>
              <a:ea typeface="+mn-ea"/>
              <a:cs typeface="+mn-cs"/>
            </a:endParaRPr>
          </a:p>
          <a:p>
            <a:pPr defTabSz="338328">
              <a:lnSpc>
                <a:spcPct val="90000"/>
              </a:lnSpc>
            </a:pPr>
            <a:r>
              <a:rPr lang="en-US" sz="1700" kern="1200">
                <a:solidFill>
                  <a:schemeClr val="tx1"/>
                </a:solidFill>
                <a:latin typeface="+mn-lt"/>
                <a:ea typeface="+mn-ea"/>
                <a:cs typeface="Calibri" panose="020F0502020204030204" pitchFamily="34" charset="0"/>
              </a:rPr>
              <a:t>Technologies/Software’s:</a:t>
            </a:r>
          </a:p>
          <a:p>
            <a:pPr marL="338328" lvl="1" defTabSz="338328">
              <a:lnSpc>
                <a:spcPct val="90000"/>
              </a:lnSpc>
            </a:pPr>
            <a:endParaRPr lang="en-US" sz="1700" kern="1200">
              <a:solidFill>
                <a:schemeClr val="tx1"/>
              </a:solidFill>
              <a:latin typeface="+mn-lt"/>
              <a:ea typeface="+mn-ea"/>
              <a:cs typeface="+mn-cs"/>
            </a:endParaRPr>
          </a:p>
          <a:p>
            <a:pPr marL="733026" lvl="1" indent="-281933" defTabSz="338328">
              <a:lnSpc>
                <a:spcPct val="90000"/>
              </a:lnSpc>
              <a:buFont typeface="Arial" panose="020B0604020202020204" pitchFamily="34" charset="0"/>
              <a:buChar char="•"/>
            </a:pPr>
            <a:r>
              <a:rPr lang="en-US" sz="1700" kern="1200">
                <a:solidFill>
                  <a:schemeClr val="tx1"/>
                </a:solidFill>
                <a:latin typeface="+mn-lt"/>
                <a:ea typeface="+mn-ea"/>
                <a:cs typeface="+mn-cs"/>
              </a:rPr>
              <a:t> Machine Learning and  python Libraries</a:t>
            </a:r>
          </a:p>
          <a:p>
            <a:pPr defTabSz="338328">
              <a:lnSpc>
                <a:spcPct val="90000"/>
              </a:lnSpc>
            </a:pPr>
            <a:br>
              <a:rPr lang="en-US" sz="1700" kern="1200">
                <a:solidFill>
                  <a:schemeClr val="tx1"/>
                </a:solidFill>
                <a:latin typeface="+mn-lt"/>
                <a:ea typeface="+mn-ea"/>
                <a:cs typeface="+mn-cs"/>
              </a:rPr>
            </a:br>
            <a:endParaRPr lang="en-US" sz="1700" b="1" u="sng"/>
          </a:p>
        </p:txBody>
      </p:sp>
      <p:pic>
        <p:nvPicPr>
          <p:cNvPr id="3" name="Picture 2" descr="A graphic with lines and dots&#10;&#10;Description automatically generated">
            <a:extLst>
              <a:ext uri="{FF2B5EF4-FFF2-40B4-BE49-F238E27FC236}">
                <a16:creationId xmlns:a16="http://schemas.microsoft.com/office/drawing/2014/main" id="{2BEEEA5D-05E7-93D4-7B67-1A637C5617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40517" y="3063070"/>
            <a:ext cx="1482248" cy="1724538"/>
          </a:xfrm>
          <a:prstGeom prst="rect">
            <a:avLst/>
          </a:prstGeom>
        </p:spPr>
      </p:pic>
    </p:spTree>
    <p:extLst>
      <p:ext uri="{BB962C8B-B14F-4D97-AF65-F5344CB8AC3E}">
        <p14:creationId xmlns:p14="http://schemas.microsoft.com/office/powerpoint/2010/main" val="24406121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28684ff-f40f-49ec-a576-95a7aa0de09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E7C28166F89A4DBCB0B540DC499072" ma:contentTypeVersion="8" ma:contentTypeDescription="Create a new document." ma:contentTypeScope="" ma:versionID="7bf819b48fdc6b106a490442f5eabff4">
  <xsd:schema xmlns:xsd="http://www.w3.org/2001/XMLSchema" xmlns:xs="http://www.w3.org/2001/XMLSchema" xmlns:p="http://schemas.microsoft.com/office/2006/metadata/properties" xmlns:ns3="428684ff-f40f-49ec-a576-95a7aa0de091" xmlns:ns4="bcafb83d-fe32-4f45-8f89-b5f2eb492424" targetNamespace="http://schemas.microsoft.com/office/2006/metadata/properties" ma:root="true" ma:fieldsID="a04bdb16a503a447feaec61826a8d670" ns3:_="" ns4:_="">
    <xsd:import namespace="428684ff-f40f-49ec-a576-95a7aa0de091"/>
    <xsd:import namespace="bcafb83d-fe32-4f45-8f89-b5f2eb49242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684ff-f40f-49ec-a576-95a7aa0de0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afb83d-fe32-4f45-8f89-b5f2eb49242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purl.org/dc/elements/1.1/"/>
    <ds:schemaRef ds:uri="http://purl.org/dc/terms/"/>
    <ds:schemaRef ds:uri="http://schemas.microsoft.com/office/infopath/2007/PartnerControls"/>
    <ds:schemaRef ds:uri="428684ff-f40f-49ec-a576-95a7aa0de09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bcafb83d-fe32-4f45-8f89-b5f2eb492424"/>
    <ds:schemaRef ds:uri="http://www.w3.org/XML/1998/namespace"/>
  </ds:schemaRefs>
</ds:datastoreItem>
</file>

<file path=customXml/itemProps3.xml><?xml version="1.0" encoding="utf-8"?>
<ds:datastoreItem xmlns:ds="http://schemas.openxmlformats.org/officeDocument/2006/customXml" ds:itemID="{AF6002EB-22F8-4F57-871B-D782E79EE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8684ff-f40f-49ec-a576-95a7aa0de091"/>
    <ds:schemaRef ds:uri="bcafb83d-fe32-4f45-8f89-b5f2eb4924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{361F224B-CB06-C442-BF46-42652D313887}tf10001119</Template>
  <TotalTime>1244</TotalTime>
  <Words>1291</Words>
  <Application>Microsoft Office PowerPoint</Application>
  <PresentationFormat>Widescreen</PresentationFormat>
  <Paragraphs>102</Paragraphs>
  <Slides>14</Slides>
  <Notes>1</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Century Gothic</vt:lpstr>
      <vt:lpstr>Cooper Black</vt:lpstr>
      <vt:lpstr>Gill Sans MT</vt:lpstr>
      <vt:lpstr>Helvetica Neue</vt:lpstr>
      <vt:lpstr>Roboto</vt:lpstr>
      <vt:lpstr>Times New Roman</vt:lpstr>
      <vt:lpstr>Wingdings</vt:lpstr>
      <vt:lpstr>Gallery</vt:lpstr>
      <vt:lpstr>Customer Churn Prediction for a Telecom Company </vt:lpstr>
      <vt:lpstr>Challenge:</vt:lpstr>
      <vt:lpstr> The Solution</vt:lpstr>
      <vt:lpstr>description of the data and         sources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for a Telecom Company </dc:title>
  <dc:creator>Nagapuri, Sreekanth</dc:creator>
  <cp:lastModifiedBy>sowjanya kamineni</cp:lastModifiedBy>
  <cp:revision>15</cp:revision>
  <dcterms:created xsi:type="dcterms:W3CDTF">2023-10-17T23:53:19Z</dcterms:created>
  <dcterms:modified xsi:type="dcterms:W3CDTF">2023-12-05T17:24:03Z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0x01010079E7C28166F89A4DBCB0B540DC499072</vt:lpwstr>
  </property>
</Properties>
</file>