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https://fridaystuff.com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https://mybrainware.com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https://charlestonchirostudio.com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https://www.amreading.com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https://www.cilc.org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Reading Boks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ridaystuff.com/wp-content/uploads/2021/08/Benefit-Of-Book-Ten-Amazing-Benefits-Of-Reading-Books-Strengthens-Your-Writing-Skill-Inpoves-Your-Memory-And-Focus-Enhances-Your-Imagination-Book-Lov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Benefits of Reading Books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books is a fundamental skill that enhances knowledge and personal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with written material can improve cognitive functions and critical thinking.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explore various benefits associated with reading books.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ybrainware.com/wp-content/uploads/2020/12/Cognitive-Processing-Model-12-2-2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Cognitive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enhances brain function by stimulating neural connections and improving memory.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also boosts vocabulary and language skills, leading to better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reading can delay mental decline as we age, keeping the mind sharp.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harlestonchirostudio.com/wp-content/uploads/2024/05/the-ultimate-guide-to-reducing-stress-and-promoting-relax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Emotional Well-being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Books can provide an escape from reality, reducing stress and promoting relaxation.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with diverse characters and stories cultivates empathy and emotional intelligence.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can serve as a form of self-reflection, helping individuals understand their own emotions.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amreading.com/wp-content/uploads/book4-639x95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Knowledge Acquisition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Books are a rich source of information and can broaden one's understanding of various subjects.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nonfiction can provide insights into history, science, and cultural perspectives.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well-read individual often possesses a more informed worldview, enhancing their discussions.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1.ftcdn.net/v2/jpg/08/24/17/72/1000_F_824177227_XCvanToMswpVfPHnWbyhIXtLGod42TG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Benefits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can foster connections through shared interests in books, leading to meaningful conversations.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Book clubs and reading groups offer opportunities for social interaction and community building.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Literature can bridge gaps between different cultures, promoting inclusivity and understanding.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ilc.org/CILC/media/LifelongLearners/LifelongLearning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Lifelong Learning and Personal Growth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Reading encourages a habit of lifelong learning, which is essential in our rapidly changing world.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inspire creativity and innovation by exposing readers to new ideas and perspectives.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Ultimately, reading books contributes to personal development and a more fulfilling life.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National Endowment for the Arts. (2007). To Read or Not to Read: A Question of National Consequence.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Stanovich, K. E. (2000). Progress in Understanding Reading: Scientific Foundations and New Frontiers.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Wolf, M. (2008). Proust and the Squid: The Story and Science of the Reading Brain.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Reading Boks</dc:title>
  <dc:subject>Benefits Of Reading Boks</dc:subject>
  <dc:creator>SlideMake.com</dc:creator>
  <cp:lastModifiedBy>SlideMake.com</cp:lastModifiedBy>
  <cp:revision>1</cp:revision>
  <dcterms:created xsi:type="dcterms:W3CDTF">2025-01-14T16:38:07Z</dcterms:created>
  <dcterms:modified xsi:type="dcterms:W3CDTF">2025-01-14T16:38:07Z</dcterms:modified>
</cp:coreProperties>
</file>