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9ADC09-89E3-4DA6-A343-331BC77D6825}" type="datetimeFigureOut">
              <a:rPr lang="en-US" smtClean="0"/>
              <a:t>1/24/2020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27B53F-F501-44BF-8FA1-6E646860F9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643183"/>
            <a:ext cx="6172200" cy="660868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 DEVELOPMENT </a:t>
            </a:r>
            <a:endParaRPr lang="en-IN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884" y="3429000"/>
            <a:ext cx="2214579" cy="428628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dirty="0" smtClean="0">
                <a:ln/>
                <a:solidFill>
                  <a:srgbClr val="C00000"/>
                </a:solidFill>
              </a:rPr>
              <a:t>By SREEHARI</a:t>
            </a:r>
            <a:endParaRPr lang="en-IN" dirty="0">
              <a:ln/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 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615262" cy="571504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CONTENTS: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928670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WEB  DEVELOPMENT </vt:lpstr>
      <vt:lpstr>WEB  DEVELOPMENT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DEVELOPMENT</dc:title>
  <dc:creator>node-35</dc:creator>
  <cp:lastModifiedBy>node-35</cp:lastModifiedBy>
  <cp:revision>4</cp:revision>
  <dcterms:created xsi:type="dcterms:W3CDTF">2020-01-24T06:37:04Z</dcterms:created>
  <dcterms:modified xsi:type="dcterms:W3CDTF">2020-01-24T07:10:25Z</dcterms:modified>
</cp:coreProperties>
</file>