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6" d="100"/>
          <a:sy n="76" d="100"/>
        </p:scale>
        <p:origin x="-486"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40BDD-1328-4993-94E3-A99D88EE1318}" type="datetimeFigureOut">
              <a:rPr lang="en-IN" smtClean="0"/>
              <a:t>08-11-2023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345994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40BDD-1328-4993-94E3-A99D88EE1318}"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51610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81379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76563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3432639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4275414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882014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40BDD-1328-4993-94E3-A99D88EE1318}"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1134326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40BDD-1328-4993-94E3-A99D88EE1318}"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46975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40BDD-1328-4993-94E3-A99D88EE1318}"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397266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39125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E40BDD-1328-4993-94E3-A99D88EE1318}"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416146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E40BDD-1328-4993-94E3-A99D88EE1318}"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05827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E40BDD-1328-4993-94E3-A99D88EE1318}"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37959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40BDD-1328-4993-94E3-A99D88EE1318}" type="datetimeFigureOut">
              <a:rPr lang="en-IN" smtClean="0"/>
              <a:t>08-11-2023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341229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40BDD-1328-4993-94E3-A99D88EE1318}"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182887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40BDD-1328-4993-94E3-A99D88EE1318}"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9328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E40BDD-1328-4993-94E3-A99D88EE1318}" type="datetimeFigureOut">
              <a:rPr lang="en-IN" smtClean="0"/>
              <a:t>08-11-2023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D1467A-19CC-4CCD-9012-53D37B7E2C55}" type="slidenum">
              <a:rPr lang="en-IN" smtClean="0"/>
              <a:t>‹#›</a:t>
            </a:fld>
            <a:endParaRPr lang="en-IN"/>
          </a:p>
        </p:txBody>
      </p:sp>
    </p:spTree>
    <p:extLst>
      <p:ext uri="{BB962C8B-B14F-4D97-AF65-F5344CB8AC3E}">
        <p14:creationId xmlns:p14="http://schemas.microsoft.com/office/powerpoint/2010/main" val="37976567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2387C-8F88-4C4D-F00E-A1E6FAC5CFEA}"/>
              </a:ext>
            </a:extLst>
          </p:cNvPr>
          <p:cNvSpPr>
            <a:spLocks noGrp="1"/>
          </p:cNvSpPr>
          <p:nvPr>
            <p:ph type="ctrTitle"/>
          </p:nvPr>
        </p:nvSpPr>
        <p:spPr>
          <a:xfrm>
            <a:off x="2906038" y="1380068"/>
            <a:ext cx="8596985" cy="1701335"/>
          </a:xfrm>
        </p:spPr>
        <p:txBody>
          <a:bodyPr>
            <a:normAutofit/>
          </a:bodyPr>
          <a:lstStyle/>
          <a:p>
            <a:pPr algn="ctr"/>
            <a:r>
              <a:rPr lang="en-IN" sz="4400" dirty="0" smtClean="0">
                <a:latin typeface="Times New Roman" panose="02020603050405020304" pitchFamily="18" charset="0"/>
                <a:cs typeface="Times New Roman" panose="02020603050405020304" pitchFamily="18" charset="0"/>
              </a:rPr>
              <a:t>          LIFESTYLE BLOG</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B1244A4D-D1B0-22A3-7015-128F0EE016ED}"/>
              </a:ext>
            </a:extLst>
          </p:cNvPr>
          <p:cNvSpPr>
            <a:spLocks noGrp="1"/>
          </p:cNvSpPr>
          <p:nvPr>
            <p:ph type="subTitle" idx="1"/>
          </p:nvPr>
        </p:nvSpPr>
        <p:spPr>
          <a:xfrm>
            <a:off x="3557017" y="3996266"/>
            <a:ext cx="7552944" cy="2148501"/>
          </a:xfrm>
        </p:spPr>
        <p:txBody>
          <a:bodyPr>
            <a:noAutofit/>
          </a:bodyPr>
          <a:lstStyle/>
          <a:p>
            <a:r>
              <a:rPr lang="en-US" sz="1800" dirty="0">
                <a:latin typeface="Times New Roman" panose="02020603050405020304" pitchFamily="18" charset="0"/>
                <a:cs typeface="Times New Roman" panose="02020603050405020304" pitchFamily="18" charset="0"/>
              </a:rPr>
              <a:t>TEAM MEMBERS</a:t>
            </a:r>
          </a:p>
          <a:p>
            <a:r>
              <a:rPr lang="en-US" sz="1800" dirty="0" err="1" smtClean="0">
                <a:latin typeface="Times New Roman" panose="02020603050405020304" pitchFamily="18" charset="0"/>
                <a:cs typeface="Times New Roman" panose="02020603050405020304" pitchFamily="18" charset="0"/>
              </a:rPr>
              <a:t>Ja</a:t>
            </a:r>
            <a:r>
              <a:rPr lang="en-US" sz="1800" dirty="0" err="1" smtClean="0">
                <a:latin typeface="Times New Roman" panose="02020603050405020304" pitchFamily="18" charset="0"/>
                <a:cs typeface="Times New Roman" panose="02020603050405020304" pitchFamily="18" charset="0"/>
              </a:rPr>
              <a:t>yaram</a:t>
            </a:r>
            <a:r>
              <a:rPr lang="en-US" sz="1800" dirty="0" smtClean="0">
                <a:latin typeface="Times New Roman" panose="02020603050405020304" pitchFamily="18" charset="0"/>
                <a:cs typeface="Times New Roman" panose="02020603050405020304" pitchFamily="18" charset="0"/>
              </a:rPr>
              <a:t> C (721220104011-CSE</a:t>
            </a:r>
            <a:r>
              <a:rPr lang="en-US" sz="1800" dirty="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Naga </a:t>
            </a:r>
            <a:r>
              <a:rPr lang="en-US" sz="1800" dirty="0" err="1" smtClean="0">
                <a:latin typeface="Times New Roman" panose="02020603050405020304" pitchFamily="18" charset="0"/>
                <a:cs typeface="Times New Roman" panose="02020603050405020304" pitchFamily="18" charset="0"/>
              </a:rPr>
              <a:t>Prabhu</a:t>
            </a:r>
            <a:r>
              <a:rPr lang="en-US" sz="1800" dirty="0" smtClean="0">
                <a:latin typeface="Times New Roman" panose="02020603050405020304" pitchFamily="18" charset="0"/>
                <a:cs typeface="Times New Roman" panose="02020603050405020304" pitchFamily="18" charset="0"/>
              </a:rPr>
              <a:t> Y (721220104026-CSE</a:t>
            </a:r>
            <a:r>
              <a:rPr lang="en-US" sz="1800" dirty="0">
                <a:latin typeface="Times New Roman" panose="02020603050405020304" pitchFamily="18" charset="0"/>
                <a:cs typeface="Times New Roman" panose="02020603050405020304" pitchFamily="18" charset="0"/>
              </a:rPr>
              <a:t>)</a:t>
            </a:r>
          </a:p>
          <a:p>
            <a:r>
              <a:rPr lang="en-IN" sz="1800" dirty="0" err="1" smtClean="0">
                <a:latin typeface="Times New Roman" panose="02020603050405020304" pitchFamily="18" charset="0"/>
                <a:cs typeface="Times New Roman" panose="02020603050405020304" pitchFamily="18" charset="0"/>
              </a:rPr>
              <a:t>Sanjeevi</a:t>
            </a:r>
            <a:r>
              <a:rPr lang="en-IN" sz="1800" dirty="0" smtClean="0">
                <a:latin typeface="Times New Roman" panose="02020603050405020304" pitchFamily="18" charset="0"/>
                <a:cs typeface="Times New Roman" panose="02020603050405020304" pitchFamily="18" charset="0"/>
              </a:rPr>
              <a:t> B P</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721220104041-CSE</a:t>
            </a:r>
            <a:r>
              <a:rPr lang="en-IN" sz="1800" dirty="0">
                <a:latin typeface="Times New Roman" panose="02020603050405020304" pitchFamily="18" charset="0"/>
                <a:cs typeface="Times New Roman" panose="02020603050405020304" pitchFamily="18" charset="0"/>
              </a:rPr>
              <a:t>)</a:t>
            </a:r>
          </a:p>
          <a:p>
            <a:r>
              <a:rPr lang="en-IN" sz="1800" dirty="0" err="1" smtClean="0">
                <a:latin typeface="Times New Roman" panose="02020603050405020304" pitchFamily="18" charset="0"/>
                <a:cs typeface="Times New Roman" panose="02020603050405020304" pitchFamily="18" charset="0"/>
              </a:rPr>
              <a:t>Sree</a:t>
            </a:r>
            <a:r>
              <a:rPr lang="en-IN" sz="1800" dirty="0" smtClean="0">
                <a:latin typeface="Times New Roman" panose="02020603050405020304" pitchFamily="18" charset="0"/>
                <a:cs typeface="Times New Roman" panose="02020603050405020304" pitchFamily="18" charset="0"/>
              </a:rPr>
              <a:t> Harish S</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721220104050-CSE</a:t>
            </a: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8974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C3B97-8D99-70FF-F217-7C1A22B8BD22}"/>
              </a:ext>
            </a:extLst>
          </p:cNvPr>
          <p:cNvSpPr>
            <a:spLocks noGrp="1"/>
          </p:cNvSpPr>
          <p:nvPr>
            <p:ph type="title"/>
          </p:nvPr>
        </p:nvSpPr>
        <p:spPr>
          <a:xfrm>
            <a:off x="1484311" y="195944"/>
            <a:ext cx="10018713" cy="1268962"/>
          </a:xfrm>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2766200-7CA1-A197-7F98-3133CB4BEB9F}"/>
              </a:ext>
            </a:extLst>
          </p:cNvPr>
          <p:cNvSpPr>
            <a:spLocks noGrp="1"/>
          </p:cNvSpPr>
          <p:nvPr>
            <p:ph idx="1"/>
          </p:nvPr>
        </p:nvSpPr>
        <p:spPr>
          <a:xfrm>
            <a:off x="1484310" y="1595535"/>
            <a:ext cx="10018713" cy="4195665"/>
          </a:xfrm>
        </p:spPr>
        <p:txBody>
          <a:bodyPr>
            <a:normAutofit/>
          </a:bodyPr>
          <a:lstStyle/>
          <a:p>
            <a:pPr>
              <a:buFont typeface="Wingdings" panose="05000000000000000000" pitchFamily="2" charset="2"/>
              <a:buChar char="Ø"/>
            </a:pPr>
            <a:r>
              <a:rPr lang="en-US" dirty="0">
                <a:latin typeface="Times New Roman" pitchFamily="18" charset="0"/>
                <a:cs typeface="Times New Roman" pitchFamily="18" charset="0"/>
              </a:rPr>
              <a:t>In today's fast-paced world, people are constantly seeking inspiration and guidance to lead a balanced and fulfilling </a:t>
            </a:r>
            <a:r>
              <a:rPr lang="en-US" dirty="0" smtClean="0">
                <a:latin typeface="Times New Roman" pitchFamily="18" charset="0"/>
                <a:cs typeface="Times New Roman" pitchFamily="18" charset="0"/>
              </a:rPr>
              <a:t>lifestyle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itchFamily="18" charset="0"/>
                <a:cs typeface="Times New Roman" pitchFamily="18" charset="0"/>
              </a:rPr>
              <a:t>Many individuals struggle to discover a single platform that caters to their diverse lifestyle needs, preferences, and interests</a:t>
            </a:r>
            <a:r>
              <a:rPr lang="en-US" dirty="0" smtClean="0">
                <a:latin typeface="Times New Roman" pitchFamily="18" charset="0"/>
                <a:cs typeface="Times New Roman"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itchFamily="18" charset="0"/>
                <a:cs typeface="Times New Roman" pitchFamily="18" charset="0"/>
              </a:rPr>
              <a:t>With the abundance of information available online, finding credible, relatable, and engaging content that covers various aspects of life, including health, wellness, fashion, travel, and personal development, has become a </a:t>
            </a:r>
            <a:r>
              <a:rPr lang="en-US" dirty="0" smtClean="0">
                <a:latin typeface="Times New Roman" pitchFamily="18" charset="0"/>
                <a:cs typeface="Times New Roman" pitchFamily="18" charset="0"/>
              </a:rPr>
              <a:t>challenge.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3114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098574-3C0D-EF5F-4605-F3C3BC0B6860}"/>
              </a:ext>
            </a:extLst>
          </p:cNvPr>
          <p:cNvSpPr>
            <a:spLocks noGrp="1"/>
          </p:cNvSpPr>
          <p:nvPr>
            <p:ph type="title"/>
          </p:nvPr>
        </p:nvSpPr>
        <p:spPr>
          <a:xfrm>
            <a:off x="1392871" y="8025"/>
            <a:ext cx="10018713" cy="1087016"/>
          </a:xfrm>
        </p:spPr>
        <p:txBody>
          <a:bodyPr/>
          <a:lstStyle/>
          <a:p>
            <a:r>
              <a:rPr lang="en-US" dirty="0">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55E6544-1794-C437-5335-3E3B09CC5CFF}"/>
              </a:ext>
            </a:extLst>
          </p:cNvPr>
          <p:cNvSpPr>
            <a:spLocks noGrp="1"/>
          </p:cNvSpPr>
          <p:nvPr>
            <p:ph idx="1"/>
          </p:nvPr>
        </p:nvSpPr>
        <p:spPr>
          <a:xfrm>
            <a:off x="1484310" y="1095041"/>
            <a:ext cx="10018713" cy="4857703"/>
          </a:xfrm>
        </p:spPr>
        <p:txBody>
          <a:bodyPr>
            <a:normAutofit/>
          </a:bodyPr>
          <a:lstStyle/>
          <a:p>
            <a:pPr marL="0" indent="0">
              <a:buNone/>
            </a:pPr>
            <a:r>
              <a:rPr lang="en-US" b="1" dirty="0" smtClean="0">
                <a:latin typeface="Times New Roman" pitchFamily="18" charset="0"/>
                <a:cs typeface="Times New Roman" pitchFamily="18" charset="0"/>
              </a:rPr>
              <a:t>Curated </a:t>
            </a:r>
            <a:r>
              <a:rPr lang="en-US" b="1" dirty="0">
                <a:latin typeface="Times New Roman" pitchFamily="18" charset="0"/>
                <a:cs typeface="Times New Roman" pitchFamily="18" charset="0"/>
              </a:rPr>
              <a:t>Content: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This blog </a:t>
            </a:r>
            <a:r>
              <a:rPr lang="en-US" dirty="0">
                <a:latin typeface="Times New Roman" pitchFamily="18" charset="0"/>
                <a:cs typeface="Times New Roman" pitchFamily="18" charset="0"/>
              </a:rPr>
              <a:t>will curate high-quality content covering a wide array of topics, including health, wellness, fashion, travel, and personal development. Our team of experienced writers and industry experts will ensure that the content is not only informative but also engaging and </a:t>
            </a:r>
            <a:r>
              <a:rPr lang="en-US" dirty="0" smtClean="0">
                <a:latin typeface="Times New Roman" pitchFamily="18" charset="0"/>
                <a:cs typeface="Times New Roman" pitchFamily="18" charset="0"/>
              </a:rPr>
              <a:t>relatable.</a:t>
            </a:r>
          </a:p>
          <a:p>
            <a:pPr marL="0" indent="0">
              <a:buNone/>
            </a:pPr>
            <a:r>
              <a:rPr lang="en-US" b="1" dirty="0">
                <a:latin typeface="Times New Roman" pitchFamily="18" charset="0"/>
                <a:cs typeface="Times New Roman" pitchFamily="18" charset="0"/>
              </a:rPr>
              <a:t>User-Friendly Design:</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This blog will </a:t>
            </a:r>
            <a:r>
              <a:rPr lang="en-US" dirty="0">
                <a:latin typeface="Times New Roman" pitchFamily="18" charset="0"/>
                <a:cs typeface="Times New Roman" pitchFamily="18" charset="0"/>
              </a:rPr>
              <a:t>feature a user-friendly and visually appealing design, ensuring seamless navigation and an enjoyable reading experience. The website will be accessible on various devices, including desktops, tablets, and smartphones, allowing readers to engage with the content </a:t>
            </a:r>
            <a:r>
              <a:rPr lang="en-US" dirty="0" smtClean="0">
                <a:latin typeface="Times New Roman" pitchFamily="18" charset="0"/>
                <a:cs typeface="Times New Roman" pitchFamily="18" charset="0"/>
              </a:rPr>
              <a:t>anytime, anywhere</a:t>
            </a:r>
            <a:r>
              <a:rPr lang="en-US" dirty="0">
                <a:latin typeface="Times New Roman" pitchFamily="18" charset="0"/>
                <a:cs typeface="Times New Roman"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25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F6D2B7-F113-EE20-3320-84B6A61CC1E5}"/>
              </a:ext>
            </a:extLst>
          </p:cNvPr>
          <p:cNvSpPr>
            <a:spLocks noGrp="1"/>
          </p:cNvSpPr>
          <p:nvPr>
            <p:ph type="title"/>
          </p:nvPr>
        </p:nvSpPr>
        <p:spPr>
          <a:xfrm>
            <a:off x="1484311" y="685800"/>
            <a:ext cx="10018713" cy="1805473"/>
          </a:xfrm>
        </p:spPr>
        <p:txBody>
          <a:bodyPr/>
          <a:lstStyle/>
          <a:p>
            <a:r>
              <a:rPr lang="en-US" dirty="0">
                <a:latin typeface="Times New Roman" panose="02020603050405020304" pitchFamily="18" charset="0"/>
                <a:cs typeface="Times New Roman" panose="02020603050405020304" pitchFamily="18" charset="0"/>
              </a:rPr>
              <a:t>TECHNOLOGY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623F1A5-AC9C-B73D-0B44-857A33FDABED}"/>
              </a:ext>
            </a:extLst>
          </p:cNvPr>
          <p:cNvSpPr>
            <a:spLocks noGrp="1"/>
          </p:cNvSpPr>
          <p:nvPr>
            <p:ph idx="1"/>
          </p:nvPr>
        </p:nvSpPr>
        <p:spPr>
          <a:xfrm>
            <a:off x="1660849" y="2593910"/>
            <a:ext cx="9842174" cy="3387792"/>
          </a:xfrm>
        </p:spPr>
        <p:txBody>
          <a:bodyPr>
            <a:normAutofit/>
          </a:bodyPr>
          <a:lstStyle/>
          <a:p>
            <a:pPr marL="0" indent="0">
              <a:buNone/>
            </a:pP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Times New Roman" panose="02020603050405020304" pitchFamily="18" charset="0"/>
                <a:cs typeface="Times New Roman" panose="02020603050405020304" pitchFamily="18" charset="0"/>
              </a:rPr>
              <a:t>Front end –</a:t>
            </a:r>
            <a:r>
              <a:rPr lang="en-US" dirty="0">
                <a:solidFill>
                  <a:srgbClr val="222222"/>
                </a:solidFill>
                <a:latin typeface="Times New Roman" panose="02020603050405020304" pitchFamily="18" charset="0"/>
                <a:cs typeface="Times New Roman" panose="02020603050405020304" pitchFamily="18" charset="0"/>
              </a:rPr>
              <a:t>HTML,CSS,JAVA </a:t>
            </a:r>
            <a:r>
              <a:rPr lang="en-US" dirty="0" smtClean="0">
                <a:solidFill>
                  <a:srgbClr val="222222"/>
                </a:solidFill>
                <a:latin typeface="Times New Roman" panose="02020603050405020304" pitchFamily="18" charset="0"/>
                <a:cs typeface="Times New Roman" panose="02020603050405020304" pitchFamily="18" charset="0"/>
              </a:rPr>
              <a:t>SCRIPT</a:t>
            </a:r>
            <a:endParaRPr lang="en-US" b="0" i="0" dirty="0">
              <a:solidFill>
                <a:srgbClr val="222222"/>
              </a:solidFill>
              <a:effectLst/>
              <a:latin typeface="Times New Roman" panose="02020603050405020304" pitchFamily="18" charset="0"/>
              <a:cs typeface="Times New Roman" panose="02020603050405020304" pitchFamily="18" charset="0"/>
            </a:endParaRPr>
          </a:p>
          <a:p>
            <a:pPr algn="l"/>
            <a:r>
              <a:rPr lang="en-US" b="0" i="0" dirty="0">
                <a:solidFill>
                  <a:srgbClr val="222222"/>
                </a:solidFill>
                <a:effectLst/>
                <a:latin typeface="Times New Roman" panose="02020603050405020304" pitchFamily="18" charset="0"/>
                <a:cs typeface="Times New Roman" panose="02020603050405020304" pitchFamily="18" charset="0"/>
              </a:rPr>
              <a:t>Backend-JAVA</a:t>
            </a:r>
          </a:p>
          <a:p>
            <a:pPr algn="l"/>
            <a:r>
              <a:rPr lang="en-US" b="0" i="0" dirty="0">
                <a:solidFill>
                  <a:srgbClr val="222222"/>
                </a:solidFill>
                <a:effectLst/>
                <a:latin typeface="Times New Roman" panose="02020603050405020304" pitchFamily="18" charset="0"/>
                <a:cs typeface="Times New Roman" panose="02020603050405020304" pitchFamily="18" charset="0"/>
              </a:rPr>
              <a:t>Database-MYSQL</a:t>
            </a:r>
          </a:p>
          <a:p>
            <a:pPr marL="0" indent="0">
              <a:buNone/>
            </a:pPr>
            <a:endParaRPr lang="en-US" b="0" i="0" dirty="0">
              <a:solidFill>
                <a:srgbClr val="222222"/>
              </a:solidFill>
              <a:effectLst/>
              <a:latin typeface="Arial" panose="020B0604020202020204" pitchFamily="34" charset="0"/>
            </a:endParaRPr>
          </a:p>
          <a:p>
            <a:pPr marL="0" indent="0">
              <a:buNone/>
            </a:pPr>
            <a:endParaRPr lang="en-IN" b="0" i="0" dirty="0">
              <a:solidFill>
                <a:srgbClr val="222222"/>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42495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7DF1A8-4EFA-93C0-D843-6178D5E981BF}"/>
              </a:ext>
            </a:extLst>
          </p:cNvPr>
          <p:cNvSpPr>
            <a:spLocks noGrp="1"/>
          </p:cNvSpPr>
          <p:nvPr>
            <p:ph type="title"/>
          </p:nvPr>
        </p:nvSpPr>
        <p:spPr>
          <a:xfrm>
            <a:off x="1484311" y="121299"/>
            <a:ext cx="10018713" cy="582790"/>
          </a:xfrm>
        </p:spPr>
        <p:txBody>
          <a:bodyPr>
            <a:normAutofit fontScale="90000"/>
          </a:bodyPr>
          <a:lstStyle/>
          <a:p>
            <a:r>
              <a:rPr lang="en-US" dirty="0">
                <a:latin typeface="Times New Roman" panose="02020603050405020304" pitchFamily="18" charset="0"/>
                <a:cs typeface="Times New Roman" panose="02020603050405020304" pitchFamily="18" charset="0"/>
              </a:rPr>
              <a:t>BENEFITS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A2AB0D2-9057-7749-65E8-75725E778C81}"/>
              </a:ext>
            </a:extLst>
          </p:cNvPr>
          <p:cNvSpPr>
            <a:spLocks noGrp="1"/>
          </p:cNvSpPr>
          <p:nvPr>
            <p:ph idx="1"/>
          </p:nvPr>
        </p:nvSpPr>
        <p:spPr>
          <a:xfrm>
            <a:off x="1484310" y="822960"/>
            <a:ext cx="10018713" cy="5349241"/>
          </a:xfrm>
        </p:spPr>
        <p:txBody>
          <a:bodyPr>
            <a:normAutofit/>
          </a:bodyPr>
          <a:lstStyle/>
          <a:p>
            <a:pPr>
              <a:buFont typeface="Wingdings" panose="05000000000000000000" pitchFamily="2" charset="2"/>
              <a:buChar char="ü"/>
            </a:pPr>
            <a:endParaRPr lang="en-US" sz="2000" dirty="0">
              <a:solidFill>
                <a:srgbClr val="22222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dirty="0">
              <a:solidFill>
                <a:srgbClr val="22222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itchFamily="18" charset="0"/>
                <a:cs typeface="Times New Roman" pitchFamily="18" charset="0"/>
              </a:rPr>
              <a:t>Covers diverse lifestyle topics: health, wellness, fashion, travel, and personal development</a:t>
            </a:r>
            <a:r>
              <a:rPr lang="en-US" sz="2000" dirty="0" smtClean="0">
                <a:latin typeface="Times New Roman" pitchFamily="18" charset="0"/>
                <a:cs typeface="Times New Roman" pitchFamily="18" charset="0"/>
              </a:rPr>
              <a:t>.</a:t>
            </a:r>
          </a:p>
          <a:p>
            <a:pPr>
              <a:buFont typeface="Wingdings" panose="05000000000000000000" pitchFamily="2" charset="2"/>
              <a:buChar char="ü"/>
            </a:pPr>
            <a:r>
              <a:rPr lang="en-US" sz="2000" dirty="0">
                <a:latin typeface="Times New Roman" pitchFamily="18" charset="0"/>
                <a:cs typeface="Times New Roman" pitchFamily="18" charset="0"/>
              </a:rPr>
              <a:t>Provides accurate, credible, and authentic information, establishing trust among </a:t>
            </a:r>
            <a:r>
              <a:rPr lang="en-US" sz="2000" dirty="0" smtClean="0">
                <a:latin typeface="Times New Roman" pitchFamily="18" charset="0"/>
                <a:cs typeface="Times New Roman" pitchFamily="18" charset="0"/>
              </a:rPr>
              <a:t>readers</a:t>
            </a:r>
          </a:p>
          <a:p>
            <a:pPr>
              <a:buFont typeface="Wingdings" panose="05000000000000000000" pitchFamily="2" charset="2"/>
              <a:buChar char="ü"/>
            </a:pPr>
            <a:r>
              <a:rPr lang="en-US" sz="2000" dirty="0">
                <a:latin typeface="Times New Roman" pitchFamily="18" charset="0"/>
                <a:cs typeface="Times New Roman" pitchFamily="18" charset="0"/>
              </a:rPr>
              <a:t>Fosters a vibrant and interactive community for readers to connect and learn from each </a:t>
            </a:r>
            <a:r>
              <a:rPr lang="en-US" sz="2000" dirty="0" smtClean="0">
                <a:latin typeface="Times New Roman" pitchFamily="18" charset="0"/>
                <a:cs typeface="Times New Roman" pitchFamily="18" charset="0"/>
              </a:rPr>
              <a:t>other</a:t>
            </a:r>
          </a:p>
          <a:p>
            <a:pPr>
              <a:buFont typeface="Wingdings" panose="05000000000000000000" pitchFamily="2" charset="2"/>
              <a:buChar char="ü"/>
            </a:pPr>
            <a:r>
              <a:rPr lang="en-US" sz="2000" dirty="0">
                <a:latin typeface="Times New Roman" pitchFamily="18" charset="0"/>
                <a:cs typeface="Times New Roman" pitchFamily="18" charset="0"/>
              </a:rPr>
              <a:t>Offers expert perspectives through collaborations with industry professionals and thought leaders</a:t>
            </a:r>
            <a:r>
              <a:rPr lang="en-US" sz="2000" dirty="0" smtClean="0">
                <a:latin typeface="Times New Roman" pitchFamily="18" charset="0"/>
                <a:cs typeface="Times New Roman" pitchFamily="18" charset="0"/>
              </a:rPr>
              <a:t>.</a:t>
            </a:r>
          </a:p>
          <a:p>
            <a:pPr>
              <a:buFont typeface="Wingdings" panose="05000000000000000000" pitchFamily="2" charset="2"/>
              <a:buChar char="ü"/>
            </a:pPr>
            <a:r>
              <a:rPr lang="en-US" sz="2000" dirty="0">
                <a:latin typeface="Times New Roman" pitchFamily="18" charset="0"/>
                <a:cs typeface="Times New Roman" pitchFamily="18" charset="0"/>
              </a:rPr>
              <a:t>Delivers tailored content based on readers' preferences, enhancing the user experience</a:t>
            </a:r>
            <a:r>
              <a:rPr lang="en-US" sz="2000" dirty="0" smtClean="0">
                <a:latin typeface="Times New Roman" pitchFamily="18" charset="0"/>
                <a:cs typeface="Times New Roman" pitchFamily="18" charset="0"/>
              </a:rPr>
              <a:t>.</a:t>
            </a:r>
          </a:p>
          <a:p>
            <a:pPr>
              <a:buFont typeface="Wingdings" panose="05000000000000000000" pitchFamily="2" charset="2"/>
              <a:buChar char="ü"/>
            </a:pPr>
            <a:r>
              <a:rPr lang="en-US" sz="2000" dirty="0">
                <a:latin typeface="Times New Roman" pitchFamily="18" charset="0"/>
                <a:cs typeface="Times New Roman" pitchFamily="18" charset="0"/>
              </a:rPr>
              <a:t>Promotes positive lifestyle changes, contributing to improved mental, emotional, and physical </a:t>
            </a:r>
            <a:r>
              <a:rPr lang="en-US" sz="2000" dirty="0" smtClean="0">
                <a:latin typeface="Times New Roman" pitchFamily="18" charset="0"/>
                <a:cs typeface="Times New Roman" pitchFamily="18" charset="0"/>
              </a:rPr>
              <a:t>well-being</a:t>
            </a:r>
          </a:p>
          <a:p>
            <a:pPr>
              <a:buFont typeface="Wingdings" panose="05000000000000000000" pitchFamily="2" charset="2"/>
              <a:buChar char="ü"/>
            </a:pPr>
            <a:r>
              <a:rPr lang="en-US" sz="2000" dirty="0">
                <a:latin typeface="Times New Roman" pitchFamily="18" charset="0"/>
                <a:cs typeface="Times New Roman" pitchFamily="18" charset="0"/>
              </a:rPr>
              <a:t>Provides actionable advice and practical solutions for readers to implement in their daily lives</a:t>
            </a:r>
            <a:r>
              <a:rPr lang="en-IN" sz="2000" dirty="0" smtClean="0">
                <a:latin typeface="Times New Roman" panose="02020603050405020304" pitchFamily="18" charset="0"/>
                <a:cs typeface="Times New Roman" panose="02020603050405020304" pitchFamily="18" charset="0"/>
              </a:rPr>
              <a:t>.</a:t>
            </a:r>
            <a:endParaRPr lang="en-US" b="0" i="0" dirty="0">
              <a:solidFill>
                <a:srgbClr val="222222"/>
              </a:solidFill>
              <a:effectLst/>
              <a:latin typeface="Times New Roman" panose="02020603050405020304" pitchFamily="18" charset="0"/>
              <a:cs typeface="Times New Roman" panose="02020603050405020304" pitchFamily="18" charset="0"/>
            </a:endParaRPr>
          </a:p>
          <a:p>
            <a:pPr marL="0" indent="0" algn="l">
              <a:buNone/>
            </a:pPr>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6037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70</TotalTime>
  <Words>228</Words>
  <Application>Microsoft Office PowerPoint</Application>
  <PresentationFormat>Custom</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Parallax</vt:lpstr>
      <vt:lpstr>          LIFESTYLE BLOG</vt:lpstr>
      <vt:lpstr>PROBLEM STATEMENT</vt:lpstr>
      <vt:lpstr>SOLUTION</vt:lpstr>
      <vt:lpstr>TECHNOLOGY</vt:lpstr>
      <vt:lpstr>BENEFITS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Preethi B</dc:creator>
  <cp:lastModifiedBy>STUDENT</cp:lastModifiedBy>
  <cp:revision>7</cp:revision>
  <dcterms:created xsi:type="dcterms:W3CDTF">2023-09-27T07:32:23Z</dcterms:created>
  <dcterms:modified xsi:type="dcterms:W3CDTF">2023-11-08T09:33:14Z</dcterms:modified>
</cp:coreProperties>
</file>