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94660"/>
  </p:normalViewPr>
  <p:slideViewPr>
    <p:cSldViewPr>
      <p:cViewPr>
        <p:scale>
          <a:sx n="60" d="100"/>
          <a:sy n="60" d="100"/>
        </p:scale>
        <p:origin x="-1608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AC0-DF9D-4D25-9E54-8AC7E1209FAE}" type="datetimeFigureOut">
              <a:rPr lang="en-IN" smtClean="0"/>
              <a:t>24-02-2014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4ADE-582D-468A-9C9A-1759848A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AC0-DF9D-4D25-9E54-8AC7E1209FAE}" type="datetimeFigureOut">
              <a:rPr lang="en-IN" smtClean="0"/>
              <a:t>24-02-2014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4ADE-582D-468A-9C9A-1759848A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4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AC0-DF9D-4D25-9E54-8AC7E1209FAE}" type="datetimeFigureOut">
              <a:rPr lang="en-IN" smtClean="0"/>
              <a:t>24-02-2014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4ADE-582D-468A-9C9A-1759848A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4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AC0-DF9D-4D25-9E54-8AC7E1209FAE}" type="datetimeFigureOut">
              <a:rPr lang="en-IN" smtClean="0"/>
              <a:t>24-02-2014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4ADE-582D-468A-9C9A-1759848A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13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AC0-DF9D-4D25-9E54-8AC7E1209FAE}" type="datetimeFigureOut">
              <a:rPr lang="en-IN" smtClean="0"/>
              <a:t>24-02-2014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4ADE-582D-468A-9C9A-1759848A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7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AC0-DF9D-4D25-9E54-8AC7E1209FAE}" type="datetimeFigureOut">
              <a:rPr lang="en-IN" smtClean="0"/>
              <a:t>24-02-2014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4ADE-582D-468A-9C9A-1759848A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6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AC0-DF9D-4D25-9E54-8AC7E1209FAE}" type="datetimeFigureOut">
              <a:rPr lang="en-IN" smtClean="0"/>
              <a:t>24-02-2014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4ADE-582D-468A-9C9A-1759848A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38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AC0-DF9D-4D25-9E54-8AC7E1209FAE}" type="datetimeFigureOut">
              <a:rPr lang="en-IN" smtClean="0"/>
              <a:t>24-02-2014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4ADE-582D-468A-9C9A-1759848A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88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AC0-DF9D-4D25-9E54-8AC7E1209FAE}" type="datetimeFigureOut">
              <a:rPr lang="en-IN" smtClean="0"/>
              <a:t>24-02-2014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4ADE-582D-468A-9C9A-1759848A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1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AC0-DF9D-4D25-9E54-8AC7E1209FAE}" type="datetimeFigureOut">
              <a:rPr lang="en-IN" smtClean="0"/>
              <a:t>24-02-2014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4ADE-582D-468A-9C9A-1759848A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9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AC0-DF9D-4D25-9E54-8AC7E1209FAE}" type="datetimeFigureOut">
              <a:rPr lang="en-IN" smtClean="0"/>
              <a:t>24-02-2014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4ADE-582D-468A-9C9A-1759848A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3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EAC0-DF9D-4D25-9E54-8AC7E1209FAE}" type="datetimeFigureOut">
              <a:rPr lang="en-IN" smtClean="0"/>
              <a:t>24-02-2014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E4ADE-582D-468A-9C9A-1759848A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8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Advanced Java Concepts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N" dirty="0" smtClean="0"/>
              <a:t>Regular Expressions (regex)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43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Quantifiers Contd.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b="1" dirty="0" err="1" smtClean="0"/>
              <a:t>Backreferences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err="1" smtClean="0"/>
              <a:t>backreference</a:t>
            </a:r>
            <a:r>
              <a:rPr lang="en-IN" sz="2400" dirty="0" smtClean="0"/>
              <a:t> is specified in the regular expression as a backslash (\) followed by a digit indicating the number of the group to be recalled.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err="1" smtClean="0"/>
              <a:t>Eg</a:t>
            </a:r>
            <a:r>
              <a:rPr lang="en-IN" sz="2400" b="1" dirty="0" smtClean="0"/>
              <a:t> : </a:t>
            </a:r>
            <a:r>
              <a:rPr lang="en-IN" sz="2400" dirty="0" smtClean="0"/>
              <a:t>To match any 2 digits, followed by the exact same two digits, you would use (\d\d)\1 as the regular expression: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200" dirty="0" smtClean="0">
                <a:solidFill>
                  <a:schemeClr val="accent1"/>
                </a:solidFill>
              </a:rPr>
              <a:t>Source :http://docs.oracle.com/</a:t>
            </a:r>
            <a:r>
              <a:rPr lang="en-IN" sz="2200" dirty="0" err="1" smtClean="0">
                <a:solidFill>
                  <a:schemeClr val="accent1"/>
                </a:solidFill>
              </a:rPr>
              <a:t>javase</a:t>
            </a:r>
            <a:r>
              <a:rPr lang="en-IN" sz="2200" dirty="0" smtClean="0">
                <a:solidFill>
                  <a:schemeClr val="accent1"/>
                </a:solidFill>
              </a:rPr>
              <a:t>/tutorial/essential/regex/groups.html</a:t>
            </a:r>
            <a:endParaRPr lang="en-IN" sz="2400" b="1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5627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Boundary Matchers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200" dirty="0">
                <a:solidFill>
                  <a:schemeClr val="accent1"/>
                </a:solidFill>
              </a:rPr>
              <a:t>Source : http://docs.oracle.com/javase/tutorial/essential/regex/bounds.html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63" y="1988841"/>
            <a:ext cx="507111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11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Introduction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1" dirty="0" smtClean="0"/>
              <a:t>Regular expressions</a:t>
            </a:r>
            <a:r>
              <a:rPr lang="en-IN" sz="2400" dirty="0" smtClean="0"/>
              <a:t> are a way to describe a set of strings based on common characteristics shared by each string in the set.</a:t>
            </a:r>
          </a:p>
          <a:p>
            <a:r>
              <a:rPr lang="en-IN" sz="2400" dirty="0" smtClean="0"/>
              <a:t>They can be used to search, edit, or manipulate text and data.</a:t>
            </a:r>
          </a:p>
          <a:p>
            <a:r>
              <a:rPr lang="en-IN" sz="2400" dirty="0" smtClean="0"/>
              <a:t>For a given String and a pattern, we either match the pattern to the  string(or part of it), and also find which part of pattern matches which part of string.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70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Package to be imported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“</a:t>
            </a:r>
            <a:r>
              <a:rPr lang="en-IN" sz="2400" dirty="0" err="1" smtClean="0"/>
              <a:t>java.util.regex</a:t>
            </a:r>
            <a:r>
              <a:rPr lang="en-IN" sz="2400" dirty="0" smtClean="0"/>
              <a:t>” </a:t>
            </a:r>
          </a:p>
          <a:p>
            <a:r>
              <a:rPr lang="en-IN" sz="2400" dirty="0" smtClean="0"/>
              <a:t>This package primarily consists of three classes: Pattern, Matcher, and </a:t>
            </a:r>
            <a:r>
              <a:rPr lang="en-IN" sz="2400" dirty="0" err="1" smtClean="0"/>
              <a:t>PatternSyntaxException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First create a pattern using static compile() methods.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Pattern p = </a:t>
            </a:r>
            <a:r>
              <a:rPr lang="en-IN" sz="2400" dirty="0" err="1" smtClean="0"/>
              <a:t>Pattern.compile</a:t>
            </a:r>
            <a:r>
              <a:rPr lang="en-IN" sz="2400" dirty="0" smtClean="0"/>
              <a:t>(“pattern”);</a:t>
            </a:r>
          </a:p>
          <a:p>
            <a:r>
              <a:rPr lang="en-IN" sz="2400" dirty="0" smtClean="0"/>
              <a:t>Then create a Matcher using methods from pattern class.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Matcher m = </a:t>
            </a:r>
            <a:r>
              <a:rPr lang="en-IN" sz="2400" dirty="0" err="1" smtClean="0"/>
              <a:t>p.matcher</a:t>
            </a:r>
            <a:r>
              <a:rPr lang="en-IN" sz="2400" dirty="0" smtClean="0"/>
              <a:t>(“String”);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910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Boolean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m</a:t>
            </a:r>
            <a:r>
              <a:rPr lang="en-IN" sz="2400" dirty="0" err="1" smtClean="0"/>
              <a:t>.matches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true if pattern matches complete string, else false.</a:t>
            </a:r>
          </a:p>
          <a:p>
            <a:r>
              <a:rPr lang="en-IN" sz="2400" dirty="0" err="1" smtClean="0"/>
              <a:t>m.LookingAt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	true if pattern matching happens at the beginning.</a:t>
            </a:r>
          </a:p>
          <a:p>
            <a:r>
              <a:rPr lang="en-IN" sz="2400" dirty="0" err="1" smtClean="0"/>
              <a:t>m.find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	true if any part of pattern is matched by the string.</a:t>
            </a:r>
          </a:p>
          <a:p>
            <a:pPr marL="0" indent="0">
              <a:buNone/>
            </a:pPr>
            <a:r>
              <a:rPr lang="en-IN" sz="2400" dirty="0" smtClean="0"/>
              <a:t>Subsequent calling will of find will subsequent matches in the string after the previous match and the counter is shifted.</a:t>
            </a:r>
          </a:p>
        </p:txBody>
      </p:sp>
    </p:spTree>
    <p:extLst>
      <p:ext uri="{BB962C8B-B14F-4D97-AF65-F5344CB8AC3E}">
        <p14:creationId xmlns:p14="http://schemas.microsoft.com/office/powerpoint/2010/main" val="261953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Important methods in  Matcher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find()</a:t>
            </a:r>
          </a:p>
          <a:p>
            <a:r>
              <a:rPr lang="en-IN" sz="2400" dirty="0"/>
              <a:t>s</a:t>
            </a:r>
            <a:r>
              <a:rPr lang="en-IN" sz="2400" dirty="0" smtClean="0"/>
              <a:t>tart()</a:t>
            </a:r>
          </a:p>
          <a:p>
            <a:r>
              <a:rPr lang="en-IN" sz="2400" dirty="0"/>
              <a:t>e</a:t>
            </a:r>
            <a:r>
              <a:rPr lang="en-IN" sz="2400" dirty="0" smtClean="0"/>
              <a:t>nd()</a:t>
            </a:r>
          </a:p>
          <a:p>
            <a:r>
              <a:rPr lang="en-US" sz="2400" dirty="0" err="1" smtClean="0"/>
              <a:t>replaceFirst</a:t>
            </a:r>
            <a:endParaRPr lang="en-US" sz="2400" dirty="0" smtClean="0"/>
          </a:p>
          <a:p>
            <a:r>
              <a:rPr lang="en-US" sz="2400" dirty="0" err="1" smtClean="0"/>
              <a:t>replaceAll</a:t>
            </a:r>
            <a:endParaRPr lang="en-US" sz="2400" dirty="0" smtClean="0"/>
          </a:p>
          <a:p>
            <a:r>
              <a:rPr lang="en-US" sz="2400" dirty="0" smtClean="0"/>
              <a:t>reset() </a:t>
            </a:r>
          </a:p>
          <a:p>
            <a:r>
              <a:rPr lang="en-US" sz="2400" dirty="0" smtClean="0"/>
              <a:t>reset(</a:t>
            </a:r>
            <a:r>
              <a:rPr lang="en-US" sz="2400" dirty="0" err="1" smtClean="0"/>
              <a:t>newText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Group(</a:t>
            </a:r>
            <a:r>
              <a:rPr lang="en-US" sz="2400" dirty="0" err="1" smtClean="0"/>
              <a:t>int</a:t>
            </a:r>
            <a:r>
              <a:rPr lang="en-US" sz="2400" dirty="0" smtClean="0"/>
              <a:t> n)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134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Generating Patterns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 smtClean="0"/>
              <a:t>pqr</a:t>
            </a:r>
            <a:r>
              <a:rPr lang="en-IN" sz="2400" dirty="0" smtClean="0"/>
              <a:t> 		       - matches sequence of given three characters.</a:t>
            </a:r>
          </a:p>
          <a:p>
            <a:r>
              <a:rPr lang="en-IN" sz="2400" dirty="0" smtClean="0"/>
              <a:t>[</a:t>
            </a:r>
            <a:r>
              <a:rPr lang="en-IN" sz="2400" dirty="0" err="1" smtClean="0"/>
              <a:t>pqr</a:t>
            </a:r>
            <a:r>
              <a:rPr lang="en-IN" sz="2400" dirty="0" smtClean="0"/>
              <a:t>] 	       - any of three given characters.</a:t>
            </a:r>
          </a:p>
          <a:p>
            <a:r>
              <a:rPr lang="en-IN" sz="2400" dirty="0" smtClean="0"/>
              <a:t>[^</a:t>
            </a:r>
            <a:r>
              <a:rPr lang="en-IN" sz="2400" dirty="0" err="1" smtClean="0"/>
              <a:t>pqr</a:t>
            </a:r>
            <a:r>
              <a:rPr lang="en-IN" sz="2400" dirty="0" smtClean="0"/>
              <a:t>] 	       - any character except these three characters.</a:t>
            </a:r>
          </a:p>
          <a:p>
            <a:r>
              <a:rPr lang="en-IN" sz="2400" dirty="0" smtClean="0"/>
              <a:t>[A-Za-z0-9]	       - any lower/uppercases alphabet or 9 digits.</a:t>
            </a:r>
          </a:p>
          <a:p>
            <a:r>
              <a:rPr lang="en-IN" sz="2400" dirty="0" smtClean="0"/>
              <a:t>[patt1][patt2]    - the two patterns must match consecutively.</a:t>
            </a:r>
          </a:p>
          <a:p>
            <a:r>
              <a:rPr lang="en-IN" sz="2400" dirty="0" smtClean="0"/>
              <a:t>| 		       - ‘or’ between patterns.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601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Predefined Quantifiers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280920" cy="583264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Constructs beginning with a backslash are called </a:t>
            </a:r>
            <a:r>
              <a:rPr lang="en-IN" sz="2400" i="1" dirty="0" smtClean="0"/>
              <a:t>escaped constructs</a:t>
            </a:r>
            <a:r>
              <a:rPr lang="en-IN" sz="2400" dirty="0" smtClean="0"/>
              <a:t>. If you are using an escaped construct within a string literal, you must precede the backslash with another backslash for the string to compile. For example:</a:t>
            </a:r>
          </a:p>
          <a:p>
            <a:pPr marL="0" indent="0">
              <a:buNone/>
            </a:pPr>
            <a:r>
              <a:rPr lang="en-IN" sz="2400" dirty="0" smtClean="0"/>
              <a:t>	private final String REGEX = "\\d"; // a single digit 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1"/>
                </a:solidFill>
              </a:rPr>
              <a:t>Source : http://docs.oracle.com/javase/tutorial/essential/regex/pre_char_classes.html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852936"/>
            <a:ext cx="519772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1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27168" cy="77809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Quantifiers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Quantifiers can be greedy, reluctant or possessive.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Greedy can be converted into reluctant of possessive by appending it with ‘?’ or ‘+’ 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1"/>
                </a:solidFill>
              </a:rPr>
              <a:t>Source : http://docs.oracle.com/javase/tutorial/essential/regex/quant.html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8"/>
            <a:ext cx="5818531" cy="23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0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Capturing Groups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IN" sz="2400" i="1" dirty="0" smtClean="0"/>
              <a:t>Capturing groups</a:t>
            </a:r>
            <a:r>
              <a:rPr lang="en-IN" sz="2400" dirty="0" smtClean="0"/>
              <a:t> are a way to treat multiple characters as a single unit. They are created by placing the characters to be grouped inside a set of parentheses.</a:t>
            </a:r>
          </a:p>
          <a:p>
            <a:r>
              <a:rPr lang="en-IN" sz="2400" dirty="0" smtClean="0"/>
              <a:t>For Group numbering count the opening </a:t>
            </a:r>
            <a:r>
              <a:rPr lang="en-IN" sz="2400" dirty="0" err="1" smtClean="0"/>
              <a:t>paranthesis</a:t>
            </a:r>
            <a:r>
              <a:rPr lang="en-IN" sz="2400" dirty="0" smtClean="0"/>
              <a:t> :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( ( A ) ( B ( C ) ) ).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1  2	      3           4</a:t>
            </a:r>
          </a:p>
          <a:p>
            <a:pPr marL="0" indent="0">
              <a:buNone/>
            </a:pPr>
            <a:r>
              <a:rPr lang="en-IN" sz="2000" dirty="0" smtClean="0"/>
              <a:t>\0=\1 = ( ( A ) ( B ( C ) ) ).</a:t>
            </a:r>
          </a:p>
          <a:p>
            <a:pPr marL="0" indent="0">
              <a:buNone/>
            </a:pPr>
            <a:r>
              <a:rPr lang="en-IN" sz="2000" dirty="0" smtClean="0"/>
              <a:t>\2 = ( A ).</a:t>
            </a:r>
          </a:p>
          <a:p>
            <a:pPr marL="0" indent="0">
              <a:buNone/>
            </a:pPr>
            <a:r>
              <a:rPr lang="en-IN" sz="2000" dirty="0" smtClean="0"/>
              <a:t>\3 = ( B ( C ) ).</a:t>
            </a:r>
          </a:p>
          <a:p>
            <a:pPr marL="0" indent="0">
              <a:buNone/>
            </a:pPr>
            <a:r>
              <a:rPr lang="en-IN" sz="2000" dirty="0" smtClean="0"/>
              <a:t>\4 = ( C ).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</a:t>
            </a:r>
            <a:endParaRPr lang="en-IN" sz="240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75656" y="35010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91680" y="35010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23728" y="3501008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11760" y="3501008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9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298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Advanced Java Concepts</vt:lpstr>
      <vt:lpstr>Introduction</vt:lpstr>
      <vt:lpstr>Package to be imported</vt:lpstr>
      <vt:lpstr>Boolean functions</vt:lpstr>
      <vt:lpstr>Important methods in  Matcher</vt:lpstr>
      <vt:lpstr>Generating Patterns</vt:lpstr>
      <vt:lpstr>Predefined Quantifiers</vt:lpstr>
      <vt:lpstr>Quantifiers</vt:lpstr>
      <vt:lpstr>Capturing Groups</vt:lpstr>
      <vt:lpstr>Quantifiers Contd.</vt:lpstr>
      <vt:lpstr>Boundary Matchers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Concepts</dc:title>
  <dc:creator>DELL_PC</dc:creator>
  <cp:lastModifiedBy>DELL_PC</cp:lastModifiedBy>
  <cp:revision>8</cp:revision>
  <dcterms:created xsi:type="dcterms:W3CDTF">2014-02-24T12:06:55Z</dcterms:created>
  <dcterms:modified xsi:type="dcterms:W3CDTF">2014-02-24T13:08:54Z</dcterms:modified>
</cp:coreProperties>
</file>