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65" r:id="rId6"/>
    <p:sldId id="269" r:id="rId7"/>
    <p:sldId id="270" r:id="rId8"/>
    <p:sldId id="271" r:id="rId9"/>
    <p:sldId id="268" r:id="rId10"/>
    <p:sldId id="264" r:id="rId11"/>
    <p:sldId id="272" r:id="rId12"/>
    <p:sldId id="266" r:id="rId13"/>
    <p:sldId id="260" r:id="rId14"/>
    <p:sldId id="25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1" autoAdjust="0"/>
    <p:restoredTop sz="94660"/>
  </p:normalViewPr>
  <p:slideViewPr>
    <p:cSldViewPr snapToGrid="0">
      <p:cViewPr varScale="1">
        <p:scale>
          <a:sx n="126" d="100"/>
          <a:sy n="126" d="100"/>
        </p:scale>
        <p:origin x="5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B86392-97D2-40F9-AAA3-00518913424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CBA432-AAB8-4674-8003-2CE6876A49B6}">
      <dgm:prSet/>
      <dgm:spPr/>
      <dgm:t>
        <a:bodyPr/>
        <a:lstStyle/>
        <a:p>
          <a:pPr>
            <a:lnSpc>
              <a:spcPct val="100000"/>
            </a:lnSpc>
            <a:defRPr cap="all"/>
          </a:pPr>
          <a:r>
            <a:rPr lang="en-US"/>
            <a:t>Available</a:t>
          </a:r>
        </a:p>
      </dgm:t>
    </dgm:pt>
    <dgm:pt modelId="{9D97DA25-4DDE-49E2-9452-213D06674F3C}" type="parTrans" cxnId="{E2D0B478-F46F-445D-B419-FE1C4463F9F3}">
      <dgm:prSet/>
      <dgm:spPr/>
      <dgm:t>
        <a:bodyPr/>
        <a:lstStyle/>
        <a:p>
          <a:endParaRPr lang="en-US"/>
        </a:p>
      </dgm:t>
    </dgm:pt>
    <dgm:pt modelId="{02931937-5EC6-4313-9EC6-66EA4E8D4D1B}" type="sibTrans" cxnId="{E2D0B478-F46F-445D-B419-FE1C4463F9F3}">
      <dgm:prSet/>
      <dgm:spPr/>
      <dgm:t>
        <a:bodyPr/>
        <a:lstStyle/>
        <a:p>
          <a:endParaRPr lang="en-US"/>
        </a:p>
      </dgm:t>
    </dgm:pt>
    <dgm:pt modelId="{A0F787FC-6973-4905-B7C8-8EEF03F0A45C}">
      <dgm:prSet/>
      <dgm:spPr/>
      <dgm:t>
        <a:bodyPr/>
        <a:lstStyle/>
        <a:p>
          <a:pPr>
            <a:lnSpc>
              <a:spcPct val="100000"/>
            </a:lnSpc>
            <a:defRPr cap="all"/>
          </a:pPr>
          <a:r>
            <a:rPr lang="en-US" dirty="0"/>
            <a:t>OPEN DATA</a:t>
          </a:r>
        </a:p>
      </dgm:t>
    </dgm:pt>
    <dgm:pt modelId="{58E99D46-B9DB-4563-8F44-16A712924192}" type="parTrans" cxnId="{D6601EB4-3BDF-46E7-8174-1D4F50573E6D}">
      <dgm:prSet/>
      <dgm:spPr/>
      <dgm:t>
        <a:bodyPr/>
        <a:lstStyle/>
        <a:p>
          <a:endParaRPr lang="en-US"/>
        </a:p>
      </dgm:t>
    </dgm:pt>
    <dgm:pt modelId="{5A0FBCFE-B8E4-47DA-8B3F-517156CA4FEA}" type="sibTrans" cxnId="{D6601EB4-3BDF-46E7-8174-1D4F50573E6D}">
      <dgm:prSet/>
      <dgm:spPr/>
      <dgm:t>
        <a:bodyPr/>
        <a:lstStyle/>
        <a:p>
          <a:endParaRPr lang="en-US"/>
        </a:p>
      </dgm:t>
    </dgm:pt>
    <dgm:pt modelId="{E0499094-44B7-439C-BBBE-2B33DCFFA331}">
      <dgm:prSet/>
      <dgm:spPr/>
      <dgm:t>
        <a:bodyPr/>
        <a:lstStyle/>
        <a:p>
          <a:pPr>
            <a:lnSpc>
              <a:spcPct val="100000"/>
            </a:lnSpc>
            <a:defRPr cap="all"/>
          </a:pPr>
          <a:r>
            <a:rPr lang="en-US" dirty="0"/>
            <a:t>Relation between the datasets</a:t>
          </a:r>
        </a:p>
      </dgm:t>
    </dgm:pt>
    <dgm:pt modelId="{6D60539C-79F6-40FC-B847-9106BE713EBF}" type="parTrans" cxnId="{489F774C-1B7A-4066-8746-08DA22FD8595}">
      <dgm:prSet/>
      <dgm:spPr/>
      <dgm:t>
        <a:bodyPr/>
        <a:lstStyle/>
        <a:p>
          <a:endParaRPr lang="en-US"/>
        </a:p>
      </dgm:t>
    </dgm:pt>
    <dgm:pt modelId="{BE7484EE-3020-4AD0-A511-66884C804A75}" type="sibTrans" cxnId="{489F774C-1B7A-4066-8746-08DA22FD8595}">
      <dgm:prSet/>
      <dgm:spPr/>
      <dgm:t>
        <a:bodyPr/>
        <a:lstStyle/>
        <a:p>
          <a:endParaRPr lang="en-US"/>
        </a:p>
      </dgm:t>
    </dgm:pt>
    <dgm:pt modelId="{C62021CC-F4BF-4A63-8A50-B936BFA820D8}">
      <dgm:prSet/>
      <dgm:spPr/>
      <dgm:t>
        <a:bodyPr/>
        <a:lstStyle/>
        <a:p>
          <a:pPr>
            <a:lnSpc>
              <a:spcPct val="100000"/>
            </a:lnSpc>
            <a:defRPr cap="all"/>
          </a:pPr>
          <a:r>
            <a:rPr lang="en-US" dirty="0"/>
            <a:t>Format: CSV</a:t>
          </a:r>
        </a:p>
      </dgm:t>
    </dgm:pt>
    <dgm:pt modelId="{6C438B86-A392-4B68-A42B-C2F4963DDB1B}" type="parTrans" cxnId="{03845A70-8A45-476B-A180-BF6C5C901CD4}">
      <dgm:prSet/>
      <dgm:spPr/>
      <dgm:t>
        <a:bodyPr/>
        <a:lstStyle/>
        <a:p>
          <a:endParaRPr lang="en-US"/>
        </a:p>
      </dgm:t>
    </dgm:pt>
    <dgm:pt modelId="{6EA92F2F-C367-41C2-B0BA-475D32ABAE34}" type="sibTrans" cxnId="{03845A70-8A45-476B-A180-BF6C5C901CD4}">
      <dgm:prSet/>
      <dgm:spPr/>
      <dgm:t>
        <a:bodyPr/>
        <a:lstStyle/>
        <a:p>
          <a:endParaRPr lang="en-US"/>
        </a:p>
      </dgm:t>
    </dgm:pt>
    <dgm:pt modelId="{89E1AC84-A5A0-4501-BCD8-EE7ED930E022}" type="pres">
      <dgm:prSet presAssocID="{8AB86392-97D2-40F9-AAA3-005189134248}" presName="root" presStyleCnt="0">
        <dgm:presLayoutVars>
          <dgm:dir/>
          <dgm:resizeHandles val="exact"/>
        </dgm:presLayoutVars>
      </dgm:prSet>
      <dgm:spPr/>
    </dgm:pt>
    <dgm:pt modelId="{55CA747B-DE4D-4279-AA3A-885B3EA7FC33}" type="pres">
      <dgm:prSet presAssocID="{59CBA432-AAB8-4674-8003-2CE6876A49B6}" presName="compNode" presStyleCnt="0"/>
      <dgm:spPr/>
    </dgm:pt>
    <dgm:pt modelId="{A17F4512-0082-4590-8CC4-97483F34E6BF}" type="pres">
      <dgm:prSet presAssocID="{59CBA432-AAB8-4674-8003-2CE6876A49B6}" presName="iconBgRect" presStyleLbl="bgShp" presStyleIdx="0" presStyleCnt="4"/>
      <dgm:spPr/>
    </dgm:pt>
    <dgm:pt modelId="{4156E743-EB15-4790-AB17-9B26E04089EA}" type="pres">
      <dgm:prSet presAssocID="{59CBA432-AAB8-4674-8003-2CE6876A49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525A636-6748-4F9D-B029-39CA2F29CEFB}" type="pres">
      <dgm:prSet presAssocID="{59CBA432-AAB8-4674-8003-2CE6876A49B6}" presName="spaceRect" presStyleCnt="0"/>
      <dgm:spPr/>
    </dgm:pt>
    <dgm:pt modelId="{15772FB0-8245-4476-8F13-0B63E854B44A}" type="pres">
      <dgm:prSet presAssocID="{59CBA432-AAB8-4674-8003-2CE6876A49B6}" presName="textRect" presStyleLbl="revTx" presStyleIdx="0" presStyleCnt="4">
        <dgm:presLayoutVars>
          <dgm:chMax val="1"/>
          <dgm:chPref val="1"/>
        </dgm:presLayoutVars>
      </dgm:prSet>
      <dgm:spPr/>
    </dgm:pt>
    <dgm:pt modelId="{A6335F88-071B-46F2-8EB7-EAD2E6504AF7}" type="pres">
      <dgm:prSet presAssocID="{02931937-5EC6-4313-9EC6-66EA4E8D4D1B}" presName="sibTrans" presStyleCnt="0"/>
      <dgm:spPr/>
    </dgm:pt>
    <dgm:pt modelId="{B0D46E51-3C4E-4301-89FC-960957E8441C}" type="pres">
      <dgm:prSet presAssocID="{A0F787FC-6973-4905-B7C8-8EEF03F0A45C}" presName="compNode" presStyleCnt="0"/>
      <dgm:spPr/>
    </dgm:pt>
    <dgm:pt modelId="{11DB222A-4494-43F1-A048-0035B0A2BA43}" type="pres">
      <dgm:prSet presAssocID="{A0F787FC-6973-4905-B7C8-8EEF03F0A45C}" presName="iconBgRect" presStyleLbl="bgShp" presStyleIdx="1" presStyleCnt="4"/>
      <dgm:spPr/>
    </dgm:pt>
    <dgm:pt modelId="{14895E5C-E47B-484D-8B67-A3ABDD8BDC87}" type="pres">
      <dgm:prSet presAssocID="{A0F787FC-6973-4905-B7C8-8EEF03F0A45C}"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Unlock with solid fill"/>
        </a:ext>
      </dgm:extLst>
    </dgm:pt>
    <dgm:pt modelId="{464CE60D-E24E-49F8-A10C-F73DC8681D41}" type="pres">
      <dgm:prSet presAssocID="{A0F787FC-6973-4905-B7C8-8EEF03F0A45C}" presName="spaceRect" presStyleCnt="0"/>
      <dgm:spPr/>
    </dgm:pt>
    <dgm:pt modelId="{D70312E5-710B-4C69-BBCD-690FD6A7B71B}" type="pres">
      <dgm:prSet presAssocID="{A0F787FC-6973-4905-B7C8-8EEF03F0A45C}" presName="textRect" presStyleLbl="revTx" presStyleIdx="1" presStyleCnt="4">
        <dgm:presLayoutVars>
          <dgm:chMax val="1"/>
          <dgm:chPref val="1"/>
        </dgm:presLayoutVars>
      </dgm:prSet>
      <dgm:spPr/>
    </dgm:pt>
    <dgm:pt modelId="{1CD6BE2C-94C3-4519-9A3A-055C12535532}" type="pres">
      <dgm:prSet presAssocID="{5A0FBCFE-B8E4-47DA-8B3F-517156CA4FEA}" presName="sibTrans" presStyleCnt="0"/>
      <dgm:spPr/>
    </dgm:pt>
    <dgm:pt modelId="{CD34BCD8-DDF3-41A8-9B41-EE9BC2289C05}" type="pres">
      <dgm:prSet presAssocID="{E0499094-44B7-439C-BBBE-2B33DCFFA331}" presName="compNode" presStyleCnt="0"/>
      <dgm:spPr/>
    </dgm:pt>
    <dgm:pt modelId="{40F6379E-ADAF-4282-9AEA-C4118C13BC5E}" type="pres">
      <dgm:prSet presAssocID="{E0499094-44B7-439C-BBBE-2B33DCFFA331}" presName="iconBgRect" presStyleLbl="bgShp" presStyleIdx="2" presStyleCnt="4"/>
      <dgm:spPr/>
    </dgm:pt>
    <dgm:pt modelId="{6740F041-E2B1-49D2-844D-05314149C2A1}" type="pres">
      <dgm:prSet presAssocID="{E0499094-44B7-439C-BBBE-2B33DCFFA331}"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with solid fill"/>
        </a:ext>
      </dgm:extLst>
    </dgm:pt>
    <dgm:pt modelId="{8DA6E650-2847-42F6-9302-BAFC1FF46671}" type="pres">
      <dgm:prSet presAssocID="{E0499094-44B7-439C-BBBE-2B33DCFFA331}" presName="spaceRect" presStyleCnt="0"/>
      <dgm:spPr/>
    </dgm:pt>
    <dgm:pt modelId="{1F586ABB-D2FB-453F-B5A5-393EFE80258C}" type="pres">
      <dgm:prSet presAssocID="{E0499094-44B7-439C-BBBE-2B33DCFFA331}" presName="textRect" presStyleLbl="revTx" presStyleIdx="2" presStyleCnt="4">
        <dgm:presLayoutVars>
          <dgm:chMax val="1"/>
          <dgm:chPref val="1"/>
        </dgm:presLayoutVars>
      </dgm:prSet>
      <dgm:spPr/>
    </dgm:pt>
    <dgm:pt modelId="{6066DE83-2720-4CD3-8E6C-DC6AD9617D06}" type="pres">
      <dgm:prSet presAssocID="{BE7484EE-3020-4AD0-A511-66884C804A75}" presName="sibTrans" presStyleCnt="0"/>
      <dgm:spPr/>
    </dgm:pt>
    <dgm:pt modelId="{5A804A66-5B8C-47BF-9D65-FDD8E79F1AA0}" type="pres">
      <dgm:prSet presAssocID="{C62021CC-F4BF-4A63-8A50-B936BFA820D8}" presName="compNode" presStyleCnt="0"/>
      <dgm:spPr/>
    </dgm:pt>
    <dgm:pt modelId="{91B439C2-DCB2-499E-B21F-3FFD1283803A}" type="pres">
      <dgm:prSet presAssocID="{C62021CC-F4BF-4A63-8A50-B936BFA820D8}" presName="iconBgRect" presStyleLbl="bgShp" presStyleIdx="3" presStyleCnt="4"/>
      <dgm:spPr/>
    </dgm:pt>
    <dgm:pt modelId="{84B970E4-3DCF-496B-B40D-8255E0C75245}" type="pres">
      <dgm:prSet presAssocID="{C62021CC-F4BF-4A63-8A50-B936BFA820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AA91B233-55E4-406D-80F9-079B2133FB73}" type="pres">
      <dgm:prSet presAssocID="{C62021CC-F4BF-4A63-8A50-B936BFA820D8}" presName="spaceRect" presStyleCnt="0"/>
      <dgm:spPr/>
    </dgm:pt>
    <dgm:pt modelId="{B6F4FB97-8303-41E4-8E3F-6A2272C05224}" type="pres">
      <dgm:prSet presAssocID="{C62021CC-F4BF-4A63-8A50-B936BFA820D8}" presName="textRect" presStyleLbl="revTx" presStyleIdx="3" presStyleCnt="4">
        <dgm:presLayoutVars>
          <dgm:chMax val="1"/>
          <dgm:chPref val="1"/>
        </dgm:presLayoutVars>
      </dgm:prSet>
      <dgm:spPr/>
    </dgm:pt>
  </dgm:ptLst>
  <dgm:cxnLst>
    <dgm:cxn modelId="{89CA4B33-A107-4CF3-90F7-3C269E69CE09}" type="presOf" srcId="{C62021CC-F4BF-4A63-8A50-B936BFA820D8}" destId="{B6F4FB97-8303-41E4-8E3F-6A2272C05224}" srcOrd="0" destOrd="0" presId="urn:microsoft.com/office/officeart/2018/5/layout/IconCircleLabelList"/>
    <dgm:cxn modelId="{E1BFBB3C-173A-4203-81A1-420D6D916D8B}" type="presOf" srcId="{8AB86392-97D2-40F9-AAA3-005189134248}" destId="{89E1AC84-A5A0-4501-BCD8-EE7ED930E022}" srcOrd="0" destOrd="0" presId="urn:microsoft.com/office/officeart/2018/5/layout/IconCircleLabelList"/>
    <dgm:cxn modelId="{489F774C-1B7A-4066-8746-08DA22FD8595}" srcId="{8AB86392-97D2-40F9-AAA3-005189134248}" destId="{E0499094-44B7-439C-BBBE-2B33DCFFA331}" srcOrd="2" destOrd="0" parTransId="{6D60539C-79F6-40FC-B847-9106BE713EBF}" sibTransId="{BE7484EE-3020-4AD0-A511-66884C804A75}"/>
    <dgm:cxn modelId="{463FB051-7E43-4ABF-940D-5264775A32B0}" type="presOf" srcId="{A0F787FC-6973-4905-B7C8-8EEF03F0A45C}" destId="{D70312E5-710B-4C69-BBCD-690FD6A7B71B}" srcOrd="0" destOrd="0" presId="urn:microsoft.com/office/officeart/2018/5/layout/IconCircleLabelList"/>
    <dgm:cxn modelId="{39EFF668-10C2-48AF-A46F-B1E20396E3EA}" type="presOf" srcId="{59CBA432-AAB8-4674-8003-2CE6876A49B6}" destId="{15772FB0-8245-4476-8F13-0B63E854B44A}" srcOrd="0" destOrd="0" presId="urn:microsoft.com/office/officeart/2018/5/layout/IconCircleLabelList"/>
    <dgm:cxn modelId="{03845A70-8A45-476B-A180-BF6C5C901CD4}" srcId="{8AB86392-97D2-40F9-AAA3-005189134248}" destId="{C62021CC-F4BF-4A63-8A50-B936BFA820D8}" srcOrd="3" destOrd="0" parTransId="{6C438B86-A392-4B68-A42B-C2F4963DDB1B}" sibTransId="{6EA92F2F-C367-41C2-B0BA-475D32ABAE34}"/>
    <dgm:cxn modelId="{E2D0B478-F46F-445D-B419-FE1C4463F9F3}" srcId="{8AB86392-97D2-40F9-AAA3-005189134248}" destId="{59CBA432-AAB8-4674-8003-2CE6876A49B6}" srcOrd="0" destOrd="0" parTransId="{9D97DA25-4DDE-49E2-9452-213D06674F3C}" sibTransId="{02931937-5EC6-4313-9EC6-66EA4E8D4D1B}"/>
    <dgm:cxn modelId="{362BC8B2-4FAF-4324-ADD8-5350497CED1E}" type="presOf" srcId="{E0499094-44B7-439C-BBBE-2B33DCFFA331}" destId="{1F586ABB-D2FB-453F-B5A5-393EFE80258C}" srcOrd="0" destOrd="0" presId="urn:microsoft.com/office/officeart/2018/5/layout/IconCircleLabelList"/>
    <dgm:cxn modelId="{D6601EB4-3BDF-46E7-8174-1D4F50573E6D}" srcId="{8AB86392-97D2-40F9-AAA3-005189134248}" destId="{A0F787FC-6973-4905-B7C8-8EEF03F0A45C}" srcOrd="1" destOrd="0" parTransId="{58E99D46-B9DB-4563-8F44-16A712924192}" sibTransId="{5A0FBCFE-B8E4-47DA-8B3F-517156CA4FEA}"/>
    <dgm:cxn modelId="{C7F993CC-B120-4633-87BC-AEC96F2DB560}" type="presParOf" srcId="{89E1AC84-A5A0-4501-BCD8-EE7ED930E022}" destId="{55CA747B-DE4D-4279-AA3A-885B3EA7FC33}" srcOrd="0" destOrd="0" presId="urn:microsoft.com/office/officeart/2018/5/layout/IconCircleLabelList"/>
    <dgm:cxn modelId="{8D7D7774-F714-4021-98CB-D0B2B35A296A}" type="presParOf" srcId="{55CA747B-DE4D-4279-AA3A-885B3EA7FC33}" destId="{A17F4512-0082-4590-8CC4-97483F34E6BF}" srcOrd="0" destOrd="0" presId="urn:microsoft.com/office/officeart/2018/5/layout/IconCircleLabelList"/>
    <dgm:cxn modelId="{3F10C322-89AB-421A-B513-A62A5D91BA7E}" type="presParOf" srcId="{55CA747B-DE4D-4279-AA3A-885B3EA7FC33}" destId="{4156E743-EB15-4790-AB17-9B26E04089EA}" srcOrd="1" destOrd="0" presId="urn:microsoft.com/office/officeart/2018/5/layout/IconCircleLabelList"/>
    <dgm:cxn modelId="{4C867A0A-7A02-411A-BCC7-2018F95F2269}" type="presParOf" srcId="{55CA747B-DE4D-4279-AA3A-885B3EA7FC33}" destId="{4525A636-6748-4F9D-B029-39CA2F29CEFB}" srcOrd="2" destOrd="0" presId="urn:microsoft.com/office/officeart/2018/5/layout/IconCircleLabelList"/>
    <dgm:cxn modelId="{AFC03958-EA02-49A2-8924-8673A75CA624}" type="presParOf" srcId="{55CA747B-DE4D-4279-AA3A-885B3EA7FC33}" destId="{15772FB0-8245-4476-8F13-0B63E854B44A}" srcOrd="3" destOrd="0" presId="urn:microsoft.com/office/officeart/2018/5/layout/IconCircleLabelList"/>
    <dgm:cxn modelId="{037A2087-343C-4176-B239-92EE4D5F95B5}" type="presParOf" srcId="{89E1AC84-A5A0-4501-BCD8-EE7ED930E022}" destId="{A6335F88-071B-46F2-8EB7-EAD2E6504AF7}" srcOrd="1" destOrd="0" presId="urn:microsoft.com/office/officeart/2018/5/layout/IconCircleLabelList"/>
    <dgm:cxn modelId="{DD824C97-AF12-4DF5-B21A-AB6009290A52}" type="presParOf" srcId="{89E1AC84-A5A0-4501-BCD8-EE7ED930E022}" destId="{B0D46E51-3C4E-4301-89FC-960957E8441C}" srcOrd="2" destOrd="0" presId="urn:microsoft.com/office/officeart/2018/5/layout/IconCircleLabelList"/>
    <dgm:cxn modelId="{E3FCE6C9-9684-49AB-8360-585869021226}" type="presParOf" srcId="{B0D46E51-3C4E-4301-89FC-960957E8441C}" destId="{11DB222A-4494-43F1-A048-0035B0A2BA43}" srcOrd="0" destOrd="0" presId="urn:microsoft.com/office/officeart/2018/5/layout/IconCircleLabelList"/>
    <dgm:cxn modelId="{66F80747-2AD0-48E5-BBF7-B665C11792C9}" type="presParOf" srcId="{B0D46E51-3C4E-4301-89FC-960957E8441C}" destId="{14895E5C-E47B-484D-8B67-A3ABDD8BDC87}" srcOrd="1" destOrd="0" presId="urn:microsoft.com/office/officeart/2018/5/layout/IconCircleLabelList"/>
    <dgm:cxn modelId="{5DE18AF3-14F3-48D3-A520-F1DD6B822708}" type="presParOf" srcId="{B0D46E51-3C4E-4301-89FC-960957E8441C}" destId="{464CE60D-E24E-49F8-A10C-F73DC8681D41}" srcOrd="2" destOrd="0" presId="urn:microsoft.com/office/officeart/2018/5/layout/IconCircleLabelList"/>
    <dgm:cxn modelId="{9ED53C72-0CCE-4DC0-B600-BFAC68B2484E}" type="presParOf" srcId="{B0D46E51-3C4E-4301-89FC-960957E8441C}" destId="{D70312E5-710B-4C69-BBCD-690FD6A7B71B}" srcOrd="3" destOrd="0" presId="urn:microsoft.com/office/officeart/2018/5/layout/IconCircleLabelList"/>
    <dgm:cxn modelId="{76EFCE15-4F7D-421A-860A-976546FA11E9}" type="presParOf" srcId="{89E1AC84-A5A0-4501-BCD8-EE7ED930E022}" destId="{1CD6BE2C-94C3-4519-9A3A-055C12535532}" srcOrd="3" destOrd="0" presId="urn:microsoft.com/office/officeart/2018/5/layout/IconCircleLabelList"/>
    <dgm:cxn modelId="{0B47A73D-6A4D-468B-8AD1-35E13AB7CAA7}" type="presParOf" srcId="{89E1AC84-A5A0-4501-BCD8-EE7ED930E022}" destId="{CD34BCD8-DDF3-41A8-9B41-EE9BC2289C05}" srcOrd="4" destOrd="0" presId="urn:microsoft.com/office/officeart/2018/5/layout/IconCircleLabelList"/>
    <dgm:cxn modelId="{093197B0-D5C2-4D85-83F3-F492C5A228F6}" type="presParOf" srcId="{CD34BCD8-DDF3-41A8-9B41-EE9BC2289C05}" destId="{40F6379E-ADAF-4282-9AEA-C4118C13BC5E}" srcOrd="0" destOrd="0" presId="urn:microsoft.com/office/officeart/2018/5/layout/IconCircleLabelList"/>
    <dgm:cxn modelId="{735F4CB0-C9E9-46A4-A389-CDD79BB8F5DE}" type="presParOf" srcId="{CD34BCD8-DDF3-41A8-9B41-EE9BC2289C05}" destId="{6740F041-E2B1-49D2-844D-05314149C2A1}" srcOrd="1" destOrd="0" presId="urn:microsoft.com/office/officeart/2018/5/layout/IconCircleLabelList"/>
    <dgm:cxn modelId="{A3F0F794-B456-4AA7-85A3-A4E796D74484}" type="presParOf" srcId="{CD34BCD8-DDF3-41A8-9B41-EE9BC2289C05}" destId="{8DA6E650-2847-42F6-9302-BAFC1FF46671}" srcOrd="2" destOrd="0" presId="urn:microsoft.com/office/officeart/2018/5/layout/IconCircleLabelList"/>
    <dgm:cxn modelId="{6ED5BCE3-F862-4CC2-BE1D-4379CBB0D2DA}" type="presParOf" srcId="{CD34BCD8-DDF3-41A8-9B41-EE9BC2289C05}" destId="{1F586ABB-D2FB-453F-B5A5-393EFE80258C}" srcOrd="3" destOrd="0" presId="urn:microsoft.com/office/officeart/2018/5/layout/IconCircleLabelList"/>
    <dgm:cxn modelId="{73AD7D4D-1E3A-411B-BD3A-F9787BE9914F}" type="presParOf" srcId="{89E1AC84-A5A0-4501-BCD8-EE7ED930E022}" destId="{6066DE83-2720-4CD3-8E6C-DC6AD9617D06}" srcOrd="5" destOrd="0" presId="urn:microsoft.com/office/officeart/2018/5/layout/IconCircleLabelList"/>
    <dgm:cxn modelId="{1FAC374C-24F5-4F6C-967D-B9E197C70826}" type="presParOf" srcId="{89E1AC84-A5A0-4501-BCD8-EE7ED930E022}" destId="{5A804A66-5B8C-47BF-9D65-FDD8E79F1AA0}" srcOrd="6" destOrd="0" presId="urn:microsoft.com/office/officeart/2018/5/layout/IconCircleLabelList"/>
    <dgm:cxn modelId="{92EC720E-F29A-45F3-97A7-A812715CF53E}" type="presParOf" srcId="{5A804A66-5B8C-47BF-9D65-FDD8E79F1AA0}" destId="{91B439C2-DCB2-499E-B21F-3FFD1283803A}" srcOrd="0" destOrd="0" presId="urn:microsoft.com/office/officeart/2018/5/layout/IconCircleLabelList"/>
    <dgm:cxn modelId="{36F4FBC5-34FC-4EF6-B883-449303C79DFE}" type="presParOf" srcId="{5A804A66-5B8C-47BF-9D65-FDD8E79F1AA0}" destId="{84B970E4-3DCF-496B-B40D-8255E0C75245}" srcOrd="1" destOrd="0" presId="urn:microsoft.com/office/officeart/2018/5/layout/IconCircleLabelList"/>
    <dgm:cxn modelId="{F5FF03B3-088C-48C5-BDEA-9524BFEAD12F}" type="presParOf" srcId="{5A804A66-5B8C-47BF-9D65-FDD8E79F1AA0}" destId="{AA91B233-55E4-406D-80F9-079B2133FB73}" srcOrd="2" destOrd="0" presId="urn:microsoft.com/office/officeart/2018/5/layout/IconCircleLabelList"/>
    <dgm:cxn modelId="{D85CD17F-A5DC-4A1D-B26A-12734BC2C1D4}" type="presParOf" srcId="{5A804A66-5B8C-47BF-9D65-FDD8E79F1AA0}" destId="{B6F4FB97-8303-41E4-8E3F-6A2272C0522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F4512-0082-4590-8CC4-97483F34E6BF}">
      <dsp:nvSpPr>
        <dsp:cNvPr id="0" name=""/>
        <dsp:cNvSpPr/>
      </dsp:nvSpPr>
      <dsp:spPr>
        <a:xfrm>
          <a:off x="583002" y="1202"/>
          <a:ext cx="826716" cy="82671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6E743-EB15-4790-AB17-9B26E04089EA}">
      <dsp:nvSpPr>
        <dsp:cNvPr id="0" name=""/>
        <dsp:cNvSpPr/>
      </dsp:nvSpPr>
      <dsp:spPr>
        <a:xfrm>
          <a:off x="759188" y="177388"/>
          <a:ext cx="474345" cy="47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772FB0-8245-4476-8F13-0B63E854B44A}">
      <dsp:nvSpPr>
        <dsp:cNvPr id="0" name=""/>
        <dsp:cNvSpPr/>
      </dsp:nvSpPr>
      <dsp:spPr>
        <a:xfrm>
          <a:off x="318724" y="1085421"/>
          <a:ext cx="1355273" cy="54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Available</a:t>
          </a:r>
        </a:p>
      </dsp:txBody>
      <dsp:txXfrm>
        <a:off x="318724" y="1085421"/>
        <a:ext cx="1355273" cy="542109"/>
      </dsp:txXfrm>
    </dsp:sp>
    <dsp:sp modelId="{11DB222A-4494-43F1-A048-0035B0A2BA43}">
      <dsp:nvSpPr>
        <dsp:cNvPr id="0" name=""/>
        <dsp:cNvSpPr/>
      </dsp:nvSpPr>
      <dsp:spPr>
        <a:xfrm>
          <a:off x="2175449" y="1202"/>
          <a:ext cx="826716" cy="82671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895E5C-E47B-484D-8B67-A3ABDD8BDC87}">
      <dsp:nvSpPr>
        <dsp:cNvPr id="0" name=""/>
        <dsp:cNvSpPr/>
      </dsp:nvSpPr>
      <dsp:spPr>
        <a:xfrm>
          <a:off x="2351634" y="177388"/>
          <a:ext cx="474345" cy="47434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0312E5-710B-4C69-BBCD-690FD6A7B71B}">
      <dsp:nvSpPr>
        <dsp:cNvPr id="0" name=""/>
        <dsp:cNvSpPr/>
      </dsp:nvSpPr>
      <dsp:spPr>
        <a:xfrm>
          <a:off x="1911170" y="1085421"/>
          <a:ext cx="1355273" cy="54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OPEN DATA</a:t>
          </a:r>
        </a:p>
      </dsp:txBody>
      <dsp:txXfrm>
        <a:off x="1911170" y="1085421"/>
        <a:ext cx="1355273" cy="542109"/>
      </dsp:txXfrm>
    </dsp:sp>
    <dsp:sp modelId="{40F6379E-ADAF-4282-9AEA-C4118C13BC5E}">
      <dsp:nvSpPr>
        <dsp:cNvPr id="0" name=""/>
        <dsp:cNvSpPr/>
      </dsp:nvSpPr>
      <dsp:spPr>
        <a:xfrm>
          <a:off x="583002" y="1966349"/>
          <a:ext cx="826716" cy="82671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0F041-E2B1-49D2-844D-05314149C2A1}">
      <dsp:nvSpPr>
        <dsp:cNvPr id="0" name=""/>
        <dsp:cNvSpPr/>
      </dsp:nvSpPr>
      <dsp:spPr>
        <a:xfrm>
          <a:off x="759188" y="2142534"/>
          <a:ext cx="474345" cy="47434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586ABB-D2FB-453F-B5A5-393EFE80258C}">
      <dsp:nvSpPr>
        <dsp:cNvPr id="0" name=""/>
        <dsp:cNvSpPr/>
      </dsp:nvSpPr>
      <dsp:spPr>
        <a:xfrm>
          <a:off x="318724" y="3050567"/>
          <a:ext cx="1355273" cy="54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Relation between the datasets</a:t>
          </a:r>
        </a:p>
      </dsp:txBody>
      <dsp:txXfrm>
        <a:off x="318724" y="3050567"/>
        <a:ext cx="1355273" cy="542109"/>
      </dsp:txXfrm>
    </dsp:sp>
    <dsp:sp modelId="{91B439C2-DCB2-499E-B21F-3FFD1283803A}">
      <dsp:nvSpPr>
        <dsp:cNvPr id="0" name=""/>
        <dsp:cNvSpPr/>
      </dsp:nvSpPr>
      <dsp:spPr>
        <a:xfrm>
          <a:off x="2175449" y="1966349"/>
          <a:ext cx="826716" cy="82671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970E4-3DCF-496B-B40D-8255E0C75245}">
      <dsp:nvSpPr>
        <dsp:cNvPr id="0" name=""/>
        <dsp:cNvSpPr/>
      </dsp:nvSpPr>
      <dsp:spPr>
        <a:xfrm>
          <a:off x="2351634" y="2142534"/>
          <a:ext cx="474345" cy="474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F4FB97-8303-41E4-8E3F-6A2272C05224}">
      <dsp:nvSpPr>
        <dsp:cNvPr id="0" name=""/>
        <dsp:cNvSpPr/>
      </dsp:nvSpPr>
      <dsp:spPr>
        <a:xfrm>
          <a:off x="1911170" y="3050567"/>
          <a:ext cx="1355273" cy="54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Format: CSV</a:t>
          </a:r>
        </a:p>
      </dsp:txBody>
      <dsp:txXfrm>
        <a:off x="1911170" y="3050567"/>
        <a:ext cx="1355273" cy="54210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1275-342E-EB63-4198-DE78FA1608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D9E823-B057-78CA-8382-62C5AB66F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CF15FD-A20C-A037-1AF0-AB763793D37D}"/>
              </a:ext>
            </a:extLst>
          </p:cNvPr>
          <p:cNvSpPr>
            <a:spLocks noGrp="1"/>
          </p:cNvSpPr>
          <p:nvPr>
            <p:ph type="dt" sz="half" idx="10"/>
          </p:nvPr>
        </p:nvSpPr>
        <p:spPr/>
        <p:txBody>
          <a:bodyPr/>
          <a:lstStyle/>
          <a:p>
            <a:fld id="{DE58354E-244F-4A10-A9D0-8187F2E53BE3}" type="datetimeFigureOut">
              <a:rPr lang="en-US" smtClean="0"/>
              <a:t>2/27/23</a:t>
            </a:fld>
            <a:endParaRPr lang="en-US"/>
          </a:p>
        </p:txBody>
      </p:sp>
      <p:sp>
        <p:nvSpPr>
          <p:cNvPr id="5" name="Footer Placeholder 4">
            <a:extLst>
              <a:ext uri="{FF2B5EF4-FFF2-40B4-BE49-F238E27FC236}">
                <a16:creationId xmlns:a16="http://schemas.microsoft.com/office/drawing/2014/main" id="{8D559E76-0862-EF5A-0141-1C8EFB726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D59F1-D9A5-A6EE-CA38-0A3934A98D73}"/>
              </a:ext>
            </a:extLst>
          </p:cNvPr>
          <p:cNvSpPr>
            <a:spLocks noGrp="1"/>
          </p:cNvSpPr>
          <p:nvPr>
            <p:ph type="sldNum" sz="quarter" idx="12"/>
          </p:nvPr>
        </p:nvSpPr>
        <p:spPr/>
        <p:txBody>
          <a:bodyPr/>
          <a:lstStyle/>
          <a:p>
            <a:fld id="{3DAECE4A-7F8E-4CB8-A9A6-3B8402383E3A}" type="slidenum">
              <a:rPr lang="en-US" smtClean="0"/>
              <a:t>‹#›</a:t>
            </a:fld>
            <a:endParaRPr lang="en-US"/>
          </a:p>
        </p:txBody>
      </p:sp>
    </p:spTree>
    <p:extLst>
      <p:ext uri="{BB962C8B-B14F-4D97-AF65-F5344CB8AC3E}">
        <p14:creationId xmlns:p14="http://schemas.microsoft.com/office/powerpoint/2010/main" val="260275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98F9-EAEC-B999-2370-428FE43EFE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EEB8C5-E8E3-FB00-F298-A5010914BF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0B454-933C-7A31-C9D2-C473C17BB573}"/>
              </a:ext>
            </a:extLst>
          </p:cNvPr>
          <p:cNvSpPr>
            <a:spLocks noGrp="1"/>
          </p:cNvSpPr>
          <p:nvPr>
            <p:ph type="dt" sz="half" idx="10"/>
          </p:nvPr>
        </p:nvSpPr>
        <p:spPr/>
        <p:txBody>
          <a:bodyPr/>
          <a:lstStyle/>
          <a:p>
            <a:fld id="{DE58354E-244F-4A10-A9D0-8187F2E53BE3}" type="datetimeFigureOut">
              <a:rPr lang="en-US" smtClean="0"/>
              <a:t>2/27/23</a:t>
            </a:fld>
            <a:endParaRPr lang="en-US"/>
          </a:p>
        </p:txBody>
      </p:sp>
      <p:sp>
        <p:nvSpPr>
          <p:cNvPr id="5" name="Footer Placeholder 4">
            <a:extLst>
              <a:ext uri="{FF2B5EF4-FFF2-40B4-BE49-F238E27FC236}">
                <a16:creationId xmlns:a16="http://schemas.microsoft.com/office/drawing/2014/main" id="{944A0910-6A48-7F4A-0259-5F90FF2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DE659-5793-BA5F-BC1F-3507D1644CFD}"/>
              </a:ext>
            </a:extLst>
          </p:cNvPr>
          <p:cNvSpPr>
            <a:spLocks noGrp="1"/>
          </p:cNvSpPr>
          <p:nvPr>
            <p:ph type="sldNum" sz="quarter" idx="12"/>
          </p:nvPr>
        </p:nvSpPr>
        <p:spPr/>
        <p:txBody>
          <a:bodyPr/>
          <a:lstStyle/>
          <a:p>
            <a:fld id="{3DAECE4A-7F8E-4CB8-A9A6-3B8402383E3A}" type="slidenum">
              <a:rPr lang="en-US" smtClean="0"/>
              <a:t>‹#›</a:t>
            </a:fld>
            <a:endParaRPr lang="en-US"/>
          </a:p>
        </p:txBody>
      </p:sp>
    </p:spTree>
    <p:extLst>
      <p:ext uri="{BB962C8B-B14F-4D97-AF65-F5344CB8AC3E}">
        <p14:creationId xmlns:p14="http://schemas.microsoft.com/office/powerpoint/2010/main" val="429229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54B1E6-594F-1AD4-0D82-22CC79C0E1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C3BBAF-ECF0-6AB8-315D-486524D69A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119BD-1963-50E0-E4CB-31064E08C89D}"/>
              </a:ext>
            </a:extLst>
          </p:cNvPr>
          <p:cNvSpPr>
            <a:spLocks noGrp="1"/>
          </p:cNvSpPr>
          <p:nvPr>
            <p:ph type="dt" sz="half" idx="10"/>
          </p:nvPr>
        </p:nvSpPr>
        <p:spPr/>
        <p:txBody>
          <a:bodyPr/>
          <a:lstStyle/>
          <a:p>
            <a:fld id="{DE58354E-244F-4A10-A9D0-8187F2E53BE3}" type="datetimeFigureOut">
              <a:rPr lang="en-US" smtClean="0"/>
              <a:t>2/27/23</a:t>
            </a:fld>
            <a:endParaRPr lang="en-US"/>
          </a:p>
        </p:txBody>
      </p:sp>
      <p:sp>
        <p:nvSpPr>
          <p:cNvPr id="5" name="Footer Placeholder 4">
            <a:extLst>
              <a:ext uri="{FF2B5EF4-FFF2-40B4-BE49-F238E27FC236}">
                <a16:creationId xmlns:a16="http://schemas.microsoft.com/office/drawing/2014/main" id="{82AFB228-024C-5CEA-62A7-8833D6165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4293A-04EC-CAB3-94BE-64D27FA241E3}"/>
              </a:ext>
            </a:extLst>
          </p:cNvPr>
          <p:cNvSpPr>
            <a:spLocks noGrp="1"/>
          </p:cNvSpPr>
          <p:nvPr>
            <p:ph type="sldNum" sz="quarter" idx="12"/>
          </p:nvPr>
        </p:nvSpPr>
        <p:spPr/>
        <p:txBody>
          <a:bodyPr/>
          <a:lstStyle/>
          <a:p>
            <a:fld id="{3DAECE4A-7F8E-4CB8-A9A6-3B8402383E3A}" type="slidenum">
              <a:rPr lang="en-US" smtClean="0"/>
              <a:t>‹#›</a:t>
            </a:fld>
            <a:endParaRPr lang="en-US"/>
          </a:p>
        </p:txBody>
      </p:sp>
    </p:spTree>
    <p:extLst>
      <p:ext uri="{BB962C8B-B14F-4D97-AF65-F5344CB8AC3E}">
        <p14:creationId xmlns:p14="http://schemas.microsoft.com/office/powerpoint/2010/main" val="223013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AC49-BDB2-EB41-59D2-434117D16D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E8501-FE18-9DF8-AD42-17DB837C41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66ABC-B8B4-885C-6F8F-2690E09DC70C}"/>
              </a:ext>
            </a:extLst>
          </p:cNvPr>
          <p:cNvSpPr>
            <a:spLocks noGrp="1"/>
          </p:cNvSpPr>
          <p:nvPr>
            <p:ph type="dt" sz="half" idx="10"/>
          </p:nvPr>
        </p:nvSpPr>
        <p:spPr/>
        <p:txBody>
          <a:bodyPr/>
          <a:lstStyle/>
          <a:p>
            <a:fld id="{DE58354E-244F-4A10-A9D0-8187F2E53BE3}" type="datetimeFigureOut">
              <a:rPr lang="en-US" smtClean="0"/>
              <a:t>2/27/23</a:t>
            </a:fld>
            <a:endParaRPr lang="en-US"/>
          </a:p>
        </p:txBody>
      </p:sp>
      <p:sp>
        <p:nvSpPr>
          <p:cNvPr id="5" name="Footer Placeholder 4">
            <a:extLst>
              <a:ext uri="{FF2B5EF4-FFF2-40B4-BE49-F238E27FC236}">
                <a16:creationId xmlns:a16="http://schemas.microsoft.com/office/drawing/2014/main" id="{E513FD65-E0F1-BEB8-FE82-600BA89E5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EEF30-36E3-EFA4-6AC0-58873DAC7822}"/>
              </a:ext>
            </a:extLst>
          </p:cNvPr>
          <p:cNvSpPr>
            <a:spLocks noGrp="1"/>
          </p:cNvSpPr>
          <p:nvPr>
            <p:ph type="sldNum" sz="quarter" idx="12"/>
          </p:nvPr>
        </p:nvSpPr>
        <p:spPr/>
        <p:txBody>
          <a:bodyPr/>
          <a:lstStyle/>
          <a:p>
            <a:fld id="{3DAECE4A-7F8E-4CB8-A9A6-3B8402383E3A}" type="slidenum">
              <a:rPr lang="en-US" smtClean="0"/>
              <a:t>‹#›</a:t>
            </a:fld>
            <a:endParaRPr lang="en-US"/>
          </a:p>
        </p:txBody>
      </p:sp>
    </p:spTree>
    <p:extLst>
      <p:ext uri="{BB962C8B-B14F-4D97-AF65-F5344CB8AC3E}">
        <p14:creationId xmlns:p14="http://schemas.microsoft.com/office/powerpoint/2010/main" val="11172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31CB-8A61-7971-013A-6A6B7214E7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41E4E8-C63D-725A-71CE-D56D6790F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17FE38-B585-C209-D31A-EF9151B43BA0}"/>
              </a:ext>
            </a:extLst>
          </p:cNvPr>
          <p:cNvSpPr>
            <a:spLocks noGrp="1"/>
          </p:cNvSpPr>
          <p:nvPr>
            <p:ph type="dt" sz="half" idx="10"/>
          </p:nvPr>
        </p:nvSpPr>
        <p:spPr/>
        <p:txBody>
          <a:bodyPr/>
          <a:lstStyle/>
          <a:p>
            <a:fld id="{DE58354E-244F-4A10-A9D0-8187F2E53BE3}" type="datetimeFigureOut">
              <a:rPr lang="en-US" smtClean="0"/>
              <a:t>2/27/23</a:t>
            </a:fld>
            <a:endParaRPr lang="en-US"/>
          </a:p>
        </p:txBody>
      </p:sp>
      <p:sp>
        <p:nvSpPr>
          <p:cNvPr id="5" name="Footer Placeholder 4">
            <a:extLst>
              <a:ext uri="{FF2B5EF4-FFF2-40B4-BE49-F238E27FC236}">
                <a16:creationId xmlns:a16="http://schemas.microsoft.com/office/drawing/2014/main" id="{2865BA19-9739-C502-8117-1F5A01BDC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A15F0-503E-D3E6-0DE4-A6CF39177145}"/>
              </a:ext>
            </a:extLst>
          </p:cNvPr>
          <p:cNvSpPr>
            <a:spLocks noGrp="1"/>
          </p:cNvSpPr>
          <p:nvPr>
            <p:ph type="sldNum" sz="quarter" idx="12"/>
          </p:nvPr>
        </p:nvSpPr>
        <p:spPr/>
        <p:txBody>
          <a:bodyPr/>
          <a:lstStyle/>
          <a:p>
            <a:fld id="{3DAECE4A-7F8E-4CB8-A9A6-3B8402383E3A}" type="slidenum">
              <a:rPr lang="en-US" smtClean="0"/>
              <a:t>‹#›</a:t>
            </a:fld>
            <a:endParaRPr lang="en-US"/>
          </a:p>
        </p:txBody>
      </p:sp>
    </p:spTree>
    <p:extLst>
      <p:ext uri="{BB962C8B-B14F-4D97-AF65-F5344CB8AC3E}">
        <p14:creationId xmlns:p14="http://schemas.microsoft.com/office/powerpoint/2010/main" val="148259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3200-C51F-23E6-405B-A16B6B2F6F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531BB6-5515-D65F-DD27-6817CB1B26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9F6F93-9E4B-49D4-8A01-CF8562A9D0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642373-94E1-8ED8-AA42-3F054F87D79D}"/>
              </a:ext>
            </a:extLst>
          </p:cNvPr>
          <p:cNvSpPr>
            <a:spLocks noGrp="1"/>
          </p:cNvSpPr>
          <p:nvPr>
            <p:ph type="dt" sz="half" idx="10"/>
          </p:nvPr>
        </p:nvSpPr>
        <p:spPr/>
        <p:txBody>
          <a:bodyPr/>
          <a:lstStyle/>
          <a:p>
            <a:fld id="{DE58354E-244F-4A10-A9D0-8187F2E53BE3}" type="datetimeFigureOut">
              <a:rPr lang="en-US" smtClean="0"/>
              <a:t>2/27/23</a:t>
            </a:fld>
            <a:endParaRPr lang="en-US"/>
          </a:p>
        </p:txBody>
      </p:sp>
      <p:sp>
        <p:nvSpPr>
          <p:cNvPr id="6" name="Footer Placeholder 5">
            <a:extLst>
              <a:ext uri="{FF2B5EF4-FFF2-40B4-BE49-F238E27FC236}">
                <a16:creationId xmlns:a16="http://schemas.microsoft.com/office/drawing/2014/main" id="{044CCF22-7B79-688D-7B55-2E59B479E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800EE-C33E-3A7F-51CD-B5A91F50AB49}"/>
              </a:ext>
            </a:extLst>
          </p:cNvPr>
          <p:cNvSpPr>
            <a:spLocks noGrp="1"/>
          </p:cNvSpPr>
          <p:nvPr>
            <p:ph type="sldNum" sz="quarter" idx="12"/>
          </p:nvPr>
        </p:nvSpPr>
        <p:spPr/>
        <p:txBody>
          <a:bodyPr/>
          <a:lstStyle/>
          <a:p>
            <a:fld id="{3DAECE4A-7F8E-4CB8-A9A6-3B8402383E3A}" type="slidenum">
              <a:rPr lang="en-US" smtClean="0"/>
              <a:t>‹#›</a:t>
            </a:fld>
            <a:endParaRPr lang="en-US"/>
          </a:p>
        </p:txBody>
      </p:sp>
    </p:spTree>
    <p:extLst>
      <p:ext uri="{BB962C8B-B14F-4D97-AF65-F5344CB8AC3E}">
        <p14:creationId xmlns:p14="http://schemas.microsoft.com/office/powerpoint/2010/main" val="305517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9ABA-A926-2B1F-910F-63210FA0DA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53D9D3-9D83-53CD-0480-234623FC8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ED8177-421D-F3AB-F232-687775279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7B15C4-6713-E565-85A8-A654F43760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80F87-9FB6-5D41-D5E5-9DE039252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F4ADF9-753D-F73F-D7AE-C56FF5AB3E53}"/>
              </a:ext>
            </a:extLst>
          </p:cNvPr>
          <p:cNvSpPr>
            <a:spLocks noGrp="1"/>
          </p:cNvSpPr>
          <p:nvPr>
            <p:ph type="dt" sz="half" idx="10"/>
          </p:nvPr>
        </p:nvSpPr>
        <p:spPr/>
        <p:txBody>
          <a:bodyPr/>
          <a:lstStyle/>
          <a:p>
            <a:fld id="{DE58354E-244F-4A10-A9D0-8187F2E53BE3}" type="datetimeFigureOut">
              <a:rPr lang="en-US" smtClean="0"/>
              <a:t>2/27/23</a:t>
            </a:fld>
            <a:endParaRPr lang="en-US"/>
          </a:p>
        </p:txBody>
      </p:sp>
      <p:sp>
        <p:nvSpPr>
          <p:cNvPr id="8" name="Footer Placeholder 7">
            <a:extLst>
              <a:ext uri="{FF2B5EF4-FFF2-40B4-BE49-F238E27FC236}">
                <a16:creationId xmlns:a16="http://schemas.microsoft.com/office/drawing/2014/main" id="{DD052A5D-6A75-69FB-A6E8-FC65CAB86B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F7251B-8E52-F657-C3FE-33AE9EC738F3}"/>
              </a:ext>
            </a:extLst>
          </p:cNvPr>
          <p:cNvSpPr>
            <a:spLocks noGrp="1"/>
          </p:cNvSpPr>
          <p:nvPr>
            <p:ph type="sldNum" sz="quarter" idx="12"/>
          </p:nvPr>
        </p:nvSpPr>
        <p:spPr/>
        <p:txBody>
          <a:bodyPr/>
          <a:lstStyle/>
          <a:p>
            <a:fld id="{3DAECE4A-7F8E-4CB8-A9A6-3B8402383E3A}" type="slidenum">
              <a:rPr lang="en-US" smtClean="0"/>
              <a:t>‹#›</a:t>
            </a:fld>
            <a:endParaRPr lang="en-US"/>
          </a:p>
        </p:txBody>
      </p:sp>
    </p:spTree>
    <p:extLst>
      <p:ext uri="{BB962C8B-B14F-4D97-AF65-F5344CB8AC3E}">
        <p14:creationId xmlns:p14="http://schemas.microsoft.com/office/powerpoint/2010/main" val="619449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D7FA-8BE3-8F5B-E3D8-7B5CD9FD8A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7F958-8CCF-235B-D875-EEB35F7648FB}"/>
              </a:ext>
            </a:extLst>
          </p:cNvPr>
          <p:cNvSpPr>
            <a:spLocks noGrp="1"/>
          </p:cNvSpPr>
          <p:nvPr>
            <p:ph type="dt" sz="half" idx="10"/>
          </p:nvPr>
        </p:nvSpPr>
        <p:spPr/>
        <p:txBody>
          <a:bodyPr/>
          <a:lstStyle/>
          <a:p>
            <a:fld id="{DE58354E-244F-4A10-A9D0-8187F2E53BE3}" type="datetimeFigureOut">
              <a:rPr lang="en-US" smtClean="0"/>
              <a:t>2/27/23</a:t>
            </a:fld>
            <a:endParaRPr lang="en-US"/>
          </a:p>
        </p:txBody>
      </p:sp>
      <p:sp>
        <p:nvSpPr>
          <p:cNvPr id="4" name="Footer Placeholder 3">
            <a:extLst>
              <a:ext uri="{FF2B5EF4-FFF2-40B4-BE49-F238E27FC236}">
                <a16:creationId xmlns:a16="http://schemas.microsoft.com/office/drawing/2014/main" id="{60E65FE3-F665-0660-B954-BACF804648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824A3E-0FE7-EA5C-8910-E617F72122D3}"/>
              </a:ext>
            </a:extLst>
          </p:cNvPr>
          <p:cNvSpPr>
            <a:spLocks noGrp="1"/>
          </p:cNvSpPr>
          <p:nvPr>
            <p:ph type="sldNum" sz="quarter" idx="12"/>
          </p:nvPr>
        </p:nvSpPr>
        <p:spPr/>
        <p:txBody>
          <a:bodyPr/>
          <a:lstStyle/>
          <a:p>
            <a:fld id="{3DAECE4A-7F8E-4CB8-A9A6-3B8402383E3A}" type="slidenum">
              <a:rPr lang="en-US" smtClean="0"/>
              <a:t>‹#›</a:t>
            </a:fld>
            <a:endParaRPr lang="en-US"/>
          </a:p>
        </p:txBody>
      </p:sp>
    </p:spTree>
    <p:extLst>
      <p:ext uri="{BB962C8B-B14F-4D97-AF65-F5344CB8AC3E}">
        <p14:creationId xmlns:p14="http://schemas.microsoft.com/office/powerpoint/2010/main" val="26884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C8AD6-5B43-112C-086D-9843BEE92F75}"/>
              </a:ext>
            </a:extLst>
          </p:cNvPr>
          <p:cNvSpPr>
            <a:spLocks noGrp="1"/>
          </p:cNvSpPr>
          <p:nvPr>
            <p:ph type="dt" sz="half" idx="10"/>
          </p:nvPr>
        </p:nvSpPr>
        <p:spPr/>
        <p:txBody>
          <a:bodyPr/>
          <a:lstStyle/>
          <a:p>
            <a:fld id="{DE58354E-244F-4A10-A9D0-8187F2E53BE3}" type="datetimeFigureOut">
              <a:rPr lang="en-US" smtClean="0"/>
              <a:t>2/27/23</a:t>
            </a:fld>
            <a:endParaRPr lang="en-US"/>
          </a:p>
        </p:txBody>
      </p:sp>
      <p:sp>
        <p:nvSpPr>
          <p:cNvPr id="3" name="Footer Placeholder 2">
            <a:extLst>
              <a:ext uri="{FF2B5EF4-FFF2-40B4-BE49-F238E27FC236}">
                <a16:creationId xmlns:a16="http://schemas.microsoft.com/office/drawing/2014/main" id="{E206AF50-A20F-6E93-3540-51DD7C9F8E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1EA44A-04D7-7C23-992A-5F8B54B67012}"/>
              </a:ext>
            </a:extLst>
          </p:cNvPr>
          <p:cNvSpPr>
            <a:spLocks noGrp="1"/>
          </p:cNvSpPr>
          <p:nvPr>
            <p:ph type="sldNum" sz="quarter" idx="12"/>
          </p:nvPr>
        </p:nvSpPr>
        <p:spPr/>
        <p:txBody>
          <a:bodyPr/>
          <a:lstStyle/>
          <a:p>
            <a:fld id="{3DAECE4A-7F8E-4CB8-A9A6-3B8402383E3A}" type="slidenum">
              <a:rPr lang="en-US" smtClean="0"/>
              <a:t>‹#›</a:t>
            </a:fld>
            <a:endParaRPr lang="en-US"/>
          </a:p>
        </p:txBody>
      </p:sp>
    </p:spTree>
    <p:extLst>
      <p:ext uri="{BB962C8B-B14F-4D97-AF65-F5344CB8AC3E}">
        <p14:creationId xmlns:p14="http://schemas.microsoft.com/office/powerpoint/2010/main" val="3897743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0B14-148F-7FFE-CF4C-42DAEB0338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D90D45-381A-DF5A-70F0-E58EF78F48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BE2CE9-2D68-2023-4861-8F957B89E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E69FA-9FF8-9A8C-83DF-AAA78100937C}"/>
              </a:ext>
            </a:extLst>
          </p:cNvPr>
          <p:cNvSpPr>
            <a:spLocks noGrp="1"/>
          </p:cNvSpPr>
          <p:nvPr>
            <p:ph type="dt" sz="half" idx="10"/>
          </p:nvPr>
        </p:nvSpPr>
        <p:spPr/>
        <p:txBody>
          <a:bodyPr/>
          <a:lstStyle/>
          <a:p>
            <a:fld id="{DE58354E-244F-4A10-A9D0-8187F2E53BE3}" type="datetimeFigureOut">
              <a:rPr lang="en-US" smtClean="0"/>
              <a:t>2/27/23</a:t>
            </a:fld>
            <a:endParaRPr lang="en-US"/>
          </a:p>
        </p:txBody>
      </p:sp>
      <p:sp>
        <p:nvSpPr>
          <p:cNvPr id="6" name="Footer Placeholder 5">
            <a:extLst>
              <a:ext uri="{FF2B5EF4-FFF2-40B4-BE49-F238E27FC236}">
                <a16:creationId xmlns:a16="http://schemas.microsoft.com/office/drawing/2014/main" id="{30651682-19A7-7434-42D8-F52DEF021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BDE89-5B7B-332F-511F-8C25EBA6C3C4}"/>
              </a:ext>
            </a:extLst>
          </p:cNvPr>
          <p:cNvSpPr>
            <a:spLocks noGrp="1"/>
          </p:cNvSpPr>
          <p:nvPr>
            <p:ph type="sldNum" sz="quarter" idx="12"/>
          </p:nvPr>
        </p:nvSpPr>
        <p:spPr/>
        <p:txBody>
          <a:bodyPr/>
          <a:lstStyle/>
          <a:p>
            <a:fld id="{3DAECE4A-7F8E-4CB8-A9A6-3B8402383E3A}" type="slidenum">
              <a:rPr lang="en-US" smtClean="0"/>
              <a:t>‹#›</a:t>
            </a:fld>
            <a:endParaRPr lang="en-US"/>
          </a:p>
        </p:txBody>
      </p:sp>
    </p:spTree>
    <p:extLst>
      <p:ext uri="{BB962C8B-B14F-4D97-AF65-F5344CB8AC3E}">
        <p14:creationId xmlns:p14="http://schemas.microsoft.com/office/powerpoint/2010/main" val="47781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7B44-46CE-B28A-3324-E9954E586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58CFF5-49B1-7412-9725-017F6133F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6F59A-F2B0-DA65-E51A-B9FA3BB9B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2DAD87-F919-31CD-9372-911D2A4EFEBB}"/>
              </a:ext>
            </a:extLst>
          </p:cNvPr>
          <p:cNvSpPr>
            <a:spLocks noGrp="1"/>
          </p:cNvSpPr>
          <p:nvPr>
            <p:ph type="dt" sz="half" idx="10"/>
          </p:nvPr>
        </p:nvSpPr>
        <p:spPr/>
        <p:txBody>
          <a:bodyPr/>
          <a:lstStyle/>
          <a:p>
            <a:fld id="{DE58354E-244F-4A10-A9D0-8187F2E53BE3}" type="datetimeFigureOut">
              <a:rPr lang="en-US" smtClean="0"/>
              <a:t>2/27/23</a:t>
            </a:fld>
            <a:endParaRPr lang="en-US"/>
          </a:p>
        </p:txBody>
      </p:sp>
      <p:sp>
        <p:nvSpPr>
          <p:cNvPr id="6" name="Footer Placeholder 5">
            <a:extLst>
              <a:ext uri="{FF2B5EF4-FFF2-40B4-BE49-F238E27FC236}">
                <a16:creationId xmlns:a16="http://schemas.microsoft.com/office/drawing/2014/main" id="{25BBE5CB-1C9D-0243-3176-E814ECD91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1E0C70-433A-F084-B118-A7AA45D53148}"/>
              </a:ext>
            </a:extLst>
          </p:cNvPr>
          <p:cNvSpPr>
            <a:spLocks noGrp="1"/>
          </p:cNvSpPr>
          <p:nvPr>
            <p:ph type="sldNum" sz="quarter" idx="12"/>
          </p:nvPr>
        </p:nvSpPr>
        <p:spPr/>
        <p:txBody>
          <a:bodyPr/>
          <a:lstStyle/>
          <a:p>
            <a:fld id="{3DAECE4A-7F8E-4CB8-A9A6-3B8402383E3A}" type="slidenum">
              <a:rPr lang="en-US" smtClean="0"/>
              <a:t>‹#›</a:t>
            </a:fld>
            <a:endParaRPr lang="en-US"/>
          </a:p>
        </p:txBody>
      </p:sp>
    </p:spTree>
    <p:extLst>
      <p:ext uri="{BB962C8B-B14F-4D97-AF65-F5344CB8AC3E}">
        <p14:creationId xmlns:p14="http://schemas.microsoft.com/office/powerpoint/2010/main" val="184983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7E11D8-F724-ECA1-E4F6-72EEE4F99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F4E1A-081B-64E0-B652-DC53E4CF5F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45DF6-9540-92D0-CDE4-50B471359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8354E-244F-4A10-A9D0-8187F2E53BE3}" type="datetimeFigureOut">
              <a:rPr lang="en-US" smtClean="0"/>
              <a:t>2/27/23</a:t>
            </a:fld>
            <a:endParaRPr lang="en-US"/>
          </a:p>
        </p:txBody>
      </p:sp>
      <p:sp>
        <p:nvSpPr>
          <p:cNvPr id="5" name="Footer Placeholder 4">
            <a:extLst>
              <a:ext uri="{FF2B5EF4-FFF2-40B4-BE49-F238E27FC236}">
                <a16:creationId xmlns:a16="http://schemas.microsoft.com/office/drawing/2014/main" id="{800C5173-E215-CC64-5B9B-5D65AD28F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87383-13D6-4D49-0E95-8502943F3D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ECE4A-7F8E-4CB8-A9A6-3B8402383E3A}" type="slidenum">
              <a:rPr lang="en-US" smtClean="0"/>
              <a:t>‹#›</a:t>
            </a:fld>
            <a:endParaRPr lang="en-US"/>
          </a:p>
        </p:txBody>
      </p:sp>
    </p:spTree>
    <p:extLst>
      <p:ext uri="{BB962C8B-B14F-4D97-AF65-F5344CB8AC3E}">
        <p14:creationId xmlns:p14="http://schemas.microsoft.com/office/powerpoint/2010/main" val="1824065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reeharshakv/web-semantics/tree/develo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C476EDDA-7281-3E3D-B7A8-9C7821C098D1}"/>
              </a:ext>
            </a:extLst>
          </p:cNvPr>
          <p:cNvSpPr>
            <a:spLocks noGrp="1"/>
          </p:cNvSpPr>
          <p:nvPr>
            <p:ph type="subTitle" idx="1"/>
          </p:nvPr>
        </p:nvSpPr>
        <p:spPr>
          <a:xfrm>
            <a:off x="6268433" y="4886226"/>
            <a:ext cx="1357625" cy="525802"/>
          </a:xfrm>
          <a:noFill/>
        </p:spPr>
        <p:txBody>
          <a:bodyPr>
            <a:normAutofit fontScale="92500"/>
          </a:bodyPr>
          <a:lstStyle/>
          <a:p>
            <a:r>
              <a:rPr lang="en-US" sz="2800" dirty="0">
                <a:solidFill>
                  <a:srgbClr val="080808"/>
                </a:solidFill>
              </a:rPr>
              <a:t>- Team 4</a:t>
            </a:r>
          </a:p>
          <a:p>
            <a:endParaRPr lang="en-US" sz="2800" dirty="0">
              <a:solidFill>
                <a:srgbClr val="080808"/>
              </a:solidFill>
            </a:endParaRPr>
          </a:p>
        </p:txBody>
      </p:sp>
      <p:sp>
        <p:nvSpPr>
          <p:cNvPr id="2" name="Title 1">
            <a:extLst>
              <a:ext uri="{FF2B5EF4-FFF2-40B4-BE49-F238E27FC236}">
                <a16:creationId xmlns:a16="http://schemas.microsoft.com/office/drawing/2014/main" id="{DC21EEE4-2FF7-4F6D-4FF7-EF29BA0792E4}"/>
              </a:ext>
            </a:extLst>
          </p:cNvPr>
          <p:cNvSpPr>
            <a:spLocks noGrp="1"/>
          </p:cNvSpPr>
          <p:nvPr>
            <p:ph type="ctrTitle"/>
          </p:nvPr>
        </p:nvSpPr>
        <p:spPr>
          <a:xfrm>
            <a:off x="3533235" y="2364894"/>
            <a:ext cx="5125530" cy="2150719"/>
          </a:xfrm>
          <a:noFill/>
        </p:spPr>
        <p:txBody>
          <a:bodyPr anchor="ctr">
            <a:normAutofit/>
          </a:bodyPr>
          <a:lstStyle/>
          <a:p>
            <a:r>
              <a:rPr lang="en-US" sz="4000" b="1" dirty="0">
                <a:solidFill>
                  <a:srgbClr val="080808"/>
                </a:solidFill>
                <a:latin typeface="+mn-lt"/>
              </a:rPr>
              <a:t>Assignment 1 – </a:t>
            </a:r>
            <a:br>
              <a:rPr lang="en-US" sz="4000" b="1" dirty="0">
                <a:solidFill>
                  <a:srgbClr val="080808"/>
                </a:solidFill>
                <a:latin typeface="+mn-lt"/>
              </a:rPr>
            </a:br>
            <a:r>
              <a:rPr lang="en-US" sz="4000" b="1" dirty="0">
                <a:solidFill>
                  <a:srgbClr val="080808"/>
                </a:solidFill>
                <a:latin typeface="+mn-lt"/>
              </a:rPr>
              <a:t>Crimes and Real Estate	</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86233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26">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8" name="Rectangle 27">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ACA079C-DB4F-1DBA-9B13-964DD066DF8E}"/>
              </a:ext>
            </a:extLst>
          </p:cNvPr>
          <p:cNvSpPr>
            <a:spLocks noGrp="1"/>
          </p:cNvSpPr>
          <p:nvPr>
            <p:ph type="title"/>
          </p:nvPr>
        </p:nvSpPr>
        <p:spPr>
          <a:xfrm>
            <a:off x="959585" y="351164"/>
            <a:ext cx="10905066" cy="1135737"/>
          </a:xfrm>
        </p:spPr>
        <p:txBody>
          <a:bodyPr>
            <a:normAutofit/>
          </a:bodyPr>
          <a:lstStyle/>
          <a:p>
            <a:r>
              <a:rPr lang="en-US" sz="3600" b="1" dirty="0">
                <a:latin typeface="+mn-lt"/>
              </a:rPr>
              <a:t>Validating the output</a:t>
            </a:r>
          </a:p>
        </p:txBody>
      </p:sp>
      <p:pic>
        <p:nvPicPr>
          <p:cNvPr id="4" name="Picture 3">
            <a:extLst>
              <a:ext uri="{FF2B5EF4-FFF2-40B4-BE49-F238E27FC236}">
                <a16:creationId xmlns:a16="http://schemas.microsoft.com/office/drawing/2014/main" id="{37240A11-B89E-1E21-BC91-22F5FFFCFEE7}"/>
              </a:ext>
            </a:extLst>
          </p:cNvPr>
          <p:cNvPicPr>
            <a:picLocks noChangeAspect="1"/>
          </p:cNvPicPr>
          <p:nvPr/>
        </p:nvPicPr>
        <p:blipFill>
          <a:blip r:embed="rId2"/>
          <a:stretch>
            <a:fillRect/>
          </a:stretch>
        </p:blipFill>
        <p:spPr>
          <a:xfrm>
            <a:off x="1856863" y="1631060"/>
            <a:ext cx="7464213" cy="4683793"/>
          </a:xfrm>
          <a:prstGeom prst="rect">
            <a:avLst/>
          </a:prstGeom>
        </p:spPr>
      </p:pic>
      <p:grpSp>
        <p:nvGrpSpPr>
          <p:cNvPr id="31" name="Group 30">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2" name="Isosceles Triangle 31">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737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26">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28" name="Rectangle 27">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ACA079C-DB4F-1DBA-9B13-964DD066DF8E}"/>
              </a:ext>
            </a:extLst>
          </p:cNvPr>
          <p:cNvSpPr>
            <a:spLocks noGrp="1"/>
          </p:cNvSpPr>
          <p:nvPr>
            <p:ph type="title"/>
          </p:nvPr>
        </p:nvSpPr>
        <p:spPr>
          <a:xfrm>
            <a:off x="959585" y="2873062"/>
            <a:ext cx="3152706" cy="1111876"/>
          </a:xfrm>
        </p:spPr>
        <p:txBody>
          <a:bodyPr>
            <a:normAutofit/>
          </a:bodyPr>
          <a:lstStyle/>
          <a:p>
            <a:r>
              <a:rPr lang="en-US" sz="3600" b="1" dirty="0">
                <a:latin typeface="+mn-lt"/>
              </a:rPr>
              <a:t>Ontology</a:t>
            </a:r>
          </a:p>
        </p:txBody>
      </p:sp>
      <p:grpSp>
        <p:nvGrpSpPr>
          <p:cNvPr id="31" name="Group 30">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32" name="Isosceles Triangle 31">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00AE38A-BF0B-6F6A-D891-241E8DDAEA75}"/>
              </a:ext>
            </a:extLst>
          </p:cNvPr>
          <p:cNvPicPr>
            <a:picLocks noChangeAspect="1"/>
          </p:cNvPicPr>
          <p:nvPr/>
        </p:nvPicPr>
        <p:blipFill>
          <a:blip r:embed="rId2"/>
          <a:stretch>
            <a:fillRect/>
          </a:stretch>
        </p:blipFill>
        <p:spPr>
          <a:xfrm>
            <a:off x="4244976" y="0"/>
            <a:ext cx="6800279" cy="6858000"/>
          </a:xfrm>
          <a:prstGeom prst="rect">
            <a:avLst/>
          </a:prstGeom>
        </p:spPr>
      </p:pic>
    </p:spTree>
    <p:extLst>
      <p:ext uri="{BB962C8B-B14F-4D97-AF65-F5344CB8AC3E}">
        <p14:creationId xmlns:p14="http://schemas.microsoft.com/office/powerpoint/2010/main" val="394541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DD81FF-3B16-D35C-7052-4644BF73031D}"/>
              </a:ext>
            </a:extLst>
          </p:cNvPr>
          <p:cNvSpPr>
            <a:spLocks noGrp="1"/>
          </p:cNvSpPr>
          <p:nvPr>
            <p:ph type="title"/>
          </p:nvPr>
        </p:nvSpPr>
        <p:spPr>
          <a:xfrm>
            <a:off x="643468" y="643467"/>
            <a:ext cx="4804064" cy="5571065"/>
          </a:xfrm>
        </p:spPr>
        <p:txBody>
          <a:bodyPr>
            <a:normAutofit/>
          </a:bodyPr>
          <a:lstStyle/>
          <a:p>
            <a:r>
              <a:rPr lang="en-US" sz="3600" b="1" dirty="0">
                <a:latin typeface="+mn-lt"/>
              </a:rPr>
              <a:t>Technical Challenges Encountered</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CD123FA-7D2D-E42C-2B42-668644BBCE36}"/>
              </a:ext>
            </a:extLst>
          </p:cNvPr>
          <p:cNvSpPr>
            <a:spLocks noGrp="1"/>
          </p:cNvSpPr>
          <p:nvPr>
            <p:ph idx="1"/>
          </p:nvPr>
        </p:nvSpPr>
        <p:spPr>
          <a:xfrm>
            <a:off x="6090998" y="643467"/>
            <a:ext cx="5457533" cy="5571065"/>
          </a:xfrm>
        </p:spPr>
        <p:txBody>
          <a:bodyPr anchor="ctr">
            <a:normAutofit/>
          </a:bodyPr>
          <a:lstStyle/>
          <a:p>
            <a:r>
              <a:rPr lang="en-US" sz="2000" dirty="0"/>
              <a:t>Space availability in GitHub</a:t>
            </a:r>
          </a:p>
          <a:p>
            <a:r>
              <a:rPr lang="en-US" sz="2000" dirty="0"/>
              <a:t>New concepts</a:t>
            </a:r>
          </a:p>
          <a:p>
            <a:r>
              <a:rPr lang="en-US" sz="2000" dirty="0"/>
              <a:t>Dataset Integrations</a:t>
            </a:r>
          </a:p>
          <a:p>
            <a:endParaRPr lang="en-US" sz="2000" dirty="0"/>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55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4CB56-3FFB-53C6-FB82-826B832F356A}"/>
              </a:ext>
            </a:extLst>
          </p:cNvPr>
          <p:cNvSpPr>
            <a:spLocks noGrp="1"/>
          </p:cNvSpPr>
          <p:nvPr>
            <p:ph type="title"/>
          </p:nvPr>
        </p:nvSpPr>
        <p:spPr>
          <a:xfrm>
            <a:off x="3901683" y="1201175"/>
            <a:ext cx="3962061" cy="4516360"/>
          </a:xfrm>
        </p:spPr>
        <p:txBody>
          <a:bodyPr anchor="t">
            <a:normAutofit/>
          </a:bodyPr>
          <a:lstStyle/>
          <a:p>
            <a:r>
              <a:rPr lang="en-US" sz="3600" b="1" dirty="0">
                <a:latin typeface="+mn-lt"/>
              </a:rPr>
              <a:t>Project Link</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CAA81FA-5268-038A-0CC6-C7DC718743B1}"/>
              </a:ext>
            </a:extLst>
          </p:cNvPr>
          <p:cNvSpPr>
            <a:spLocks noGrp="1"/>
          </p:cNvSpPr>
          <p:nvPr>
            <p:ph idx="1"/>
          </p:nvPr>
        </p:nvSpPr>
        <p:spPr>
          <a:xfrm>
            <a:off x="3274701" y="2972654"/>
            <a:ext cx="5573596" cy="912691"/>
          </a:xfrm>
        </p:spPr>
        <p:txBody>
          <a:bodyPr>
            <a:normAutofit/>
          </a:bodyPr>
          <a:lstStyle/>
          <a:p>
            <a:pPr marL="0" indent="0">
              <a:buNone/>
            </a:pPr>
            <a:r>
              <a:rPr lang="en-US" sz="2000" dirty="0">
                <a:hlinkClick r:id="rId2"/>
              </a:rPr>
              <a:t>https://github.com/sreeharshakv/web-semantics/tree/develop</a:t>
            </a:r>
            <a:endParaRPr lang="en-US" sz="2000" dirty="0"/>
          </a:p>
          <a:p>
            <a:pPr marL="0" indent="0">
              <a:buNone/>
            </a:pPr>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53366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4834-BEFE-8049-167C-EABFB1F19820}"/>
              </a:ext>
            </a:extLst>
          </p:cNvPr>
          <p:cNvSpPr>
            <a:spLocks noGrp="1"/>
          </p:cNvSpPr>
          <p:nvPr>
            <p:ph type="ctrTitle"/>
          </p:nvPr>
        </p:nvSpPr>
        <p:spPr/>
        <p:txBody>
          <a:bodyPr/>
          <a:lstStyle/>
          <a:p>
            <a:r>
              <a:rPr lang="en-US" b="1" dirty="0">
                <a:latin typeface="+mn-lt"/>
              </a:rPr>
              <a:t>Questions</a:t>
            </a:r>
          </a:p>
        </p:txBody>
      </p:sp>
    </p:spTree>
    <p:extLst>
      <p:ext uri="{BB962C8B-B14F-4D97-AF65-F5344CB8AC3E}">
        <p14:creationId xmlns:p14="http://schemas.microsoft.com/office/powerpoint/2010/main" val="358527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A130CA-991E-4C92-A494-EB7D8666E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FC3C749F-9A26-4B1E-BC2E-572D03DF9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98D51C6-1188-49B8-B829-31D2C2813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456BA586-8922-4113-BD35-BBF1EB1A1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6909"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61739"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ame 19">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23102"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DD62081-0524-A342-2B5E-B85700BDFBD7}"/>
              </a:ext>
            </a:extLst>
          </p:cNvPr>
          <p:cNvSpPr>
            <a:spLocks noGrp="1"/>
          </p:cNvSpPr>
          <p:nvPr>
            <p:ph type="ctrTitle"/>
          </p:nvPr>
        </p:nvSpPr>
        <p:spPr>
          <a:xfrm>
            <a:off x="1738683" y="2721789"/>
            <a:ext cx="3618284" cy="1345720"/>
          </a:xfrm>
          <a:noFill/>
        </p:spPr>
        <p:txBody>
          <a:bodyPr anchor="ctr">
            <a:normAutofit/>
          </a:bodyPr>
          <a:lstStyle/>
          <a:p>
            <a:r>
              <a:rPr lang="en-US" sz="4400" b="1" dirty="0">
                <a:solidFill>
                  <a:srgbClr val="080808"/>
                </a:solidFill>
                <a:latin typeface="+mn-lt"/>
              </a:rPr>
              <a:t>Thank You</a:t>
            </a:r>
          </a:p>
        </p:txBody>
      </p:sp>
      <p:pic>
        <p:nvPicPr>
          <p:cNvPr id="7" name="Graphic 6" descr="Handshake">
            <a:extLst>
              <a:ext uri="{FF2B5EF4-FFF2-40B4-BE49-F238E27FC236}">
                <a16:creationId xmlns:a16="http://schemas.microsoft.com/office/drawing/2014/main" id="{A5E19DB8-0268-A880-CD7B-A2ADAEA277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79772" y="933753"/>
            <a:ext cx="4990494" cy="4990494"/>
          </a:xfrm>
          <a:prstGeom prst="rect">
            <a:avLst/>
          </a:prstGeom>
        </p:spPr>
      </p:pic>
    </p:spTree>
    <p:extLst>
      <p:ext uri="{BB962C8B-B14F-4D97-AF65-F5344CB8AC3E}">
        <p14:creationId xmlns:p14="http://schemas.microsoft.com/office/powerpoint/2010/main" val="2267276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D47898-68C0-39A8-CBD0-11AE4C8903F1}"/>
              </a:ext>
            </a:extLst>
          </p:cNvPr>
          <p:cNvSpPr>
            <a:spLocks noGrp="1"/>
          </p:cNvSpPr>
          <p:nvPr>
            <p:ph type="title"/>
          </p:nvPr>
        </p:nvSpPr>
        <p:spPr>
          <a:xfrm>
            <a:off x="643468" y="643467"/>
            <a:ext cx="4804064" cy="5571065"/>
          </a:xfrm>
        </p:spPr>
        <p:txBody>
          <a:bodyPr>
            <a:normAutofit/>
          </a:bodyPr>
          <a:lstStyle/>
          <a:p>
            <a:r>
              <a:rPr lang="en-US" sz="3600" b="1">
                <a:latin typeface="+mn-lt"/>
              </a:rPr>
              <a:t>Agenda</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FADD6E6-2D74-FAC1-9245-9D303ADA7392}"/>
              </a:ext>
            </a:extLst>
          </p:cNvPr>
          <p:cNvSpPr>
            <a:spLocks noGrp="1"/>
          </p:cNvSpPr>
          <p:nvPr>
            <p:ph idx="1"/>
          </p:nvPr>
        </p:nvSpPr>
        <p:spPr>
          <a:xfrm>
            <a:off x="6090998" y="643467"/>
            <a:ext cx="5457533" cy="5571065"/>
          </a:xfrm>
        </p:spPr>
        <p:txBody>
          <a:bodyPr anchor="ctr">
            <a:normAutofit/>
          </a:bodyPr>
          <a:lstStyle/>
          <a:p>
            <a:r>
              <a:rPr lang="en-US" sz="2000" dirty="0"/>
              <a:t>Datasets &amp; Why?</a:t>
            </a:r>
          </a:p>
          <a:p>
            <a:r>
              <a:rPr lang="en-US" sz="2000" dirty="0"/>
              <a:t>Complex Questions</a:t>
            </a:r>
          </a:p>
          <a:p>
            <a:r>
              <a:rPr lang="en-US" sz="2000" dirty="0"/>
              <a:t>Code Snippets/Technical Highlights</a:t>
            </a:r>
          </a:p>
          <a:p>
            <a:r>
              <a:rPr lang="en-US" sz="2000" dirty="0"/>
              <a:t>Ontology</a:t>
            </a:r>
          </a:p>
          <a:p>
            <a:r>
              <a:rPr lang="en-US" sz="2000" dirty="0"/>
              <a:t>Technical Challenges Encountered</a:t>
            </a:r>
          </a:p>
          <a:p>
            <a:endParaRPr lang="en-US" sz="2000" dirty="0"/>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26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0D13BC-74D3-6F07-56B6-A5AC965949E5}"/>
              </a:ext>
            </a:extLst>
          </p:cNvPr>
          <p:cNvSpPr>
            <a:spLocks noGrp="1"/>
          </p:cNvSpPr>
          <p:nvPr>
            <p:ph type="title"/>
          </p:nvPr>
        </p:nvSpPr>
        <p:spPr>
          <a:xfrm>
            <a:off x="3733014" y="464358"/>
            <a:ext cx="3404360" cy="1229334"/>
          </a:xfrm>
        </p:spPr>
        <p:txBody>
          <a:bodyPr>
            <a:normAutofit/>
          </a:bodyPr>
          <a:lstStyle/>
          <a:p>
            <a:r>
              <a:rPr lang="en-US" sz="3600" b="1" dirty="0">
                <a:latin typeface="+mn-lt"/>
              </a:rPr>
              <a:t>Datasets</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09BF768-FCF3-45EC-0258-5AF993E59430}"/>
              </a:ext>
            </a:extLst>
          </p:cNvPr>
          <p:cNvSpPr>
            <a:spLocks noGrp="1"/>
          </p:cNvSpPr>
          <p:nvPr>
            <p:ph idx="1"/>
          </p:nvPr>
        </p:nvSpPr>
        <p:spPr>
          <a:xfrm>
            <a:off x="6090998" y="643467"/>
            <a:ext cx="5457533" cy="5571065"/>
          </a:xfrm>
        </p:spPr>
        <p:txBody>
          <a:bodyPr anchor="ctr">
            <a:normAutofit/>
          </a:bodyPr>
          <a:lstStyle/>
          <a:p>
            <a:pPr>
              <a:buFont typeface="Arial" panose="020B0604020202020204" pitchFamily="34" charset="0"/>
              <a:buChar char="•"/>
            </a:pPr>
            <a:r>
              <a:rPr lang="en-US" sz="2000" b="0" i="0" dirty="0">
                <a:effectLst/>
              </a:rPr>
              <a:t>CSV from Zillow, containing the monthly house price index of different neighborhoods in LA, from 2010 to present.</a:t>
            </a:r>
          </a:p>
          <a:p>
            <a:pPr>
              <a:buFont typeface="Arial" panose="020B0604020202020204" pitchFamily="34" charset="0"/>
              <a:buChar char="•"/>
            </a:pPr>
            <a:r>
              <a:rPr lang="en-US" sz="2000" b="0" i="0" dirty="0">
                <a:effectLst/>
              </a:rPr>
              <a:t>CSV from </a:t>
            </a:r>
            <a:r>
              <a:rPr lang="en-US" sz="2000" b="0" i="0" dirty="0" err="1">
                <a:effectLst/>
              </a:rPr>
              <a:t>data.lacity.org</a:t>
            </a:r>
            <a:r>
              <a:rPr lang="en-US" sz="2000" b="0" i="0" dirty="0">
                <a:effectLst/>
              </a:rPr>
              <a:t>, containing crime records of LA, from 2010 to present.</a:t>
            </a:r>
          </a:p>
          <a:p>
            <a:pPr>
              <a:buFont typeface="Arial" panose="020B0604020202020204" pitchFamily="34" charset="0"/>
              <a:buChar char="•"/>
            </a:pPr>
            <a:endParaRPr lang="en-US" sz="2000" b="0" i="0" dirty="0">
              <a:effectLst/>
              <a:latin typeface="-apple-system"/>
            </a:endParaRP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Content Placeholder 2">
            <a:extLst>
              <a:ext uri="{FF2B5EF4-FFF2-40B4-BE49-F238E27FC236}">
                <a16:creationId xmlns:a16="http://schemas.microsoft.com/office/drawing/2014/main" id="{23B99CFF-387D-1624-0264-07A20CE81A85}"/>
              </a:ext>
            </a:extLst>
          </p:cNvPr>
          <p:cNvGraphicFramePr>
            <a:graphicFrameLocks/>
          </p:cNvGraphicFramePr>
          <p:nvPr>
            <p:extLst>
              <p:ext uri="{D42A27DB-BD31-4B8C-83A1-F6EECF244321}">
                <p14:modId xmlns:p14="http://schemas.microsoft.com/office/powerpoint/2010/main" val="4138001758"/>
              </p:ext>
            </p:extLst>
          </p:nvPr>
        </p:nvGraphicFramePr>
        <p:xfrm>
          <a:off x="1252915" y="1976498"/>
          <a:ext cx="3585169" cy="3593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297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0A6FF7-769E-8A7E-EEFF-7E204E41A070}"/>
              </a:ext>
            </a:extLst>
          </p:cNvPr>
          <p:cNvSpPr>
            <a:spLocks noGrp="1"/>
          </p:cNvSpPr>
          <p:nvPr>
            <p:ph type="title"/>
          </p:nvPr>
        </p:nvSpPr>
        <p:spPr>
          <a:xfrm>
            <a:off x="643467" y="321734"/>
            <a:ext cx="10905066" cy="1135737"/>
          </a:xfrm>
        </p:spPr>
        <p:txBody>
          <a:bodyPr>
            <a:normAutofit/>
          </a:bodyPr>
          <a:lstStyle/>
          <a:p>
            <a:r>
              <a:rPr lang="en-US" sz="3600" b="1" dirty="0">
                <a:latin typeface="+mn-lt"/>
              </a:rPr>
              <a:t>Complex Questions</a:t>
            </a:r>
          </a:p>
        </p:txBody>
      </p:sp>
      <p:sp>
        <p:nvSpPr>
          <p:cNvPr id="3" name="Content Placeholder 2">
            <a:extLst>
              <a:ext uri="{FF2B5EF4-FFF2-40B4-BE49-F238E27FC236}">
                <a16:creationId xmlns:a16="http://schemas.microsoft.com/office/drawing/2014/main" id="{5CF8703C-E66F-8A4E-D49E-D0070A35C7F8}"/>
              </a:ext>
            </a:extLst>
          </p:cNvPr>
          <p:cNvSpPr>
            <a:spLocks noGrp="1"/>
          </p:cNvSpPr>
          <p:nvPr>
            <p:ph idx="1"/>
          </p:nvPr>
        </p:nvSpPr>
        <p:spPr>
          <a:xfrm>
            <a:off x="643467" y="2353056"/>
            <a:ext cx="10905066" cy="2166140"/>
          </a:xfrm>
        </p:spPr>
        <p:txBody>
          <a:bodyPr>
            <a:normAutofit/>
          </a:bodyPr>
          <a:lstStyle/>
          <a:p>
            <a:r>
              <a:rPr lang="en-US" sz="2000" dirty="0"/>
              <a:t>How do different types of crime affect housing prices in different neighborhoods of Los Angeles?</a:t>
            </a:r>
          </a:p>
          <a:p>
            <a:r>
              <a:rPr lang="en-US" sz="2000" dirty="0"/>
              <a:t>Are some types of crime more likely to have an impact on housing prices than others?</a:t>
            </a:r>
          </a:p>
          <a:p>
            <a:r>
              <a:rPr lang="en-US" sz="2000" dirty="0"/>
              <a:t>Can we identify any areas in Los Angeles where both housing prices and crime rates are increasing or decreasing rapidly? Are these trends linked, or there are other factors at play?</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0534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2AC948-0302-47F8-8507-14B8D9BC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D85CF5-73A1-13F6-F081-FDFF813151C1}"/>
              </a:ext>
            </a:extLst>
          </p:cNvPr>
          <p:cNvSpPr>
            <a:spLocks noGrp="1"/>
          </p:cNvSpPr>
          <p:nvPr>
            <p:ph type="title"/>
          </p:nvPr>
        </p:nvSpPr>
        <p:spPr>
          <a:xfrm>
            <a:off x="2558298" y="621792"/>
            <a:ext cx="6247718" cy="5413248"/>
          </a:xfrm>
        </p:spPr>
        <p:txBody>
          <a:bodyPr>
            <a:normAutofit/>
          </a:bodyPr>
          <a:lstStyle/>
          <a:p>
            <a:pPr algn="ctr"/>
            <a:r>
              <a:rPr lang="en-US" sz="3600" b="1" dirty="0">
                <a:latin typeface="+mn-lt"/>
              </a:rPr>
              <a:t>Code Snippets/Technical Highlights</a:t>
            </a:r>
          </a:p>
        </p:txBody>
      </p:sp>
      <p:grpSp>
        <p:nvGrpSpPr>
          <p:cNvPr id="10" name="Group 9">
            <a:extLst>
              <a:ext uri="{FF2B5EF4-FFF2-40B4-BE49-F238E27FC236}">
                <a16:creationId xmlns:a16="http://schemas.microsoft.com/office/drawing/2014/main" id="{35E49727-ABCF-4829-A82A-72062E73A3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33296"/>
            <a:ext cx="790058" cy="1590240"/>
            <a:chOff x="0" y="2533296"/>
            <a:chExt cx="790058" cy="1590240"/>
          </a:xfrm>
        </p:grpSpPr>
        <p:sp>
          <p:nvSpPr>
            <p:cNvPr id="11" name="Isosceles Triangle 10">
              <a:extLst>
                <a:ext uri="{FF2B5EF4-FFF2-40B4-BE49-F238E27FC236}">
                  <a16:creationId xmlns:a16="http://schemas.microsoft.com/office/drawing/2014/main" id="{9E45AE1C-C7D5-4D6C-8C61-A9241402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00091" y="2933387"/>
              <a:ext cx="1590240" cy="79005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2406" y="2746750"/>
              <a:ext cx="445246" cy="44524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D47CE07-4A2E-4A4A-BB03-79FD398547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5676" y="5280494"/>
            <a:ext cx="2982940" cy="1799371"/>
            <a:chOff x="10175676" y="5280494"/>
            <a:chExt cx="2982940" cy="1799371"/>
          </a:xfrm>
        </p:grpSpPr>
        <p:sp>
          <p:nvSpPr>
            <p:cNvPr id="19" name="Isosceles Triangle 18">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633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0A6FF7-769E-8A7E-EEFF-7E204E41A070}"/>
              </a:ext>
            </a:extLst>
          </p:cNvPr>
          <p:cNvSpPr>
            <a:spLocks noGrp="1"/>
          </p:cNvSpPr>
          <p:nvPr>
            <p:ph type="title"/>
          </p:nvPr>
        </p:nvSpPr>
        <p:spPr>
          <a:xfrm>
            <a:off x="643467" y="321734"/>
            <a:ext cx="10905066" cy="1135737"/>
          </a:xfrm>
        </p:spPr>
        <p:txBody>
          <a:bodyPr>
            <a:normAutofit/>
          </a:bodyPr>
          <a:lstStyle/>
          <a:p>
            <a:r>
              <a:rPr lang="en-US" sz="3600" b="1" dirty="0">
                <a:latin typeface="+mn-lt"/>
              </a:rPr>
              <a:t>Steps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0B015C6-CD09-61BD-D229-99C7A287C6F3}"/>
              </a:ext>
            </a:extLst>
          </p:cNvPr>
          <p:cNvPicPr>
            <a:picLocks noChangeAspect="1"/>
          </p:cNvPicPr>
          <p:nvPr/>
        </p:nvPicPr>
        <p:blipFill>
          <a:blip r:embed="rId2"/>
          <a:stretch>
            <a:fillRect/>
          </a:stretch>
        </p:blipFill>
        <p:spPr>
          <a:xfrm>
            <a:off x="1014060" y="2256503"/>
            <a:ext cx="7772400" cy="2055036"/>
          </a:xfrm>
          <a:prstGeom prst="rect">
            <a:avLst/>
          </a:prstGeom>
        </p:spPr>
      </p:pic>
      <p:sp>
        <p:nvSpPr>
          <p:cNvPr id="15" name="Content Placeholder 2">
            <a:extLst>
              <a:ext uri="{FF2B5EF4-FFF2-40B4-BE49-F238E27FC236}">
                <a16:creationId xmlns:a16="http://schemas.microsoft.com/office/drawing/2014/main" id="{5DD35229-A96A-2CF2-04AB-BBBBE35FB0DD}"/>
              </a:ext>
            </a:extLst>
          </p:cNvPr>
          <p:cNvSpPr>
            <a:spLocks noGrp="1"/>
          </p:cNvSpPr>
          <p:nvPr>
            <p:ph idx="1"/>
          </p:nvPr>
        </p:nvSpPr>
        <p:spPr>
          <a:xfrm>
            <a:off x="713571" y="1343813"/>
            <a:ext cx="5159923" cy="912690"/>
          </a:xfrm>
        </p:spPr>
        <p:txBody>
          <a:bodyPr anchor="ctr">
            <a:normAutofit/>
          </a:bodyPr>
          <a:lstStyle/>
          <a:p>
            <a:pPr marL="0" indent="0">
              <a:buNone/>
            </a:pPr>
            <a:r>
              <a:rPr lang="en-US" sz="2000" dirty="0"/>
              <a:t>1. Parse the datasets</a:t>
            </a:r>
          </a:p>
        </p:txBody>
      </p:sp>
    </p:spTree>
    <p:extLst>
      <p:ext uri="{BB962C8B-B14F-4D97-AF65-F5344CB8AC3E}">
        <p14:creationId xmlns:p14="http://schemas.microsoft.com/office/powerpoint/2010/main" val="386545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0A6FF7-769E-8A7E-EEFF-7E204E41A070}"/>
              </a:ext>
            </a:extLst>
          </p:cNvPr>
          <p:cNvSpPr>
            <a:spLocks noGrp="1"/>
          </p:cNvSpPr>
          <p:nvPr>
            <p:ph type="title"/>
          </p:nvPr>
        </p:nvSpPr>
        <p:spPr>
          <a:xfrm>
            <a:off x="643467" y="321734"/>
            <a:ext cx="10905066" cy="1135737"/>
          </a:xfrm>
        </p:spPr>
        <p:txBody>
          <a:bodyPr>
            <a:normAutofit/>
          </a:bodyPr>
          <a:lstStyle/>
          <a:p>
            <a:r>
              <a:rPr lang="en-US" sz="3600" b="1" dirty="0">
                <a:latin typeface="+mn-lt"/>
              </a:rPr>
              <a:t>Steps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0D0D00B9-8B97-654A-42B5-9FF426AC5832}"/>
              </a:ext>
            </a:extLst>
          </p:cNvPr>
          <p:cNvSpPr>
            <a:spLocks noGrp="1"/>
          </p:cNvSpPr>
          <p:nvPr>
            <p:ph idx="1"/>
          </p:nvPr>
        </p:nvSpPr>
        <p:spPr>
          <a:xfrm>
            <a:off x="713571" y="1343813"/>
            <a:ext cx="9942237" cy="912690"/>
          </a:xfrm>
        </p:spPr>
        <p:txBody>
          <a:bodyPr anchor="ctr">
            <a:normAutofit/>
          </a:bodyPr>
          <a:lstStyle/>
          <a:p>
            <a:pPr marL="0" indent="0">
              <a:buNone/>
            </a:pPr>
            <a:r>
              <a:rPr lang="en-US" sz="2000" dirty="0"/>
              <a:t>2.Create the OWL Model – Model Creation, Class, Properties, comments, etc.</a:t>
            </a:r>
          </a:p>
        </p:txBody>
      </p:sp>
      <p:pic>
        <p:nvPicPr>
          <p:cNvPr id="20" name="Picture 19">
            <a:extLst>
              <a:ext uri="{FF2B5EF4-FFF2-40B4-BE49-F238E27FC236}">
                <a16:creationId xmlns:a16="http://schemas.microsoft.com/office/drawing/2014/main" id="{0B7B99E4-D6A2-28BF-412E-7E8AE38CDD21}"/>
              </a:ext>
            </a:extLst>
          </p:cNvPr>
          <p:cNvPicPr>
            <a:picLocks noChangeAspect="1"/>
          </p:cNvPicPr>
          <p:nvPr/>
        </p:nvPicPr>
        <p:blipFill>
          <a:blip r:embed="rId2"/>
          <a:stretch>
            <a:fillRect/>
          </a:stretch>
        </p:blipFill>
        <p:spPr>
          <a:xfrm>
            <a:off x="1014060" y="2136650"/>
            <a:ext cx="5499100" cy="342900"/>
          </a:xfrm>
          <a:prstGeom prst="rect">
            <a:avLst/>
          </a:prstGeom>
        </p:spPr>
      </p:pic>
      <p:pic>
        <p:nvPicPr>
          <p:cNvPr id="21" name="Picture 20">
            <a:extLst>
              <a:ext uri="{FF2B5EF4-FFF2-40B4-BE49-F238E27FC236}">
                <a16:creationId xmlns:a16="http://schemas.microsoft.com/office/drawing/2014/main" id="{658F9DCF-1011-F0F7-66EF-AB49C9E135FF}"/>
              </a:ext>
            </a:extLst>
          </p:cNvPr>
          <p:cNvPicPr>
            <a:picLocks noChangeAspect="1"/>
          </p:cNvPicPr>
          <p:nvPr/>
        </p:nvPicPr>
        <p:blipFill>
          <a:blip r:embed="rId3"/>
          <a:stretch>
            <a:fillRect/>
          </a:stretch>
        </p:blipFill>
        <p:spPr>
          <a:xfrm>
            <a:off x="1014060" y="2741499"/>
            <a:ext cx="9060351" cy="537083"/>
          </a:xfrm>
          <a:prstGeom prst="rect">
            <a:avLst/>
          </a:prstGeom>
        </p:spPr>
      </p:pic>
      <p:pic>
        <p:nvPicPr>
          <p:cNvPr id="22" name="Picture 21">
            <a:extLst>
              <a:ext uri="{FF2B5EF4-FFF2-40B4-BE49-F238E27FC236}">
                <a16:creationId xmlns:a16="http://schemas.microsoft.com/office/drawing/2014/main" id="{DF5B59BC-805B-99B8-B75F-7C0A49ECCD3C}"/>
              </a:ext>
            </a:extLst>
          </p:cNvPr>
          <p:cNvPicPr>
            <a:picLocks noChangeAspect="1"/>
          </p:cNvPicPr>
          <p:nvPr/>
        </p:nvPicPr>
        <p:blipFill>
          <a:blip r:embed="rId4"/>
          <a:stretch>
            <a:fillRect/>
          </a:stretch>
        </p:blipFill>
        <p:spPr>
          <a:xfrm>
            <a:off x="1014060" y="3540530"/>
            <a:ext cx="10403422" cy="822043"/>
          </a:xfrm>
          <a:prstGeom prst="rect">
            <a:avLst/>
          </a:prstGeom>
        </p:spPr>
      </p:pic>
      <p:pic>
        <p:nvPicPr>
          <p:cNvPr id="23" name="Picture 22">
            <a:extLst>
              <a:ext uri="{FF2B5EF4-FFF2-40B4-BE49-F238E27FC236}">
                <a16:creationId xmlns:a16="http://schemas.microsoft.com/office/drawing/2014/main" id="{81C83DEF-BDBC-6345-2C12-1FC32015B1E2}"/>
              </a:ext>
            </a:extLst>
          </p:cNvPr>
          <p:cNvPicPr>
            <a:picLocks noChangeAspect="1"/>
          </p:cNvPicPr>
          <p:nvPr/>
        </p:nvPicPr>
        <p:blipFill>
          <a:blip r:embed="rId5"/>
          <a:stretch>
            <a:fillRect/>
          </a:stretch>
        </p:blipFill>
        <p:spPr>
          <a:xfrm>
            <a:off x="1014060" y="4624521"/>
            <a:ext cx="5969000" cy="355600"/>
          </a:xfrm>
          <a:prstGeom prst="rect">
            <a:avLst/>
          </a:prstGeom>
        </p:spPr>
      </p:pic>
    </p:spTree>
    <p:extLst>
      <p:ext uri="{BB962C8B-B14F-4D97-AF65-F5344CB8AC3E}">
        <p14:creationId xmlns:p14="http://schemas.microsoft.com/office/powerpoint/2010/main" val="225627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0A6FF7-769E-8A7E-EEFF-7E204E41A070}"/>
              </a:ext>
            </a:extLst>
          </p:cNvPr>
          <p:cNvSpPr>
            <a:spLocks noGrp="1"/>
          </p:cNvSpPr>
          <p:nvPr>
            <p:ph type="title"/>
          </p:nvPr>
        </p:nvSpPr>
        <p:spPr>
          <a:xfrm>
            <a:off x="643467" y="321734"/>
            <a:ext cx="10905066" cy="1135737"/>
          </a:xfrm>
        </p:spPr>
        <p:txBody>
          <a:bodyPr>
            <a:normAutofit/>
          </a:bodyPr>
          <a:lstStyle/>
          <a:p>
            <a:r>
              <a:rPr lang="en-US" sz="3600" b="1" dirty="0">
                <a:latin typeface="+mn-lt"/>
              </a:rPr>
              <a:t>Steps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2">
            <a:extLst>
              <a:ext uri="{FF2B5EF4-FFF2-40B4-BE49-F238E27FC236}">
                <a16:creationId xmlns:a16="http://schemas.microsoft.com/office/drawing/2014/main" id="{0D0D00B9-8B97-654A-42B5-9FF426AC5832}"/>
              </a:ext>
            </a:extLst>
          </p:cNvPr>
          <p:cNvSpPr>
            <a:spLocks noGrp="1"/>
          </p:cNvSpPr>
          <p:nvPr>
            <p:ph idx="1"/>
          </p:nvPr>
        </p:nvSpPr>
        <p:spPr>
          <a:xfrm>
            <a:off x="713571" y="1343813"/>
            <a:ext cx="5159923" cy="912690"/>
          </a:xfrm>
        </p:spPr>
        <p:txBody>
          <a:bodyPr anchor="ctr">
            <a:normAutofit/>
          </a:bodyPr>
          <a:lstStyle/>
          <a:p>
            <a:pPr marL="0" indent="0">
              <a:buNone/>
            </a:pPr>
            <a:r>
              <a:rPr lang="en-US" sz="2000" dirty="0"/>
              <a:t>3. Write to File</a:t>
            </a:r>
          </a:p>
        </p:txBody>
      </p:sp>
      <p:pic>
        <p:nvPicPr>
          <p:cNvPr id="3" name="Picture 2">
            <a:extLst>
              <a:ext uri="{FF2B5EF4-FFF2-40B4-BE49-F238E27FC236}">
                <a16:creationId xmlns:a16="http://schemas.microsoft.com/office/drawing/2014/main" id="{8D5C52AD-41EF-E61B-6AF1-CFAD7BEB404B}"/>
              </a:ext>
            </a:extLst>
          </p:cNvPr>
          <p:cNvPicPr>
            <a:picLocks noChangeAspect="1"/>
          </p:cNvPicPr>
          <p:nvPr/>
        </p:nvPicPr>
        <p:blipFill>
          <a:blip r:embed="rId2"/>
          <a:stretch>
            <a:fillRect/>
          </a:stretch>
        </p:blipFill>
        <p:spPr>
          <a:xfrm>
            <a:off x="1014060" y="2337722"/>
            <a:ext cx="9544566" cy="989242"/>
          </a:xfrm>
          <a:prstGeom prst="rect">
            <a:avLst/>
          </a:prstGeom>
        </p:spPr>
      </p:pic>
    </p:spTree>
    <p:extLst>
      <p:ext uri="{BB962C8B-B14F-4D97-AF65-F5344CB8AC3E}">
        <p14:creationId xmlns:p14="http://schemas.microsoft.com/office/powerpoint/2010/main" val="188661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4CB56-3FFB-53C6-FB82-826B832F356A}"/>
              </a:ext>
            </a:extLst>
          </p:cNvPr>
          <p:cNvSpPr>
            <a:spLocks noGrp="1"/>
          </p:cNvSpPr>
          <p:nvPr>
            <p:ph type="title"/>
          </p:nvPr>
        </p:nvSpPr>
        <p:spPr>
          <a:xfrm>
            <a:off x="187874" y="2830431"/>
            <a:ext cx="3962061" cy="780207"/>
          </a:xfrm>
        </p:spPr>
        <p:txBody>
          <a:bodyPr anchor="t">
            <a:normAutofit/>
          </a:bodyPr>
          <a:lstStyle/>
          <a:p>
            <a:r>
              <a:rPr lang="en-US" sz="3600" b="1" dirty="0">
                <a:latin typeface="+mn-lt"/>
              </a:rPr>
              <a:t>Sample Record</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3C597EB5-D9AD-765C-BD27-6EBC380BF5B0}"/>
              </a:ext>
            </a:extLst>
          </p:cNvPr>
          <p:cNvPicPr>
            <a:picLocks noChangeAspect="1"/>
          </p:cNvPicPr>
          <p:nvPr/>
        </p:nvPicPr>
        <p:blipFill>
          <a:blip r:embed="rId2"/>
          <a:stretch>
            <a:fillRect/>
          </a:stretch>
        </p:blipFill>
        <p:spPr>
          <a:xfrm>
            <a:off x="4337808" y="734526"/>
            <a:ext cx="7772400" cy="5752224"/>
          </a:xfrm>
          <a:prstGeom prst="rect">
            <a:avLst/>
          </a:prstGeom>
        </p:spPr>
      </p:pic>
    </p:spTree>
    <p:extLst>
      <p:ext uri="{BB962C8B-B14F-4D97-AF65-F5344CB8AC3E}">
        <p14:creationId xmlns:p14="http://schemas.microsoft.com/office/powerpoint/2010/main" val="427625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TotalTime>
  <Words>219</Words>
  <Application>Microsoft Macintosh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Calibri Light</vt:lpstr>
      <vt:lpstr>Office Theme</vt:lpstr>
      <vt:lpstr>Assignment 1 –  Crimes and Real Estate </vt:lpstr>
      <vt:lpstr>Agenda</vt:lpstr>
      <vt:lpstr>Datasets</vt:lpstr>
      <vt:lpstr>Complex Questions</vt:lpstr>
      <vt:lpstr>Code Snippets/Technical Highlights</vt:lpstr>
      <vt:lpstr>Steps</vt:lpstr>
      <vt:lpstr>Steps</vt:lpstr>
      <vt:lpstr>Steps</vt:lpstr>
      <vt:lpstr>Sample Record</vt:lpstr>
      <vt:lpstr>Validating the output</vt:lpstr>
      <vt:lpstr>Ontology</vt:lpstr>
      <vt:lpstr>Technical Challenges Encountered</vt:lpstr>
      <vt:lpstr>Project Link</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dc:title>
  <dc:creator>Sai Surya Edumudi</dc:creator>
  <cp:lastModifiedBy>Sree Harsha Koppisetti</cp:lastModifiedBy>
  <cp:revision>4</cp:revision>
  <dcterms:created xsi:type="dcterms:W3CDTF">2023-02-27T03:09:12Z</dcterms:created>
  <dcterms:modified xsi:type="dcterms:W3CDTF">2023-02-27T18:16:04Z</dcterms:modified>
</cp:coreProperties>
</file>