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7" d="100"/>
          <a:sy n="67" d="100"/>
        </p:scale>
        <p:origin x="1476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273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65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6462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17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60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548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094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9103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97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245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8372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Serverless</a:t>
            </a:r>
            <a:r>
              <a:rPr lang="en-US" b="1" dirty="0"/>
              <a:t> Machine Learning Model Deployment with AWS </a:t>
            </a:r>
            <a:r>
              <a:rPr lang="en-US" b="1" dirty="0" err="1"/>
              <a:t>SageMaker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2580" y="5981700"/>
            <a:ext cx="6400800" cy="1752600"/>
          </a:xfrm>
        </p:spPr>
        <p:txBody>
          <a:bodyPr>
            <a:normAutofit/>
          </a:bodyPr>
          <a:lstStyle/>
          <a:p>
            <a:r>
              <a:rPr lang="en-IN" sz="2000" dirty="0">
                <a:solidFill>
                  <a:schemeClr val="tx1"/>
                </a:solidFill>
              </a:rPr>
              <a:t>                                                </a:t>
            </a:r>
            <a:r>
              <a:rPr lang="en-IN" sz="2000" dirty="0" smtClean="0">
                <a:solidFill>
                  <a:schemeClr val="tx1"/>
                </a:solidFill>
              </a:rPr>
              <a:t>2210030192: C SREE HASINI </a:t>
            </a:r>
            <a:endParaRPr lang="en-IN" sz="2000" dirty="0">
              <a:solidFill>
                <a:schemeClr val="tx1"/>
              </a:solidFill>
            </a:endParaRPr>
          </a:p>
          <a:p>
            <a:r>
              <a:rPr lang="en-IN" sz="2000" dirty="0">
                <a:solidFill>
                  <a:schemeClr val="tx1"/>
                </a:solidFill>
              </a:rPr>
              <a:t>                                 Guide Name: Ms. P. Sree Lakshmi </a:t>
            </a:r>
            <a:endParaRPr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549148" cy="4525963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The </a:t>
            </a:r>
            <a:r>
              <a:rPr lang="en-US" sz="2800" dirty="0" err="1"/>
              <a:t>Serverless</a:t>
            </a:r>
            <a:r>
              <a:rPr lang="en-US" sz="2800" dirty="0"/>
              <a:t> Machine Learning Model Deployment with AWS </a:t>
            </a:r>
            <a:r>
              <a:rPr lang="en-US" sz="2800" dirty="0" err="1"/>
              <a:t>SageMaker</a:t>
            </a:r>
            <a:r>
              <a:rPr lang="en-US" sz="2800" dirty="0"/>
              <a:t> is designed to streamline predictive analytics, automate inference, and securely manage ML workflows. Leveraging AWS services, this system ensures scalable and real-time model deployment for diverse applications.</a:t>
            </a:r>
          </a:p>
          <a:p>
            <a:r>
              <a:rPr lang="en-US" sz="2800" dirty="0"/>
              <a:t>The system utilizes AWS </a:t>
            </a:r>
            <a:r>
              <a:rPr lang="en-US" sz="2800" dirty="0" err="1"/>
              <a:t>SageMaker</a:t>
            </a:r>
            <a:r>
              <a:rPr lang="en-US" sz="2800" dirty="0"/>
              <a:t> for model training and deployment, Amazon S3 for secure data storage, and Amazon API Gateway for request handling. AWS Lambda automates inference processes, while </a:t>
            </a:r>
            <a:r>
              <a:rPr lang="en-US" sz="2800" dirty="0" err="1"/>
              <a:t>CloudWatch</a:t>
            </a:r>
            <a:r>
              <a:rPr lang="en-US" sz="2800" dirty="0"/>
              <a:t> ensures real-time monitoring, enhancing efficiency and scalability.</a:t>
            </a:r>
          </a:p>
          <a:p>
            <a:pPr algn="just"/>
            <a:endParaRPr lang="en-US" sz="30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lang="en-IN" sz="2800" dirty="0"/>
          </a:p>
          <a:p>
            <a:pPr marL="0" indent="0" algn="just">
              <a:buNone/>
            </a:pPr>
            <a:endParaRPr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AWS Services 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1" y="1662579"/>
            <a:ext cx="822960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SageMaker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Trains and deploys ML models for predictive analytics.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S3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Stores datasets, model artifacts, and inference data.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Lambda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Handles inference logic and automates predictions.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API Gateway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Exposes model endpoints for request handling.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CloudWatch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Monitors system performance and logs metrics.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0490" cy="1143000"/>
          </a:xfrm>
        </p:spPr>
        <p:txBody>
          <a:bodyPr>
            <a:noAutofit/>
          </a:bodyPr>
          <a:lstStyle/>
          <a:p>
            <a:r>
              <a:rPr sz="4000" b="1" dirty="0"/>
              <a:t>Project Purpose and 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3502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/>
              <a:t>Purpose:</a:t>
            </a:r>
          </a:p>
          <a:p>
            <a:r>
              <a:rPr lang="en-US" sz="2800" dirty="0"/>
              <a:t>Develop a </a:t>
            </a:r>
            <a:r>
              <a:rPr lang="en-US" sz="2800" dirty="0" err="1"/>
              <a:t>serverless</a:t>
            </a:r>
            <a:r>
              <a:rPr lang="en-US" sz="2800" dirty="0"/>
              <a:t> ML deployment system that simplifies predictive analytics.</a:t>
            </a:r>
            <a:br>
              <a:rPr lang="en-US" sz="2800" dirty="0"/>
            </a:br>
            <a:r>
              <a:rPr lang="en-US" sz="2800" dirty="0"/>
              <a:t>Automate inference workflows with scalable cloud infrastructure.</a:t>
            </a:r>
          </a:p>
          <a:p>
            <a:pPr marL="0" indent="0">
              <a:buNone/>
            </a:pPr>
            <a:r>
              <a:rPr lang="en-US" sz="2800" b="1" dirty="0"/>
              <a:t>Expected Outcome:</a:t>
            </a:r>
          </a:p>
          <a:p>
            <a:r>
              <a:rPr lang="en-US" sz="2800" dirty="0"/>
              <a:t>Secure and scalable platform for machine learning predictions.</a:t>
            </a:r>
            <a:br>
              <a:rPr lang="en-US" sz="2800" dirty="0"/>
            </a:br>
            <a:r>
              <a:rPr lang="en-US" sz="2800" dirty="0"/>
              <a:t>Efficient and cost-effective solution for AI-driven applications.</a:t>
            </a:r>
            <a:br>
              <a:rPr lang="en-US" sz="2800" dirty="0"/>
            </a:br>
            <a:r>
              <a:rPr lang="en-US" sz="2800" dirty="0"/>
              <a:t>Real-time inference and performance monitoring.</a:t>
            </a:r>
            <a:endParaRPr lang="en-US" sz="2800" dirty="0">
              <a:effectLst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Architecture and Workflow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85787" y="1447135"/>
            <a:ext cx="704373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S3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stores datasets and model artifacts securely.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API Gateway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authenticates requests and manages endpoint access.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Lambda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processes inference logic and automates predictions.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AWS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SageMaker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trains and deploys ML models for real-time inference.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Amazon </a:t>
            </a:r>
            <a:r>
              <a:rPr kumimoji="0" lang="en-US" sz="2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CloudWatch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performance monitoring and system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AWS Infrastructure Setup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85824" y="1126121"/>
            <a:ext cx="690086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Created an S3 bucket for storing datasets and model artifacts.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Configured Amazon API Gateway for secure request handling and access control.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Defined model inputs and outputs in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SageMaker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inference.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Developed Lambda functions to automate inference processing.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Integrated AWS </a:t>
            </a:r>
            <a:r>
              <a:rPr kumimoji="0" lang="en-US" sz="2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SageMaker</a:t>
            </a:r>
            <a:r>
              <a:rPr kumimoji="0" 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deploy and manage ML models.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sz="4000" b="1" dirty="0"/>
              <a:t>Security Policies, IAM Roles, and Access Controls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IAM roles restrict access based on user roles (Admin, Sales, Support).</a:t>
            </a:r>
          </a:p>
          <a:p>
            <a:r>
              <a:rPr lang="en-IN" sz="2800" dirty="0"/>
              <a:t>AWS </a:t>
            </a:r>
            <a:r>
              <a:rPr lang="en-IN" sz="2800" dirty="0" err="1"/>
              <a:t>Cognito</a:t>
            </a:r>
            <a:r>
              <a:rPr lang="en-IN" sz="2800" dirty="0"/>
              <a:t> enforces multi-factor authentication and role-based access.</a:t>
            </a:r>
          </a:p>
          <a:p>
            <a:r>
              <a:rPr lang="en-IN" sz="2800" dirty="0"/>
              <a:t>S3 bucket permissions ensure secure storage of sensitive files.</a:t>
            </a:r>
          </a:p>
          <a:p>
            <a:r>
              <a:rPr lang="en-IN" sz="2800" dirty="0"/>
              <a:t>Lambda execution permissions prevent unauthorized modifications.</a:t>
            </a:r>
          </a:p>
          <a:p>
            <a:r>
              <a:rPr lang="en-IN" sz="2800" dirty="0" err="1"/>
              <a:t>DynamoDB</a:t>
            </a:r>
            <a:r>
              <a:rPr lang="en-IN" sz="2800" dirty="0"/>
              <a:t> encryption ensures data security.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/>
              <a:t>AWS Lambda triggers automatic updates to customer records.</a:t>
            </a:r>
          </a:p>
          <a:p>
            <a:r>
              <a:rPr lang="en-IN" sz="2800" dirty="0"/>
              <a:t>Real-time data processing with </a:t>
            </a:r>
            <a:r>
              <a:rPr lang="en-IN" sz="2800" dirty="0" err="1"/>
              <a:t>DynamoDB</a:t>
            </a:r>
            <a:r>
              <a:rPr lang="en-IN" sz="2800" dirty="0"/>
              <a:t> ensures quick responses.</a:t>
            </a:r>
          </a:p>
          <a:p>
            <a:r>
              <a:rPr lang="en-IN" sz="2800" dirty="0"/>
              <a:t>Amazon </a:t>
            </a:r>
            <a:r>
              <a:rPr lang="en-IN" sz="2800" dirty="0" err="1"/>
              <a:t>CloudWatch</a:t>
            </a:r>
            <a:r>
              <a:rPr lang="en-IN" sz="2800" dirty="0"/>
              <a:t> monitors system performance and sends alerts.</a:t>
            </a:r>
          </a:p>
          <a:p>
            <a:r>
              <a:rPr lang="en-IN" sz="2800" dirty="0"/>
              <a:t>Automated </a:t>
            </a:r>
            <a:r>
              <a:rPr lang="en-IN" sz="2800" dirty="0" err="1"/>
              <a:t>DynamoDB</a:t>
            </a:r>
            <a:r>
              <a:rPr lang="en-IN" sz="2800" dirty="0"/>
              <a:t> backups and S3 lifecycle policies protect customer data.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000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The Cloud-Based CRM with AWS Sumerian provides:</a:t>
            </a:r>
          </a:p>
          <a:p>
            <a:r>
              <a:rPr lang="en-US" sz="2800" dirty="0"/>
              <a:t>A scalable and secure customer management system.</a:t>
            </a:r>
          </a:p>
          <a:p>
            <a:r>
              <a:rPr lang="en-US" sz="2800" dirty="0"/>
              <a:t>Real-time interaction using AI-driven virtual assistants.</a:t>
            </a:r>
          </a:p>
          <a:p>
            <a:r>
              <a:rPr lang="en-US" sz="2800" dirty="0"/>
              <a:t>Automated workflows and seamless authentication.</a:t>
            </a:r>
          </a:p>
          <a:p>
            <a:r>
              <a:rPr lang="en-US" sz="2800" dirty="0"/>
              <a:t>This CRM solution enhances customer engagement while optimizing business operations.</a:t>
            </a:r>
          </a:p>
          <a:p>
            <a:endParaRPr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</TotalTime>
  <Words>431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Serverless Machine Learning Model Deployment with AWS SageMaker</vt:lpstr>
      <vt:lpstr>Introduction</vt:lpstr>
      <vt:lpstr>AWS Services </vt:lpstr>
      <vt:lpstr>Project Purpose and Expected Outcome</vt:lpstr>
      <vt:lpstr>Architecture and Workflow</vt:lpstr>
      <vt:lpstr>AWS Infrastructure Setup</vt:lpstr>
      <vt:lpstr>Security Policies, IAM Roles, and Access Controls</vt:lpstr>
      <vt:lpstr>Automation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Serverless Machine Learning Model Deployment with AWS SageMaker</dc:title>
  <dc:subject/>
  <dc:creator>khanishk</dc:creator>
  <cp:keywords/>
  <dc:description>generated using python-pptx</dc:description>
  <cp:lastModifiedBy>Microsoft account</cp:lastModifiedBy>
  <cp:revision>4</cp:revision>
  <dcterms:created xsi:type="dcterms:W3CDTF">2013-01-27T09:14:16Z</dcterms:created>
  <dcterms:modified xsi:type="dcterms:W3CDTF">2025-03-22T17:24:55Z</dcterms:modified>
  <cp:category/>
</cp:coreProperties>
</file>